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9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1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3" r:id="rId1"/>
    <p:sldMasterId id="2147484096" r:id="rId2"/>
    <p:sldMasterId id="2147484100" r:id="rId3"/>
    <p:sldMasterId id="2147484113" r:id="rId4"/>
    <p:sldMasterId id="2147484130" r:id="rId5"/>
    <p:sldMasterId id="2147484144" r:id="rId6"/>
    <p:sldMasterId id="2147484157" r:id="rId7"/>
    <p:sldMasterId id="2147484169" r:id="rId8"/>
    <p:sldMasterId id="2147484193" r:id="rId9"/>
    <p:sldMasterId id="2147484205" r:id="rId10"/>
    <p:sldMasterId id="2147484253" r:id="rId11"/>
    <p:sldMasterId id="2147484266" r:id="rId12"/>
  </p:sldMasterIdLst>
  <p:notesMasterIdLst>
    <p:notesMasterId r:id="rId44"/>
  </p:notesMasterIdLst>
  <p:sldIdLst>
    <p:sldId id="297" r:id="rId13"/>
    <p:sldId id="259" r:id="rId14"/>
    <p:sldId id="265" r:id="rId15"/>
    <p:sldId id="844" r:id="rId16"/>
    <p:sldId id="890" r:id="rId17"/>
    <p:sldId id="831" r:id="rId18"/>
    <p:sldId id="256" r:id="rId19"/>
    <p:sldId id="879" r:id="rId20"/>
    <p:sldId id="886" r:id="rId21"/>
    <p:sldId id="845" r:id="rId22"/>
    <p:sldId id="548" r:id="rId23"/>
    <p:sldId id="857" r:id="rId24"/>
    <p:sldId id="898" r:id="rId25"/>
    <p:sldId id="908" r:id="rId26"/>
    <p:sldId id="912" r:id="rId27"/>
    <p:sldId id="818" r:id="rId28"/>
    <p:sldId id="916" r:id="rId29"/>
    <p:sldId id="819" r:id="rId30"/>
    <p:sldId id="915" r:id="rId31"/>
    <p:sldId id="914" r:id="rId32"/>
    <p:sldId id="910" r:id="rId33"/>
    <p:sldId id="917" r:id="rId34"/>
    <p:sldId id="909" r:id="rId35"/>
    <p:sldId id="920" r:id="rId36"/>
    <p:sldId id="918" r:id="rId37"/>
    <p:sldId id="919" r:id="rId38"/>
    <p:sldId id="911" r:id="rId39"/>
    <p:sldId id="446" r:id="rId40"/>
    <p:sldId id="449" r:id="rId41"/>
    <p:sldId id="450" r:id="rId42"/>
    <p:sldId id="905" r:id="rId4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ıla Meltem Arman" initials="SM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B0A"/>
    <a:srgbClr val="2F0605"/>
    <a:srgbClr val="911142"/>
    <a:srgbClr val="B51552"/>
    <a:srgbClr val="001746"/>
    <a:srgbClr val="003399"/>
    <a:srgbClr val="C02500"/>
    <a:srgbClr val="FF3300"/>
    <a:srgbClr val="339BA6"/>
    <a:srgbClr val="97D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Koyu Stil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Orta Stil 3 - Vurgu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1715" autoAdjust="0"/>
  </p:normalViewPr>
  <p:slideViewPr>
    <p:cSldViewPr>
      <p:cViewPr varScale="1">
        <p:scale>
          <a:sx n="101" d="100"/>
          <a:sy n="101" d="100"/>
        </p:scale>
        <p:origin x="192" y="84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presProps" Target="pres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image" Target="../media/image38.jp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image" Target="../media/image3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E682B9-688B-D94C-9810-318CFD8E0D1F}" type="doc">
      <dgm:prSet loTypeId="urn:microsoft.com/office/officeart/2005/8/layout/pyramid2" loCatId="list" qsTypeId="urn:microsoft.com/office/officeart/2005/8/quickstyle/3d3" qsCatId="3D" csTypeId="urn:microsoft.com/office/officeart/2005/8/colors/colorful1" csCatId="colorful" phldr="1"/>
      <dgm:spPr/>
    </dgm:pt>
    <dgm:pt modelId="{27DFCDD5-F3DA-7B44-93D3-2437F0ECF0A3}">
      <dgm:prSet phldrT="[Metin]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tr-TR" dirty="0"/>
            <a:t>ÜSTÜN PERFORMANS</a:t>
          </a:r>
        </a:p>
      </dgm:t>
    </dgm:pt>
    <dgm:pt modelId="{7484C9A8-D197-ED45-8C08-22CF35CB4B35}" type="parTrans" cxnId="{9B69087F-0DE6-8D4D-9C61-F2DE693D31DE}">
      <dgm:prSet/>
      <dgm:spPr/>
      <dgm:t>
        <a:bodyPr/>
        <a:lstStyle/>
        <a:p>
          <a:endParaRPr lang="tr-TR"/>
        </a:p>
      </dgm:t>
    </dgm:pt>
    <dgm:pt modelId="{01C90FBD-7EB6-474A-95E3-AA52989B8AFC}" type="sibTrans" cxnId="{9B69087F-0DE6-8D4D-9C61-F2DE693D31DE}">
      <dgm:prSet/>
      <dgm:spPr/>
      <dgm:t>
        <a:bodyPr/>
        <a:lstStyle/>
        <a:p>
          <a:endParaRPr lang="tr-TR"/>
        </a:p>
      </dgm:t>
    </dgm:pt>
    <dgm:pt modelId="{6643C549-8625-AF44-B42F-304A3A67A74A}">
      <dgm:prSet phldrT="[Metin]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tr-TR" dirty="0"/>
            <a:t>ZAYIF PERFORMANS</a:t>
          </a:r>
        </a:p>
      </dgm:t>
    </dgm:pt>
    <dgm:pt modelId="{6543612B-6D06-D041-B9E0-575F2565E0D5}" type="parTrans" cxnId="{11A7B17E-066E-BE48-B03A-638DF984DF4F}">
      <dgm:prSet/>
      <dgm:spPr/>
      <dgm:t>
        <a:bodyPr/>
        <a:lstStyle/>
        <a:p>
          <a:endParaRPr lang="tr-TR"/>
        </a:p>
      </dgm:t>
    </dgm:pt>
    <dgm:pt modelId="{39E92C4F-661C-7C4B-B6ED-C0F6CE79DC29}" type="sibTrans" cxnId="{11A7B17E-066E-BE48-B03A-638DF984DF4F}">
      <dgm:prSet/>
      <dgm:spPr/>
      <dgm:t>
        <a:bodyPr/>
        <a:lstStyle/>
        <a:p>
          <a:endParaRPr lang="tr-TR"/>
        </a:p>
      </dgm:t>
    </dgm:pt>
    <dgm:pt modelId="{1881839E-F435-3944-8658-45A10AB6145D}">
      <dgm:prSet phldrT="[Metin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tr-TR" dirty="0"/>
            <a:t>VASAT PERFORMANS</a:t>
          </a:r>
        </a:p>
      </dgm:t>
    </dgm:pt>
    <dgm:pt modelId="{BAA2D247-98A6-9D43-A110-432466FE84D4}" type="parTrans" cxnId="{1E2A7817-30BA-2042-9FBD-40042102568B}">
      <dgm:prSet/>
      <dgm:spPr/>
      <dgm:t>
        <a:bodyPr/>
        <a:lstStyle/>
        <a:p>
          <a:endParaRPr lang="tr-TR"/>
        </a:p>
      </dgm:t>
    </dgm:pt>
    <dgm:pt modelId="{33B28B1A-9188-4643-A461-F6F550DE14BA}" type="sibTrans" cxnId="{1E2A7817-30BA-2042-9FBD-40042102568B}">
      <dgm:prSet/>
      <dgm:spPr/>
      <dgm:t>
        <a:bodyPr/>
        <a:lstStyle/>
        <a:p>
          <a:endParaRPr lang="tr-TR"/>
        </a:p>
      </dgm:t>
    </dgm:pt>
    <dgm:pt modelId="{B8B44A0E-EC76-7546-BD34-634BCB9C3528}" type="pres">
      <dgm:prSet presAssocID="{8DE682B9-688B-D94C-9810-318CFD8E0D1F}" presName="compositeShape" presStyleCnt="0">
        <dgm:presLayoutVars>
          <dgm:dir/>
          <dgm:resizeHandles/>
        </dgm:presLayoutVars>
      </dgm:prSet>
      <dgm:spPr/>
    </dgm:pt>
    <dgm:pt modelId="{EFB87348-B6A0-3D4B-9945-21D3DF745333}" type="pres">
      <dgm:prSet presAssocID="{8DE682B9-688B-D94C-9810-318CFD8E0D1F}" presName="pyramid" presStyleLbl="node1" presStyleIdx="0" presStyleCnt="1" custScaleX="125031"/>
      <dgm:spPr>
        <a:solidFill>
          <a:schemeClr val="accent5"/>
        </a:solidFill>
      </dgm:spPr>
    </dgm:pt>
    <dgm:pt modelId="{65C65B88-6CFD-134D-B9B5-6A08301DF44A}" type="pres">
      <dgm:prSet presAssocID="{8DE682B9-688B-D94C-9810-318CFD8E0D1F}" presName="theList" presStyleCnt="0"/>
      <dgm:spPr/>
    </dgm:pt>
    <dgm:pt modelId="{483AD3B3-33B7-6841-AC3E-05DF631B75F8}" type="pres">
      <dgm:prSet presAssocID="{27DFCDD5-F3DA-7B44-93D3-2437F0ECF0A3}" presName="aNode" presStyleLbl="fgAcc1" presStyleIdx="0" presStyleCnt="3" custLinFactNeighborX="-38406" custLinFactNeighborY="368">
        <dgm:presLayoutVars>
          <dgm:bulletEnabled val="1"/>
        </dgm:presLayoutVars>
      </dgm:prSet>
      <dgm:spPr/>
    </dgm:pt>
    <dgm:pt modelId="{50C21635-A308-0842-ADCE-BD2E7DD3E394}" type="pres">
      <dgm:prSet presAssocID="{27DFCDD5-F3DA-7B44-93D3-2437F0ECF0A3}" presName="aSpace" presStyleCnt="0"/>
      <dgm:spPr/>
    </dgm:pt>
    <dgm:pt modelId="{9DCF8EA6-27DD-5A48-A3EB-9DC1AF4BAD90}" type="pres">
      <dgm:prSet presAssocID="{1881839E-F435-3944-8658-45A10AB6145D}" presName="aNode" presStyleLbl="fgAcc1" presStyleIdx="1" presStyleCnt="3" custLinFactY="13581" custLinFactNeighborX="-38406" custLinFactNeighborY="100000">
        <dgm:presLayoutVars>
          <dgm:bulletEnabled val="1"/>
        </dgm:presLayoutVars>
      </dgm:prSet>
      <dgm:spPr/>
    </dgm:pt>
    <dgm:pt modelId="{7FACC309-3152-0F4E-94C2-B362ED6D568E}" type="pres">
      <dgm:prSet presAssocID="{1881839E-F435-3944-8658-45A10AB6145D}" presName="aSpace" presStyleCnt="0"/>
      <dgm:spPr/>
    </dgm:pt>
    <dgm:pt modelId="{295A972A-63C9-F74D-9C8C-3775DC98C86F}" type="pres">
      <dgm:prSet presAssocID="{6643C549-8625-AF44-B42F-304A3A67A74A}" presName="aNode" presStyleLbl="fgAcc1" presStyleIdx="2" presStyleCnt="3" custLinFactY="27125" custLinFactNeighborX="-38406" custLinFactNeighborY="100000">
        <dgm:presLayoutVars>
          <dgm:bulletEnabled val="1"/>
        </dgm:presLayoutVars>
      </dgm:prSet>
      <dgm:spPr/>
    </dgm:pt>
    <dgm:pt modelId="{E33997CA-9EED-5544-AA8F-C417FF59D86D}" type="pres">
      <dgm:prSet presAssocID="{6643C549-8625-AF44-B42F-304A3A67A74A}" presName="aSpace" presStyleCnt="0"/>
      <dgm:spPr/>
    </dgm:pt>
  </dgm:ptLst>
  <dgm:cxnLst>
    <dgm:cxn modelId="{1E2A7817-30BA-2042-9FBD-40042102568B}" srcId="{8DE682B9-688B-D94C-9810-318CFD8E0D1F}" destId="{1881839E-F435-3944-8658-45A10AB6145D}" srcOrd="1" destOrd="0" parTransId="{BAA2D247-98A6-9D43-A110-432466FE84D4}" sibTransId="{33B28B1A-9188-4643-A461-F6F550DE14BA}"/>
    <dgm:cxn modelId="{3DA90E32-7BCE-984F-BDD9-B7BF60EB7F9E}" type="presOf" srcId="{1881839E-F435-3944-8658-45A10AB6145D}" destId="{9DCF8EA6-27DD-5A48-A3EB-9DC1AF4BAD90}" srcOrd="0" destOrd="0" presId="urn:microsoft.com/office/officeart/2005/8/layout/pyramid2"/>
    <dgm:cxn modelId="{37109837-5F15-B64C-9455-4EE5AA71BD1C}" type="presOf" srcId="{8DE682B9-688B-D94C-9810-318CFD8E0D1F}" destId="{B8B44A0E-EC76-7546-BD34-634BCB9C3528}" srcOrd="0" destOrd="0" presId="urn:microsoft.com/office/officeart/2005/8/layout/pyramid2"/>
    <dgm:cxn modelId="{11A7B17E-066E-BE48-B03A-638DF984DF4F}" srcId="{8DE682B9-688B-D94C-9810-318CFD8E0D1F}" destId="{6643C549-8625-AF44-B42F-304A3A67A74A}" srcOrd="2" destOrd="0" parTransId="{6543612B-6D06-D041-B9E0-575F2565E0D5}" sibTransId="{39E92C4F-661C-7C4B-B6ED-C0F6CE79DC29}"/>
    <dgm:cxn modelId="{9B69087F-0DE6-8D4D-9C61-F2DE693D31DE}" srcId="{8DE682B9-688B-D94C-9810-318CFD8E0D1F}" destId="{27DFCDD5-F3DA-7B44-93D3-2437F0ECF0A3}" srcOrd="0" destOrd="0" parTransId="{7484C9A8-D197-ED45-8C08-22CF35CB4B35}" sibTransId="{01C90FBD-7EB6-474A-95E3-AA52989B8AFC}"/>
    <dgm:cxn modelId="{01DF53C2-1A15-F84E-A301-6410C74C4441}" type="presOf" srcId="{27DFCDD5-F3DA-7B44-93D3-2437F0ECF0A3}" destId="{483AD3B3-33B7-6841-AC3E-05DF631B75F8}" srcOrd="0" destOrd="0" presId="urn:microsoft.com/office/officeart/2005/8/layout/pyramid2"/>
    <dgm:cxn modelId="{720A1FDA-8368-EA48-BDAA-D585FCFBB420}" type="presOf" srcId="{6643C549-8625-AF44-B42F-304A3A67A74A}" destId="{295A972A-63C9-F74D-9C8C-3775DC98C86F}" srcOrd="0" destOrd="0" presId="urn:microsoft.com/office/officeart/2005/8/layout/pyramid2"/>
    <dgm:cxn modelId="{9BDF4007-BF5A-A946-85C6-6D731DF768D8}" type="presParOf" srcId="{B8B44A0E-EC76-7546-BD34-634BCB9C3528}" destId="{EFB87348-B6A0-3D4B-9945-21D3DF745333}" srcOrd="0" destOrd="0" presId="urn:microsoft.com/office/officeart/2005/8/layout/pyramid2"/>
    <dgm:cxn modelId="{37DFD117-20AF-2146-B9D0-B0B4A453FBBE}" type="presParOf" srcId="{B8B44A0E-EC76-7546-BD34-634BCB9C3528}" destId="{65C65B88-6CFD-134D-B9B5-6A08301DF44A}" srcOrd="1" destOrd="0" presId="urn:microsoft.com/office/officeart/2005/8/layout/pyramid2"/>
    <dgm:cxn modelId="{EB71215F-5508-064E-A2FF-7F18B8C3B429}" type="presParOf" srcId="{65C65B88-6CFD-134D-B9B5-6A08301DF44A}" destId="{483AD3B3-33B7-6841-AC3E-05DF631B75F8}" srcOrd="0" destOrd="0" presId="urn:microsoft.com/office/officeart/2005/8/layout/pyramid2"/>
    <dgm:cxn modelId="{5371305C-8DB3-6648-B877-962D9B3ED72D}" type="presParOf" srcId="{65C65B88-6CFD-134D-B9B5-6A08301DF44A}" destId="{50C21635-A308-0842-ADCE-BD2E7DD3E394}" srcOrd="1" destOrd="0" presId="urn:microsoft.com/office/officeart/2005/8/layout/pyramid2"/>
    <dgm:cxn modelId="{309EDE19-F83F-2C45-83B6-8FB7798F36B0}" type="presParOf" srcId="{65C65B88-6CFD-134D-B9B5-6A08301DF44A}" destId="{9DCF8EA6-27DD-5A48-A3EB-9DC1AF4BAD90}" srcOrd="2" destOrd="0" presId="urn:microsoft.com/office/officeart/2005/8/layout/pyramid2"/>
    <dgm:cxn modelId="{F9147283-73E0-3A40-A7F3-83CA07783BEB}" type="presParOf" srcId="{65C65B88-6CFD-134D-B9B5-6A08301DF44A}" destId="{7FACC309-3152-0F4E-94C2-B362ED6D568E}" srcOrd="3" destOrd="0" presId="urn:microsoft.com/office/officeart/2005/8/layout/pyramid2"/>
    <dgm:cxn modelId="{5C96AD72-2056-EE4D-9AB0-C656AC7E1CB8}" type="presParOf" srcId="{65C65B88-6CFD-134D-B9B5-6A08301DF44A}" destId="{295A972A-63C9-F74D-9C8C-3775DC98C86F}" srcOrd="4" destOrd="0" presId="urn:microsoft.com/office/officeart/2005/8/layout/pyramid2"/>
    <dgm:cxn modelId="{8B8F76BC-2A62-BF4E-8D9C-EA046833DCC6}" type="presParOf" srcId="{65C65B88-6CFD-134D-B9B5-6A08301DF44A}" destId="{E33997CA-9EED-5544-AA8F-C417FF59D86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CD5E48-5C32-413F-9E6D-8F202FE208B3}" type="doc">
      <dgm:prSet loTypeId="urn:microsoft.com/office/officeart/2008/layout/PictureAccentList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tr-TR"/>
        </a:p>
      </dgm:t>
    </dgm:pt>
    <dgm:pt modelId="{8BE1068B-86D8-4559-A34A-648E8D0658A8}">
      <dgm:prSet phldrT="[Metin]" custT="1"/>
      <dgm:spPr/>
      <dgm:t>
        <a:bodyPr/>
        <a:lstStyle/>
        <a:p>
          <a:pPr algn="ctr">
            <a:lnSpc>
              <a:spcPct val="100000"/>
            </a:lnSpc>
          </a:pPr>
          <a:r>
            <a:rPr lang="tr-TR" sz="1800" b="1" dirty="0">
              <a:latin typeface="+mn-lt"/>
            </a:rPr>
            <a:t>2025-2030</a:t>
          </a:r>
        </a:p>
      </dgm:t>
    </dgm:pt>
    <dgm:pt modelId="{0F07B69B-9862-4606-8DE0-A9C8325E0E88}" type="parTrans" cxnId="{E99D6393-FD45-4AEC-A90F-7B5CF81C0CBC}">
      <dgm:prSet/>
      <dgm:spPr/>
      <dgm:t>
        <a:bodyPr/>
        <a:lstStyle/>
        <a:p>
          <a:pPr>
            <a:lnSpc>
              <a:spcPct val="100000"/>
            </a:lnSpc>
          </a:pPr>
          <a:endParaRPr lang="tr-TR" sz="1400" b="0">
            <a:latin typeface="+mj-lt"/>
          </a:endParaRPr>
        </a:p>
      </dgm:t>
    </dgm:pt>
    <dgm:pt modelId="{94B8900D-0E0B-444F-B0A4-76AF9F662DAA}" type="sibTrans" cxnId="{E99D6393-FD45-4AEC-A90F-7B5CF81C0CBC}">
      <dgm:prSet/>
      <dgm:spPr/>
      <dgm:t>
        <a:bodyPr/>
        <a:lstStyle/>
        <a:p>
          <a:pPr>
            <a:lnSpc>
              <a:spcPct val="100000"/>
            </a:lnSpc>
          </a:pPr>
          <a:endParaRPr lang="tr-TR" sz="1400" b="0">
            <a:latin typeface="+mj-lt"/>
          </a:endParaRPr>
        </a:p>
      </dgm:t>
    </dgm:pt>
    <dgm:pt modelId="{58080388-F9FD-CC40-A43E-33C1BDB4A460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>
              <a:latin typeface="+mj-lt"/>
            </a:rPr>
            <a:t>Yapay Zeka ve Büyük Veri</a:t>
          </a:r>
        </a:p>
      </dgm:t>
    </dgm:pt>
    <dgm:pt modelId="{E42DA101-7951-6B4F-8E0D-DEDA63547249}" type="parTrans" cxnId="{47100207-2A58-8246-814C-D9BF9F083AC4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7F4EA84C-15A0-FD44-B321-6BE6C3338BCA}" type="sibTrans" cxnId="{47100207-2A58-8246-814C-D9BF9F083AC4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68F77417-EEDA-7646-9DCD-14DCF589A0A0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Ağlar ve Siber Güvenlik</a:t>
          </a:r>
        </a:p>
      </dgm:t>
    </dgm:pt>
    <dgm:pt modelId="{D87B361B-B624-2149-9E5A-3E68C0433945}" type="parTrans" cxnId="{3450DE6C-112F-A747-93AC-EADB390E43BA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D33761BF-4065-1549-9722-0312BD9FD2F3}" type="sibTrans" cxnId="{3450DE6C-112F-A747-93AC-EADB390E43BA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55843521-9CC2-A547-8934-82F30743AB40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Teknolojik Okuryazarlığı</a:t>
          </a:r>
        </a:p>
      </dgm:t>
    </dgm:pt>
    <dgm:pt modelId="{C3D3A966-F0D4-064F-97E5-84DE6D61FBED}" type="parTrans" cxnId="{47E57C70-84B8-5A44-94BB-94A7B4A6FDB4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83955F4E-FA60-2E4E-B9A9-B54040FB40E4}" type="sibTrans" cxnId="{47E57C70-84B8-5A44-94BB-94A7B4A6FDB4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97589BD6-CA5A-2841-9AB7-2B514BA1DFB0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Yaratıcı Düşünme</a:t>
          </a:r>
        </a:p>
      </dgm:t>
    </dgm:pt>
    <dgm:pt modelId="{157378D6-C633-1946-BE8E-2A77599BF2FC}" type="parTrans" cxnId="{D7575CAB-7DD5-5741-BC18-2B03CD976E48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EF5BD9B2-5008-2542-BB16-AEE02E7D671B}" type="sibTrans" cxnId="{D7575CAB-7DD5-5741-BC18-2B03CD976E48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D0F74960-03B8-D047-9D27-67A5BBAD65FB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Dayanıklılık, Esneklik ve Çeviklik</a:t>
          </a:r>
        </a:p>
      </dgm:t>
    </dgm:pt>
    <dgm:pt modelId="{C3CEE39A-8196-C040-8725-F7DB8186510C}" type="parTrans" cxnId="{2BFE9E02-FE8C-C247-A662-0898399FB539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D6B3C746-450A-934F-BBAA-B134998120C6}" type="sibTrans" cxnId="{2BFE9E02-FE8C-C247-A662-0898399FB539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8E608182-5325-2548-82E7-413FBE43B701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Merak ve Yaşam Boyu Öğrenme</a:t>
          </a:r>
        </a:p>
      </dgm:t>
    </dgm:pt>
    <dgm:pt modelId="{F2ED7C08-D334-764B-B646-B728C426E67B}" type="parTrans" cxnId="{B8FDAFCC-DF7A-F94D-8AB2-01709A32F96C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A4944F0A-B858-524B-BFE6-2AFED8E60AA3}" type="sibTrans" cxnId="{B8FDAFCC-DF7A-F94D-8AB2-01709A32F96C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7586B409-E331-2E48-862C-B01E69AC89A1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Liderlik ve Sosyal Etki</a:t>
          </a:r>
        </a:p>
      </dgm:t>
    </dgm:pt>
    <dgm:pt modelId="{0EF4C3FA-031F-0B44-A49B-DC0C5B48E0DD}" type="parTrans" cxnId="{A8E788BD-5EA0-454D-8568-DAC5D392C4D7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51D8C9EF-B4A4-BE41-89A0-DFFEFC3FA21C}" type="sibTrans" cxnId="{A8E788BD-5EA0-454D-8568-DAC5D392C4D7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D3457680-5624-C443-8538-6D1FDF5ED42B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Yetenek Yönetimi</a:t>
          </a:r>
        </a:p>
      </dgm:t>
    </dgm:pt>
    <dgm:pt modelId="{74764063-4975-0043-972D-BD3BC84293AF}" type="parTrans" cxnId="{4F7A47C5-60C2-0943-9218-4E4D90C69325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D25E5228-4D82-6145-9F6B-9335840CD4BB}" type="sibTrans" cxnId="{4F7A47C5-60C2-0943-9218-4E4D90C69325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7EDC9707-7499-DD41-B9B4-8D365E79CD5D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Analitik Düşünme</a:t>
          </a:r>
        </a:p>
      </dgm:t>
    </dgm:pt>
    <dgm:pt modelId="{2E1C65FC-621B-A042-9E62-54EFB4DA40C0}" type="parTrans" cxnId="{218FA1CB-4110-EB4A-9B5D-CF201C65C3A4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CE292F14-EE65-FC43-904C-549DC1D0AA6D}" type="sibTrans" cxnId="{218FA1CB-4110-EB4A-9B5D-CF201C65C3A4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F4DD4DD2-7C57-CD40-9FB5-F91C93FE5956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Çevresel Sorumluluk</a:t>
          </a:r>
          <a:endParaRPr lang="tr-TR" sz="1400" b="1" dirty="0">
            <a:latin typeface="+mj-lt"/>
          </a:endParaRPr>
        </a:p>
      </dgm:t>
    </dgm:pt>
    <dgm:pt modelId="{38C8F89D-8E04-434D-9D9E-57840F76213E}" type="parTrans" cxnId="{9A8E2737-A29C-0E47-A389-8B799A3B5F2B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DF92CBFF-BBD6-C34B-B9A5-DDB6493BD7AE}" type="sibTrans" cxnId="{9A8E2737-A29C-0E47-A389-8B799A3B5F2B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6C55E5A1-2F14-B14E-AA45-E08486F8CF41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>
              <a:latin typeface="+mj-lt"/>
            </a:rPr>
            <a:t>Yapay Zeka ve Büyük Veri</a:t>
          </a:r>
        </a:p>
      </dgm:t>
    </dgm:pt>
    <dgm:pt modelId="{593FE18C-E4FF-A646-9F3F-A001A76A36A4}" type="parTrans" cxnId="{BD4B2A46-BBC4-BD4B-882A-F5D6CA6F22FE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AB70C82A-8AB2-C54B-B340-D9C7181FC398}" type="sibTrans" cxnId="{BD4B2A46-BBC4-BD4B-882A-F5D6CA6F22FE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911736FA-8CAC-7343-9793-C5033FFB8C0E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 err="1">
              <a:latin typeface="+mj-lt"/>
            </a:rPr>
            <a:t>Teknolojj</a:t>
          </a:r>
          <a:r>
            <a:rPr lang="tr-TR" sz="1200" b="1" dirty="0">
              <a:latin typeface="+mj-lt"/>
            </a:rPr>
            <a:t> Okuryazarlığı</a:t>
          </a:r>
        </a:p>
      </dgm:t>
    </dgm:pt>
    <dgm:pt modelId="{6C087741-F58F-1848-B4B4-D2BB66B0DEA0}" type="parTrans" cxnId="{EB2CD59A-34CB-7D4F-B1B5-8BAACB385453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419E6F30-43C5-374B-8347-D6DC39DD1107}" type="sibTrans" cxnId="{EB2CD59A-34CB-7D4F-B1B5-8BAACB385453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2CC3BB9C-46BC-594D-9619-D275E3A2D302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>
              <a:latin typeface="+mj-lt"/>
            </a:rPr>
            <a:t>Ağlar ve Siber Güvenlik</a:t>
          </a:r>
        </a:p>
      </dgm:t>
    </dgm:pt>
    <dgm:pt modelId="{3218EC23-A911-E242-B3B7-BE908AC6C512}" type="parTrans" cxnId="{A0E9AFF8-31E6-A143-8BE0-2C668C0CF179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5F8C0B4D-D556-3149-B224-5648F8563AE5}" type="sibTrans" cxnId="{A0E9AFF8-31E6-A143-8BE0-2C668C0CF179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017A1497-2F72-604B-8A0E-19883564B78A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>
              <a:latin typeface="+mj-lt"/>
            </a:rPr>
            <a:t>Dayanıklılık, Esneklik ve Çeviklik</a:t>
          </a:r>
        </a:p>
      </dgm:t>
    </dgm:pt>
    <dgm:pt modelId="{84B5E60B-4EF8-BE41-902E-5A78A5E176EA}" type="parTrans" cxnId="{4561A6A0-7C6E-F549-9C80-AFC41791CBC7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0597D932-3A65-5B46-8E89-9E3CAB111B7D}" type="sibTrans" cxnId="{4561A6A0-7C6E-F549-9C80-AFC41791CBC7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5E2C33A1-FED9-3748-ABBC-DCD0BF69EA40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>
              <a:latin typeface="+mj-lt"/>
            </a:rPr>
            <a:t>Yaratıcı Düşünme</a:t>
          </a:r>
        </a:p>
      </dgm:t>
    </dgm:pt>
    <dgm:pt modelId="{B7B853AF-AC1E-244B-BD40-66394DA5D921}" type="parTrans" cxnId="{812AF2CD-A325-2F45-AD83-2C8D4CFB49B4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32C9CCCA-5B93-F14A-A630-0C793C5DA434}" type="sibTrans" cxnId="{812AF2CD-A325-2F45-AD83-2C8D4CFB49B4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949E3407-7F17-D44D-AB22-392EAF2A009F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>
              <a:latin typeface="+mj-lt"/>
            </a:rPr>
            <a:t>Analitik Düşünme</a:t>
          </a:r>
        </a:p>
      </dgm:t>
    </dgm:pt>
    <dgm:pt modelId="{8BDFC0F2-790C-554C-B4BF-3B15687AB843}" type="parTrans" cxnId="{841A0D15-6556-9D49-AA59-1864E8FEB6A9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6BA3AA91-71A4-DB45-B24F-51621C944717}" type="sibTrans" cxnId="{841A0D15-6556-9D49-AA59-1864E8FEB6A9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75B4B571-F2DD-7543-83E0-A460D02A1489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>
              <a:latin typeface="+mj-lt"/>
            </a:rPr>
            <a:t>Liderlik ve Sosyal Etki</a:t>
          </a:r>
        </a:p>
      </dgm:t>
    </dgm:pt>
    <dgm:pt modelId="{4BA19A32-9B34-EC4B-99DF-E8B48308FFE6}" type="parTrans" cxnId="{C3DEE341-E231-474F-9843-CDC5AAF292C0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1E2178EF-4087-9941-9909-8ADF05A70DCD}" type="sibTrans" cxnId="{C3DEE341-E231-474F-9843-CDC5AAF292C0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41F13024-256D-974B-9DDC-707030D29875}">
      <dgm:prSet phldrT="[Metin]" custT="1"/>
      <dgm:spPr/>
      <dgm:t>
        <a:bodyPr/>
        <a:lstStyle/>
        <a:p>
          <a:pPr algn="l">
            <a:lnSpc>
              <a:spcPct val="100000"/>
            </a:lnSpc>
          </a:pPr>
          <a:r>
            <a:rPr lang="tr-TR" sz="1200" b="1" dirty="0">
              <a:latin typeface="+mj-lt"/>
            </a:rPr>
            <a:t>Motivasyon ve Kişisel Farkındalık</a:t>
          </a:r>
        </a:p>
      </dgm:t>
    </dgm:pt>
    <dgm:pt modelId="{3CE965FF-1F5F-4745-BCC2-658A31CB422E}" type="parTrans" cxnId="{56F159D6-B716-4B48-8090-20A7C3B987C6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B25C90C0-E929-0540-A737-6A3095BF0129}" type="sibTrans" cxnId="{56F159D6-B716-4B48-8090-20A7C3B987C6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D232F093-10F9-E44C-8FC7-7B1121EB2E25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>
              <a:latin typeface="+mj-lt"/>
            </a:rPr>
            <a:t>Yetenek</a:t>
          </a:r>
          <a:r>
            <a:rPr lang="tr-TR" sz="1200" b="1" baseline="0" dirty="0">
              <a:latin typeface="+mj-lt"/>
            </a:rPr>
            <a:t> Yönetimi</a:t>
          </a:r>
          <a:endParaRPr lang="tr-TR" sz="1200" b="1" dirty="0">
            <a:latin typeface="+mj-lt"/>
          </a:endParaRPr>
        </a:p>
      </dgm:t>
    </dgm:pt>
    <dgm:pt modelId="{08F79E80-7F54-FF46-8D7C-FC95D492D140}" type="parTrans" cxnId="{9D390DC7-D4BA-5C40-BA90-78CF44FB882E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B190C5EB-4BB4-1C43-9161-33D5DEC4E787}" type="sibTrans" cxnId="{9D390DC7-D4BA-5C40-BA90-78CF44FB882E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EDD5A76E-CCAC-441F-A370-0F1CD78B9862}">
      <dgm:prSet phldrT="[Metin]" custT="1"/>
      <dgm:spPr/>
      <dgm:t>
        <a:bodyPr/>
        <a:lstStyle/>
        <a:p>
          <a:pPr algn="just">
            <a:lnSpc>
              <a:spcPct val="100000"/>
            </a:lnSpc>
          </a:pPr>
          <a:r>
            <a:rPr lang="tr-TR" sz="1200" b="1" dirty="0">
              <a:latin typeface="+mj-lt"/>
            </a:rPr>
            <a:t>Çevresel Sorumluluk</a:t>
          </a:r>
        </a:p>
      </dgm:t>
    </dgm:pt>
    <dgm:pt modelId="{C1523663-5743-4208-B819-F9EF9275ADCD}" type="parTrans" cxnId="{E647B004-EFA7-4249-8812-C53D30804967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62A16DC8-DA75-496B-8F75-DFF1D4B0432C}" type="sibTrans" cxnId="{E647B004-EFA7-4249-8812-C53D30804967}">
      <dgm:prSet/>
      <dgm:spPr/>
      <dgm:t>
        <a:bodyPr/>
        <a:lstStyle/>
        <a:p>
          <a:pPr>
            <a:lnSpc>
              <a:spcPct val="100000"/>
            </a:lnSpc>
          </a:pPr>
          <a:endParaRPr lang="tr-TR" sz="1400">
            <a:latin typeface="+mj-lt"/>
          </a:endParaRPr>
        </a:p>
      </dgm:t>
    </dgm:pt>
    <dgm:pt modelId="{694F2AB2-A331-4E82-9A9D-4A3D7B05CCE7}">
      <dgm:prSet phldrT="[Metin]" custT="1"/>
      <dgm:spPr/>
      <dgm:t>
        <a:bodyPr/>
        <a:lstStyle/>
        <a:p>
          <a:pPr algn="ctr">
            <a:lnSpc>
              <a:spcPct val="100000"/>
            </a:lnSpc>
          </a:pPr>
          <a:r>
            <a:rPr lang="tr-TR" sz="1800" b="1" dirty="0">
              <a:latin typeface="+mn-lt"/>
            </a:rPr>
            <a:t>2025-2030</a:t>
          </a:r>
        </a:p>
      </dgm:t>
    </dgm:pt>
    <dgm:pt modelId="{33AFB1C9-CFB7-4612-8AB4-51307FCF8B41}" type="parTrans" cxnId="{36E3C39F-AF4A-4276-A8DB-A00D8F7A81E3}">
      <dgm:prSet/>
      <dgm:spPr/>
      <dgm:t>
        <a:bodyPr/>
        <a:lstStyle/>
        <a:p>
          <a:endParaRPr lang="tr-TR" sz="1400">
            <a:latin typeface="+mj-lt"/>
          </a:endParaRPr>
        </a:p>
      </dgm:t>
    </dgm:pt>
    <dgm:pt modelId="{00B7D84C-291D-49AA-A4C8-9893F8ADFB2C}" type="sibTrans" cxnId="{36E3C39F-AF4A-4276-A8DB-A00D8F7A81E3}">
      <dgm:prSet/>
      <dgm:spPr/>
      <dgm:t>
        <a:bodyPr/>
        <a:lstStyle/>
        <a:p>
          <a:endParaRPr lang="tr-TR" sz="1400">
            <a:latin typeface="+mj-lt"/>
          </a:endParaRPr>
        </a:p>
      </dgm:t>
    </dgm:pt>
    <dgm:pt modelId="{D7E3E34D-1B24-4C1C-BCFC-8D1DDA565AEB}" type="pres">
      <dgm:prSet presAssocID="{B0CD5E48-5C32-413F-9E6D-8F202FE208B3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99C1F72A-9785-425D-820C-87D19E424025}" type="pres">
      <dgm:prSet presAssocID="{694F2AB2-A331-4E82-9A9D-4A3D7B05CCE7}" presName="root" presStyleCnt="0">
        <dgm:presLayoutVars>
          <dgm:chMax/>
          <dgm:chPref val="4"/>
        </dgm:presLayoutVars>
      </dgm:prSet>
      <dgm:spPr/>
    </dgm:pt>
    <dgm:pt modelId="{9636FB82-450D-47B3-A9B8-E4DC88EAEB73}" type="pres">
      <dgm:prSet presAssocID="{694F2AB2-A331-4E82-9A9D-4A3D7B05CCE7}" presName="rootComposite" presStyleCnt="0">
        <dgm:presLayoutVars/>
      </dgm:prSet>
      <dgm:spPr/>
    </dgm:pt>
    <dgm:pt modelId="{0DED11E3-AD78-4735-A5A0-5B231BD34F1B}" type="pres">
      <dgm:prSet presAssocID="{694F2AB2-A331-4E82-9A9D-4A3D7B05CCE7}" presName="rootText" presStyleLbl="node0" presStyleIdx="0" presStyleCnt="2">
        <dgm:presLayoutVars>
          <dgm:chMax/>
          <dgm:chPref val="4"/>
        </dgm:presLayoutVars>
      </dgm:prSet>
      <dgm:spPr/>
    </dgm:pt>
    <dgm:pt modelId="{45A7E41B-2678-4414-91EB-94AEBB7DFD33}" type="pres">
      <dgm:prSet presAssocID="{694F2AB2-A331-4E82-9A9D-4A3D7B05CCE7}" presName="childShape" presStyleCnt="0">
        <dgm:presLayoutVars>
          <dgm:chMax val="0"/>
          <dgm:chPref val="0"/>
        </dgm:presLayoutVars>
      </dgm:prSet>
      <dgm:spPr/>
    </dgm:pt>
    <dgm:pt modelId="{1F80694D-6207-470A-B953-22AAF196EA57}" type="pres">
      <dgm:prSet presAssocID="{58080388-F9FD-CC40-A43E-33C1BDB4A460}" presName="childComposite" presStyleCnt="0">
        <dgm:presLayoutVars>
          <dgm:chMax val="0"/>
          <dgm:chPref val="0"/>
        </dgm:presLayoutVars>
      </dgm:prSet>
      <dgm:spPr/>
    </dgm:pt>
    <dgm:pt modelId="{643AFB35-1B4C-4258-AB31-B3CB4DA79E46}" type="pres">
      <dgm:prSet presAssocID="{58080388-F9FD-CC40-A43E-33C1BDB4A460}" presName="Image" presStyleLbl="node1" presStyleIdx="0" presStyleCnt="2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791EF9B-C06C-493E-A3D3-1E1F66BA8C5D}" type="pres">
      <dgm:prSet presAssocID="{58080388-F9FD-CC40-A43E-33C1BDB4A460}" presName="childText" presStyleLbl="lnNode1" presStyleIdx="0" presStyleCnt="20">
        <dgm:presLayoutVars>
          <dgm:chMax val="0"/>
          <dgm:chPref val="0"/>
          <dgm:bulletEnabled val="1"/>
        </dgm:presLayoutVars>
      </dgm:prSet>
      <dgm:spPr/>
    </dgm:pt>
    <dgm:pt modelId="{73ACE7F0-30FE-44A9-8BF8-0C03B0CF43B1}" type="pres">
      <dgm:prSet presAssocID="{68F77417-EEDA-7646-9DCD-14DCF589A0A0}" presName="childComposite" presStyleCnt="0">
        <dgm:presLayoutVars>
          <dgm:chMax val="0"/>
          <dgm:chPref val="0"/>
        </dgm:presLayoutVars>
      </dgm:prSet>
      <dgm:spPr/>
    </dgm:pt>
    <dgm:pt modelId="{20F1F018-665D-414C-8B41-AA464019E5B1}" type="pres">
      <dgm:prSet presAssocID="{68F77417-EEDA-7646-9DCD-14DCF589A0A0}" presName="Image" presStyleLbl="node1" presStyleIdx="1" presStyleCnt="2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749A55D-67D0-493B-B8DC-7D56200CE8AC}" type="pres">
      <dgm:prSet presAssocID="{68F77417-EEDA-7646-9DCD-14DCF589A0A0}" presName="childText" presStyleLbl="lnNode1" presStyleIdx="1" presStyleCnt="20">
        <dgm:presLayoutVars>
          <dgm:chMax val="0"/>
          <dgm:chPref val="0"/>
          <dgm:bulletEnabled val="1"/>
        </dgm:presLayoutVars>
      </dgm:prSet>
      <dgm:spPr/>
    </dgm:pt>
    <dgm:pt modelId="{2175F71E-3135-4052-827E-E45BCD9B1F9D}" type="pres">
      <dgm:prSet presAssocID="{55843521-9CC2-A547-8934-82F30743AB40}" presName="childComposite" presStyleCnt="0">
        <dgm:presLayoutVars>
          <dgm:chMax val="0"/>
          <dgm:chPref val="0"/>
        </dgm:presLayoutVars>
      </dgm:prSet>
      <dgm:spPr/>
    </dgm:pt>
    <dgm:pt modelId="{1D8CEE55-A01A-456E-98C7-C423265E7615}" type="pres">
      <dgm:prSet presAssocID="{55843521-9CC2-A547-8934-82F30743AB40}" presName="Image" presStyleLbl="node1" presStyleIdx="2" presStyleCnt="2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CD8C9AD-CDF9-400F-AC62-7FBC43F6FD83}" type="pres">
      <dgm:prSet presAssocID="{55843521-9CC2-A547-8934-82F30743AB40}" presName="childText" presStyleLbl="lnNode1" presStyleIdx="2" presStyleCnt="20">
        <dgm:presLayoutVars>
          <dgm:chMax val="0"/>
          <dgm:chPref val="0"/>
          <dgm:bulletEnabled val="1"/>
        </dgm:presLayoutVars>
      </dgm:prSet>
      <dgm:spPr/>
    </dgm:pt>
    <dgm:pt modelId="{2F16840A-37D9-4F06-BB93-55B05AD77B39}" type="pres">
      <dgm:prSet presAssocID="{97589BD6-CA5A-2841-9AB7-2B514BA1DFB0}" presName="childComposite" presStyleCnt="0">
        <dgm:presLayoutVars>
          <dgm:chMax val="0"/>
          <dgm:chPref val="0"/>
        </dgm:presLayoutVars>
      </dgm:prSet>
      <dgm:spPr/>
    </dgm:pt>
    <dgm:pt modelId="{F02C5FFB-8049-43EC-93A2-3B50F5615AA6}" type="pres">
      <dgm:prSet presAssocID="{97589BD6-CA5A-2841-9AB7-2B514BA1DFB0}" presName="Image" presStyleLbl="node1" presStyleIdx="3" presStyleCnt="2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126F79D-6313-47B5-9E99-69F3A665A3D8}" type="pres">
      <dgm:prSet presAssocID="{97589BD6-CA5A-2841-9AB7-2B514BA1DFB0}" presName="childText" presStyleLbl="lnNode1" presStyleIdx="3" presStyleCnt="20">
        <dgm:presLayoutVars>
          <dgm:chMax val="0"/>
          <dgm:chPref val="0"/>
          <dgm:bulletEnabled val="1"/>
        </dgm:presLayoutVars>
      </dgm:prSet>
      <dgm:spPr/>
    </dgm:pt>
    <dgm:pt modelId="{239999EF-F681-41E6-8763-581D8D1DDCE1}" type="pres">
      <dgm:prSet presAssocID="{D0F74960-03B8-D047-9D27-67A5BBAD65FB}" presName="childComposite" presStyleCnt="0">
        <dgm:presLayoutVars>
          <dgm:chMax val="0"/>
          <dgm:chPref val="0"/>
        </dgm:presLayoutVars>
      </dgm:prSet>
      <dgm:spPr/>
    </dgm:pt>
    <dgm:pt modelId="{06BBF8E5-1DAC-4AEF-B7C8-DFBD1F4CD9F4}" type="pres">
      <dgm:prSet presAssocID="{D0F74960-03B8-D047-9D27-67A5BBAD65FB}" presName="Image" presStyleLbl="node1" presStyleIdx="4" presStyleCnt="20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2F8D9CB-B6D5-43FC-B6C1-D78DE8F8E528}" type="pres">
      <dgm:prSet presAssocID="{D0F74960-03B8-D047-9D27-67A5BBAD65FB}" presName="childText" presStyleLbl="lnNode1" presStyleIdx="4" presStyleCnt="20">
        <dgm:presLayoutVars>
          <dgm:chMax val="0"/>
          <dgm:chPref val="0"/>
          <dgm:bulletEnabled val="1"/>
        </dgm:presLayoutVars>
      </dgm:prSet>
      <dgm:spPr/>
    </dgm:pt>
    <dgm:pt modelId="{3E70906F-0BB1-4715-9D81-36E5E81FCADB}" type="pres">
      <dgm:prSet presAssocID="{8E608182-5325-2548-82E7-413FBE43B701}" presName="childComposite" presStyleCnt="0">
        <dgm:presLayoutVars>
          <dgm:chMax val="0"/>
          <dgm:chPref val="0"/>
        </dgm:presLayoutVars>
      </dgm:prSet>
      <dgm:spPr/>
    </dgm:pt>
    <dgm:pt modelId="{0FF366A4-ADF1-4081-A884-35A6EEB49A02}" type="pres">
      <dgm:prSet presAssocID="{8E608182-5325-2548-82E7-413FBE43B701}" presName="Image" presStyleLbl="node1" presStyleIdx="5" presStyleCnt="20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41CFDB2-E839-40AC-9EA2-FBE2F38AF8BC}" type="pres">
      <dgm:prSet presAssocID="{8E608182-5325-2548-82E7-413FBE43B701}" presName="childText" presStyleLbl="lnNode1" presStyleIdx="5" presStyleCnt="20">
        <dgm:presLayoutVars>
          <dgm:chMax val="0"/>
          <dgm:chPref val="0"/>
          <dgm:bulletEnabled val="1"/>
        </dgm:presLayoutVars>
      </dgm:prSet>
      <dgm:spPr/>
    </dgm:pt>
    <dgm:pt modelId="{9B0FF246-B8DC-41EE-BE24-4A823263C8A8}" type="pres">
      <dgm:prSet presAssocID="{7586B409-E331-2E48-862C-B01E69AC89A1}" presName="childComposite" presStyleCnt="0">
        <dgm:presLayoutVars>
          <dgm:chMax val="0"/>
          <dgm:chPref val="0"/>
        </dgm:presLayoutVars>
      </dgm:prSet>
      <dgm:spPr/>
    </dgm:pt>
    <dgm:pt modelId="{48B2A381-FFDF-438E-9D01-9594BD1DF84D}" type="pres">
      <dgm:prSet presAssocID="{7586B409-E331-2E48-862C-B01E69AC89A1}" presName="Image" presStyleLbl="node1" presStyleIdx="6" presStyleCnt="20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2E7798E-EDC4-46BE-A579-AD8D262AAF27}" type="pres">
      <dgm:prSet presAssocID="{7586B409-E331-2E48-862C-B01E69AC89A1}" presName="childText" presStyleLbl="lnNode1" presStyleIdx="6" presStyleCnt="20">
        <dgm:presLayoutVars>
          <dgm:chMax val="0"/>
          <dgm:chPref val="0"/>
          <dgm:bulletEnabled val="1"/>
        </dgm:presLayoutVars>
      </dgm:prSet>
      <dgm:spPr/>
    </dgm:pt>
    <dgm:pt modelId="{03CAB5BE-424A-4FF0-84CC-8C916783F295}" type="pres">
      <dgm:prSet presAssocID="{D3457680-5624-C443-8538-6D1FDF5ED42B}" presName="childComposite" presStyleCnt="0">
        <dgm:presLayoutVars>
          <dgm:chMax val="0"/>
          <dgm:chPref val="0"/>
        </dgm:presLayoutVars>
      </dgm:prSet>
      <dgm:spPr/>
    </dgm:pt>
    <dgm:pt modelId="{A8E1E225-6B54-47E3-ACCA-2CF49D3BCD83}" type="pres">
      <dgm:prSet presAssocID="{D3457680-5624-C443-8538-6D1FDF5ED42B}" presName="Image" presStyleLbl="node1" presStyleIdx="7" presStyleCnt="20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7E6F6FE-9ED7-4573-A959-9256C75D1119}" type="pres">
      <dgm:prSet presAssocID="{D3457680-5624-C443-8538-6D1FDF5ED42B}" presName="childText" presStyleLbl="lnNode1" presStyleIdx="7" presStyleCnt="20">
        <dgm:presLayoutVars>
          <dgm:chMax val="0"/>
          <dgm:chPref val="0"/>
          <dgm:bulletEnabled val="1"/>
        </dgm:presLayoutVars>
      </dgm:prSet>
      <dgm:spPr/>
    </dgm:pt>
    <dgm:pt modelId="{97FCCACE-CD44-4E4B-AD9B-CAFE95357341}" type="pres">
      <dgm:prSet presAssocID="{7EDC9707-7499-DD41-B9B4-8D365E79CD5D}" presName="childComposite" presStyleCnt="0">
        <dgm:presLayoutVars>
          <dgm:chMax val="0"/>
          <dgm:chPref val="0"/>
        </dgm:presLayoutVars>
      </dgm:prSet>
      <dgm:spPr/>
    </dgm:pt>
    <dgm:pt modelId="{AFEF6CC4-25B1-43A9-9AE8-AC9BA71FAD2E}" type="pres">
      <dgm:prSet presAssocID="{7EDC9707-7499-DD41-B9B4-8D365E79CD5D}" presName="Image" presStyleLbl="node1" presStyleIdx="8" presStyleCnt="20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B5AC3D6-5CA7-4C36-8471-66E6B9FF230E}" type="pres">
      <dgm:prSet presAssocID="{7EDC9707-7499-DD41-B9B4-8D365E79CD5D}" presName="childText" presStyleLbl="lnNode1" presStyleIdx="8" presStyleCnt="20">
        <dgm:presLayoutVars>
          <dgm:chMax val="0"/>
          <dgm:chPref val="0"/>
          <dgm:bulletEnabled val="1"/>
        </dgm:presLayoutVars>
      </dgm:prSet>
      <dgm:spPr/>
    </dgm:pt>
    <dgm:pt modelId="{8A4A8BC6-DE49-4CBF-B98A-042101005924}" type="pres">
      <dgm:prSet presAssocID="{F4DD4DD2-7C57-CD40-9FB5-F91C93FE5956}" presName="childComposite" presStyleCnt="0">
        <dgm:presLayoutVars>
          <dgm:chMax val="0"/>
          <dgm:chPref val="0"/>
        </dgm:presLayoutVars>
      </dgm:prSet>
      <dgm:spPr/>
    </dgm:pt>
    <dgm:pt modelId="{4EE37FCD-90EA-4350-B281-69F64F71EC1D}" type="pres">
      <dgm:prSet presAssocID="{F4DD4DD2-7C57-CD40-9FB5-F91C93FE5956}" presName="Image" presStyleLbl="node1" presStyleIdx="9" presStyleCnt="20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BB47D16-1F96-44B0-AA87-06FD25299BB7}" type="pres">
      <dgm:prSet presAssocID="{F4DD4DD2-7C57-CD40-9FB5-F91C93FE5956}" presName="childText" presStyleLbl="lnNode1" presStyleIdx="9" presStyleCnt="20">
        <dgm:presLayoutVars>
          <dgm:chMax val="0"/>
          <dgm:chPref val="0"/>
          <dgm:bulletEnabled val="1"/>
        </dgm:presLayoutVars>
      </dgm:prSet>
      <dgm:spPr/>
    </dgm:pt>
    <dgm:pt modelId="{75F7D35D-C571-4DB9-98E2-14C417BCB830}" type="pres">
      <dgm:prSet presAssocID="{8BE1068B-86D8-4559-A34A-648E8D0658A8}" presName="root" presStyleCnt="0">
        <dgm:presLayoutVars>
          <dgm:chMax/>
          <dgm:chPref val="4"/>
        </dgm:presLayoutVars>
      </dgm:prSet>
      <dgm:spPr/>
    </dgm:pt>
    <dgm:pt modelId="{FD27F0ED-0B03-4DCD-BE46-95E5525CE51C}" type="pres">
      <dgm:prSet presAssocID="{8BE1068B-86D8-4559-A34A-648E8D0658A8}" presName="rootComposite" presStyleCnt="0">
        <dgm:presLayoutVars/>
      </dgm:prSet>
      <dgm:spPr/>
    </dgm:pt>
    <dgm:pt modelId="{E0D9BFB9-3DA0-4BBA-9EA6-85CD1950922A}" type="pres">
      <dgm:prSet presAssocID="{8BE1068B-86D8-4559-A34A-648E8D0658A8}" presName="rootText" presStyleLbl="node0" presStyleIdx="1" presStyleCnt="2">
        <dgm:presLayoutVars>
          <dgm:chMax/>
          <dgm:chPref val="4"/>
        </dgm:presLayoutVars>
      </dgm:prSet>
      <dgm:spPr/>
    </dgm:pt>
    <dgm:pt modelId="{BA6C3102-3AB5-49F1-8C49-90AB2A9202F3}" type="pres">
      <dgm:prSet presAssocID="{8BE1068B-86D8-4559-A34A-648E8D0658A8}" presName="childShape" presStyleCnt="0">
        <dgm:presLayoutVars>
          <dgm:chMax val="0"/>
          <dgm:chPref val="0"/>
        </dgm:presLayoutVars>
      </dgm:prSet>
      <dgm:spPr/>
    </dgm:pt>
    <dgm:pt modelId="{CA690D99-E4BC-47C5-84CA-680DEA77DB70}" type="pres">
      <dgm:prSet presAssocID="{6C55E5A1-2F14-B14E-AA45-E08486F8CF41}" presName="childComposite" presStyleCnt="0">
        <dgm:presLayoutVars>
          <dgm:chMax val="0"/>
          <dgm:chPref val="0"/>
        </dgm:presLayoutVars>
      </dgm:prSet>
      <dgm:spPr/>
    </dgm:pt>
    <dgm:pt modelId="{CD8925C2-4115-49B5-9108-A9D6F2ADF3A8}" type="pres">
      <dgm:prSet presAssocID="{6C55E5A1-2F14-B14E-AA45-E08486F8CF41}" presName="Image" presStyleLbl="node1" presStyleIdx="10" presStyleCnt="20"/>
      <dgm:spPr>
        <a:blipFill rotWithShape="1">
          <a:blip xmlns:r="http://schemas.openxmlformats.org/officeDocument/2006/relationships" r:embed="rId11"/>
          <a:stretch>
            <a:fillRect/>
          </a:stretch>
        </a:blipFill>
      </dgm:spPr>
    </dgm:pt>
    <dgm:pt modelId="{98D316B3-E727-44C3-A59A-21FC28AB1974}" type="pres">
      <dgm:prSet presAssocID="{6C55E5A1-2F14-B14E-AA45-E08486F8CF41}" presName="childText" presStyleLbl="lnNode1" presStyleIdx="10" presStyleCnt="20">
        <dgm:presLayoutVars>
          <dgm:chMax val="0"/>
          <dgm:chPref val="0"/>
          <dgm:bulletEnabled val="1"/>
        </dgm:presLayoutVars>
      </dgm:prSet>
      <dgm:spPr/>
    </dgm:pt>
    <dgm:pt modelId="{0218089F-1D59-4CE5-95CC-BC88D344DDAD}" type="pres">
      <dgm:prSet presAssocID="{911736FA-8CAC-7343-9793-C5033FFB8C0E}" presName="childComposite" presStyleCnt="0">
        <dgm:presLayoutVars>
          <dgm:chMax val="0"/>
          <dgm:chPref val="0"/>
        </dgm:presLayoutVars>
      </dgm:prSet>
      <dgm:spPr/>
    </dgm:pt>
    <dgm:pt modelId="{F6158054-897E-48CB-83F5-027573B9EF41}" type="pres">
      <dgm:prSet presAssocID="{911736FA-8CAC-7343-9793-C5033FFB8C0E}" presName="Image" presStyleLbl="node1" presStyleIdx="11" presStyleCnt="20"/>
      <dgm:spPr>
        <a:blipFill rotWithShape="1">
          <a:blip xmlns:r="http://schemas.openxmlformats.org/officeDocument/2006/relationships" r:embed="rId12"/>
          <a:stretch>
            <a:fillRect/>
          </a:stretch>
        </a:blipFill>
      </dgm:spPr>
    </dgm:pt>
    <dgm:pt modelId="{249156DF-D3B3-4A18-BA8B-4125DC3B7023}" type="pres">
      <dgm:prSet presAssocID="{911736FA-8CAC-7343-9793-C5033FFB8C0E}" presName="childText" presStyleLbl="lnNode1" presStyleIdx="11" presStyleCnt="20">
        <dgm:presLayoutVars>
          <dgm:chMax val="0"/>
          <dgm:chPref val="0"/>
          <dgm:bulletEnabled val="1"/>
        </dgm:presLayoutVars>
      </dgm:prSet>
      <dgm:spPr/>
    </dgm:pt>
    <dgm:pt modelId="{21F02934-8553-4848-B6FE-CED7F47BD5DD}" type="pres">
      <dgm:prSet presAssocID="{2CC3BB9C-46BC-594D-9619-D275E3A2D302}" presName="childComposite" presStyleCnt="0">
        <dgm:presLayoutVars>
          <dgm:chMax val="0"/>
          <dgm:chPref val="0"/>
        </dgm:presLayoutVars>
      </dgm:prSet>
      <dgm:spPr/>
    </dgm:pt>
    <dgm:pt modelId="{651EBF37-03E8-4A82-8331-888B56211E06}" type="pres">
      <dgm:prSet presAssocID="{2CC3BB9C-46BC-594D-9619-D275E3A2D302}" presName="Image" presStyleLbl="node1" presStyleIdx="12" presStyleCnt="20"/>
      <dgm:spPr>
        <a:blipFill rotWithShape="1">
          <a:blip xmlns:r="http://schemas.openxmlformats.org/officeDocument/2006/relationships" r:embed="rId13"/>
          <a:stretch>
            <a:fillRect/>
          </a:stretch>
        </a:blipFill>
      </dgm:spPr>
    </dgm:pt>
    <dgm:pt modelId="{A48E4E05-EF20-4F29-B32C-B19BAF15D5F6}" type="pres">
      <dgm:prSet presAssocID="{2CC3BB9C-46BC-594D-9619-D275E3A2D302}" presName="childText" presStyleLbl="lnNode1" presStyleIdx="12" presStyleCnt="20">
        <dgm:presLayoutVars>
          <dgm:chMax val="0"/>
          <dgm:chPref val="0"/>
          <dgm:bulletEnabled val="1"/>
        </dgm:presLayoutVars>
      </dgm:prSet>
      <dgm:spPr/>
    </dgm:pt>
    <dgm:pt modelId="{2E39997D-C36D-4F3F-BC0F-D0C163AEE641}" type="pres">
      <dgm:prSet presAssocID="{017A1497-2F72-604B-8A0E-19883564B78A}" presName="childComposite" presStyleCnt="0">
        <dgm:presLayoutVars>
          <dgm:chMax val="0"/>
          <dgm:chPref val="0"/>
        </dgm:presLayoutVars>
      </dgm:prSet>
      <dgm:spPr/>
    </dgm:pt>
    <dgm:pt modelId="{5102EC01-17FD-4349-BC43-DFD73352C71C}" type="pres">
      <dgm:prSet presAssocID="{017A1497-2F72-604B-8A0E-19883564B78A}" presName="Image" presStyleLbl="node1" presStyleIdx="13" presStyleCnt="20"/>
      <dgm:spPr>
        <a:blipFill rotWithShape="1">
          <a:blip xmlns:r="http://schemas.openxmlformats.org/officeDocument/2006/relationships" r:embed="rId14"/>
          <a:stretch>
            <a:fillRect/>
          </a:stretch>
        </a:blipFill>
      </dgm:spPr>
    </dgm:pt>
    <dgm:pt modelId="{A6B1D59E-7F91-48D5-BE2F-FFE3277D6237}" type="pres">
      <dgm:prSet presAssocID="{017A1497-2F72-604B-8A0E-19883564B78A}" presName="childText" presStyleLbl="lnNode1" presStyleIdx="13" presStyleCnt="20">
        <dgm:presLayoutVars>
          <dgm:chMax val="0"/>
          <dgm:chPref val="0"/>
          <dgm:bulletEnabled val="1"/>
        </dgm:presLayoutVars>
      </dgm:prSet>
      <dgm:spPr/>
    </dgm:pt>
    <dgm:pt modelId="{C1C93ED2-5EB5-4C7F-95FC-9762319A783D}" type="pres">
      <dgm:prSet presAssocID="{5E2C33A1-FED9-3748-ABBC-DCD0BF69EA40}" presName="childComposite" presStyleCnt="0">
        <dgm:presLayoutVars>
          <dgm:chMax val="0"/>
          <dgm:chPref val="0"/>
        </dgm:presLayoutVars>
      </dgm:prSet>
      <dgm:spPr/>
    </dgm:pt>
    <dgm:pt modelId="{3433DA75-7688-4403-B2ED-3BA8CA3D70B2}" type="pres">
      <dgm:prSet presAssocID="{5E2C33A1-FED9-3748-ABBC-DCD0BF69EA40}" presName="Image" presStyleLbl="node1" presStyleIdx="14" presStyleCnt="20"/>
      <dgm:spPr>
        <a:blipFill rotWithShape="1">
          <a:blip xmlns:r="http://schemas.openxmlformats.org/officeDocument/2006/relationships" r:embed="rId15"/>
          <a:stretch>
            <a:fillRect/>
          </a:stretch>
        </a:blipFill>
      </dgm:spPr>
    </dgm:pt>
    <dgm:pt modelId="{3CDA2B77-8B01-41B4-AF17-0E8700DD51B0}" type="pres">
      <dgm:prSet presAssocID="{5E2C33A1-FED9-3748-ABBC-DCD0BF69EA40}" presName="childText" presStyleLbl="lnNode1" presStyleIdx="14" presStyleCnt="20">
        <dgm:presLayoutVars>
          <dgm:chMax val="0"/>
          <dgm:chPref val="0"/>
          <dgm:bulletEnabled val="1"/>
        </dgm:presLayoutVars>
      </dgm:prSet>
      <dgm:spPr/>
    </dgm:pt>
    <dgm:pt modelId="{6BE5F165-120C-4BB4-BD97-55E086CDB452}" type="pres">
      <dgm:prSet presAssocID="{949E3407-7F17-D44D-AB22-392EAF2A009F}" presName="childComposite" presStyleCnt="0">
        <dgm:presLayoutVars>
          <dgm:chMax val="0"/>
          <dgm:chPref val="0"/>
        </dgm:presLayoutVars>
      </dgm:prSet>
      <dgm:spPr/>
    </dgm:pt>
    <dgm:pt modelId="{DE455CF4-8DE3-43C3-8BB7-B276FAF5FD8F}" type="pres">
      <dgm:prSet presAssocID="{949E3407-7F17-D44D-AB22-392EAF2A009F}" presName="Image" presStyleLbl="node1" presStyleIdx="15" presStyleCnt="20"/>
      <dgm:spPr>
        <a:blipFill rotWithShape="1">
          <a:blip xmlns:r="http://schemas.openxmlformats.org/officeDocument/2006/relationships" r:embed="rId16"/>
          <a:stretch>
            <a:fillRect/>
          </a:stretch>
        </a:blipFill>
      </dgm:spPr>
    </dgm:pt>
    <dgm:pt modelId="{449CCB00-CF77-4325-BC90-9715A4724525}" type="pres">
      <dgm:prSet presAssocID="{949E3407-7F17-D44D-AB22-392EAF2A009F}" presName="childText" presStyleLbl="lnNode1" presStyleIdx="15" presStyleCnt="20">
        <dgm:presLayoutVars>
          <dgm:chMax val="0"/>
          <dgm:chPref val="0"/>
          <dgm:bulletEnabled val="1"/>
        </dgm:presLayoutVars>
      </dgm:prSet>
      <dgm:spPr/>
    </dgm:pt>
    <dgm:pt modelId="{E475A730-BFCC-437C-91C2-AD3D83B4C4E5}" type="pres">
      <dgm:prSet presAssocID="{75B4B571-F2DD-7543-83E0-A460D02A1489}" presName="childComposite" presStyleCnt="0">
        <dgm:presLayoutVars>
          <dgm:chMax val="0"/>
          <dgm:chPref val="0"/>
        </dgm:presLayoutVars>
      </dgm:prSet>
      <dgm:spPr/>
    </dgm:pt>
    <dgm:pt modelId="{B8D1C6DD-9F24-4373-B16B-F4FD1EC99AC4}" type="pres">
      <dgm:prSet presAssocID="{75B4B571-F2DD-7543-83E0-A460D02A1489}" presName="Image" presStyleLbl="node1" presStyleIdx="16" presStyleCnt="20"/>
      <dgm:spPr>
        <a:blipFill rotWithShape="1">
          <a:blip xmlns:r="http://schemas.openxmlformats.org/officeDocument/2006/relationships" r:embed="rId17"/>
          <a:stretch>
            <a:fillRect/>
          </a:stretch>
        </a:blipFill>
      </dgm:spPr>
    </dgm:pt>
    <dgm:pt modelId="{623D39C3-585E-4303-A529-0B7449A5B98C}" type="pres">
      <dgm:prSet presAssocID="{75B4B571-F2DD-7543-83E0-A460D02A1489}" presName="childText" presStyleLbl="lnNode1" presStyleIdx="16" presStyleCnt="20">
        <dgm:presLayoutVars>
          <dgm:chMax val="0"/>
          <dgm:chPref val="0"/>
          <dgm:bulletEnabled val="1"/>
        </dgm:presLayoutVars>
      </dgm:prSet>
      <dgm:spPr/>
    </dgm:pt>
    <dgm:pt modelId="{87792CCE-8017-4EE3-9F44-04F1AF4C3A63}" type="pres">
      <dgm:prSet presAssocID="{41F13024-256D-974B-9DDC-707030D29875}" presName="childComposite" presStyleCnt="0">
        <dgm:presLayoutVars>
          <dgm:chMax val="0"/>
          <dgm:chPref val="0"/>
        </dgm:presLayoutVars>
      </dgm:prSet>
      <dgm:spPr/>
    </dgm:pt>
    <dgm:pt modelId="{259F78FC-B7A1-4C5D-874F-7059945AB7F7}" type="pres">
      <dgm:prSet presAssocID="{41F13024-256D-974B-9DDC-707030D29875}" presName="Image" presStyleLbl="node1" presStyleIdx="17" presStyleCnt="20"/>
      <dgm:spPr>
        <a:blipFill rotWithShape="1">
          <a:blip xmlns:r="http://schemas.openxmlformats.org/officeDocument/2006/relationships" r:embed="rId18"/>
          <a:stretch>
            <a:fillRect/>
          </a:stretch>
        </a:blipFill>
      </dgm:spPr>
    </dgm:pt>
    <dgm:pt modelId="{38FDC980-A73C-459E-BBD3-0281B9FE7D78}" type="pres">
      <dgm:prSet presAssocID="{41F13024-256D-974B-9DDC-707030D29875}" presName="childText" presStyleLbl="lnNode1" presStyleIdx="17" presStyleCnt="20">
        <dgm:presLayoutVars>
          <dgm:chMax val="0"/>
          <dgm:chPref val="0"/>
          <dgm:bulletEnabled val="1"/>
        </dgm:presLayoutVars>
      </dgm:prSet>
      <dgm:spPr/>
    </dgm:pt>
    <dgm:pt modelId="{3B9942F0-D219-4D68-A1CC-9A2BD3093406}" type="pres">
      <dgm:prSet presAssocID="{D232F093-10F9-E44C-8FC7-7B1121EB2E25}" presName="childComposite" presStyleCnt="0">
        <dgm:presLayoutVars>
          <dgm:chMax val="0"/>
          <dgm:chPref val="0"/>
        </dgm:presLayoutVars>
      </dgm:prSet>
      <dgm:spPr/>
    </dgm:pt>
    <dgm:pt modelId="{9D639613-C8C6-4F07-AB25-66E9A6443ECE}" type="pres">
      <dgm:prSet presAssocID="{D232F093-10F9-E44C-8FC7-7B1121EB2E25}" presName="Image" presStyleLbl="node1" presStyleIdx="18" presStyleCnt="20"/>
      <dgm:spPr>
        <a:blipFill rotWithShape="1">
          <a:blip xmlns:r="http://schemas.openxmlformats.org/officeDocument/2006/relationships" r:embed="rId19"/>
          <a:stretch>
            <a:fillRect/>
          </a:stretch>
        </a:blipFill>
      </dgm:spPr>
    </dgm:pt>
    <dgm:pt modelId="{290827C7-C953-4211-BC79-9C5FDA8BA61A}" type="pres">
      <dgm:prSet presAssocID="{D232F093-10F9-E44C-8FC7-7B1121EB2E25}" presName="childText" presStyleLbl="lnNode1" presStyleIdx="18" presStyleCnt="20">
        <dgm:presLayoutVars>
          <dgm:chMax val="0"/>
          <dgm:chPref val="0"/>
          <dgm:bulletEnabled val="1"/>
        </dgm:presLayoutVars>
      </dgm:prSet>
      <dgm:spPr/>
    </dgm:pt>
    <dgm:pt modelId="{CA061454-D251-4234-A24A-08BAD0C54264}" type="pres">
      <dgm:prSet presAssocID="{EDD5A76E-CCAC-441F-A370-0F1CD78B9862}" presName="childComposite" presStyleCnt="0">
        <dgm:presLayoutVars>
          <dgm:chMax val="0"/>
          <dgm:chPref val="0"/>
        </dgm:presLayoutVars>
      </dgm:prSet>
      <dgm:spPr/>
    </dgm:pt>
    <dgm:pt modelId="{7B36286D-9842-4490-B219-D69B331F1B5E}" type="pres">
      <dgm:prSet presAssocID="{EDD5A76E-CCAC-441F-A370-0F1CD78B9862}" presName="Image" presStyleLbl="node1" presStyleIdx="19" presStyleCnt="20"/>
      <dgm:spPr>
        <a:blipFill rotWithShape="1">
          <a:blip xmlns:r="http://schemas.openxmlformats.org/officeDocument/2006/relationships" r:embed="rId20"/>
          <a:stretch>
            <a:fillRect/>
          </a:stretch>
        </a:blipFill>
      </dgm:spPr>
    </dgm:pt>
    <dgm:pt modelId="{B85877C2-2738-482E-9C66-462EAE467C82}" type="pres">
      <dgm:prSet presAssocID="{EDD5A76E-CCAC-441F-A370-0F1CD78B9862}" presName="childText" presStyleLbl="lnNode1" presStyleIdx="19" presStyleCnt="20">
        <dgm:presLayoutVars>
          <dgm:chMax val="0"/>
          <dgm:chPref val="0"/>
          <dgm:bulletEnabled val="1"/>
        </dgm:presLayoutVars>
      </dgm:prSet>
      <dgm:spPr/>
    </dgm:pt>
  </dgm:ptLst>
  <dgm:cxnLst>
    <dgm:cxn modelId="{2BFE9E02-FE8C-C247-A662-0898399FB539}" srcId="{694F2AB2-A331-4E82-9A9D-4A3D7B05CCE7}" destId="{D0F74960-03B8-D047-9D27-67A5BBAD65FB}" srcOrd="4" destOrd="0" parTransId="{C3CEE39A-8196-C040-8725-F7DB8186510C}" sibTransId="{D6B3C746-450A-934F-BBAA-B134998120C6}"/>
    <dgm:cxn modelId="{E647B004-EFA7-4249-8812-C53D30804967}" srcId="{8BE1068B-86D8-4559-A34A-648E8D0658A8}" destId="{EDD5A76E-CCAC-441F-A370-0F1CD78B9862}" srcOrd="9" destOrd="0" parTransId="{C1523663-5743-4208-B819-F9EF9275ADCD}" sibTransId="{62A16DC8-DA75-496B-8F75-DFF1D4B0432C}"/>
    <dgm:cxn modelId="{47100207-2A58-8246-814C-D9BF9F083AC4}" srcId="{694F2AB2-A331-4E82-9A9D-4A3D7B05CCE7}" destId="{58080388-F9FD-CC40-A43E-33C1BDB4A460}" srcOrd="0" destOrd="0" parTransId="{E42DA101-7951-6B4F-8E0D-DEDA63547249}" sibTransId="{7F4EA84C-15A0-FD44-B321-6BE6C3338BCA}"/>
    <dgm:cxn modelId="{DB9AAB07-A6CC-4FA4-99FE-C955453040C9}" type="presOf" srcId="{75B4B571-F2DD-7543-83E0-A460D02A1489}" destId="{623D39C3-585E-4303-A529-0B7449A5B98C}" srcOrd="0" destOrd="0" presId="urn:microsoft.com/office/officeart/2008/layout/PictureAccentList"/>
    <dgm:cxn modelId="{841A0D15-6556-9D49-AA59-1864E8FEB6A9}" srcId="{8BE1068B-86D8-4559-A34A-648E8D0658A8}" destId="{949E3407-7F17-D44D-AB22-392EAF2A009F}" srcOrd="5" destOrd="0" parTransId="{8BDFC0F2-790C-554C-B4BF-3B15687AB843}" sibTransId="{6BA3AA91-71A4-DB45-B24F-51621C944717}"/>
    <dgm:cxn modelId="{59AD7D19-E8B3-4CA9-916A-1BFC76FA67C4}" type="presOf" srcId="{7EDC9707-7499-DD41-B9B4-8D365E79CD5D}" destId="{DB5AC3D6-5CA7-4C36-8471-66E6B9FF230E}" srcOrd="0" destOrd="0" presId="urn:microsoft.com/office/officeart/2008/layout/PictureAccentList"/>
    <dgm:cxn modelId="{101E1A1F-3D5F-49C9-829B-CBFD90786714}" type="presOf" srcId="{949E3407-7F17-D44D-AB22-392EAF2A009F}" destId="{449CCB00-CF77-4325-BC90-9715A4724525}" srcOrd="0" destOrd="0" presId="urn:microsoft.com/office/officeart/2008/layout/PictureAccentList"/>
    <dgm:cxn modelId="{759A3B22-0AE5-4E90-985A-6E324AB32192}" type="presOf" srcId="{97589BD6-CA5A-2841-9AB7-2B514BA1DFB0}" destId="{1126F79D-6313-47B5-9E99-69F3A665A3D8}" srcOrd="0" destOrd="0" presId="urn:microsoft.com/office/officeart/2008/layout/PictureAccentList"/>
    <dgm:cxn modelId="{471A5D24-59AA-4022-BCD3-B08FD13071A9}" type="presOf" srcId="{694F2AB2-A331-4E82-9A9D-4A3D7B05CCE7}" destId="{0DED11E3-AD78-4735-A5A0-5B231BD34F1B}" srcOrd="0" destOrd="0" presId="urn:microsoft.com/office/officeart/2008/layout/PictureAccentList"/>
    <dgm:cxn modelId="{4487AE29-F0B0-43A0-9F28-B78D405E3A29}" type="presOf" srcId="{8BE1068B-86D8-4559-A34A-648E8D0658A8}" destId="{E0D9BFB9-3DA0-4BBA-9EA6-85CD1950922A}" srcOrd="0" destOrd="0" presId="urn:microsoft.com/office/officeart/2008/layout/PictureAccentList"/>
    <dgm:cxn modelId="{63A0A62F-D079-4CCB-965A-460419AFB483}" type="presOf" srcId="{D232F093-10F9-E44C-8FC7-7B1121EB2E25}" destId="{290827C7-C953-4211-BC79-9C5FDA8BA61A}" srcOrd="0" destOrd="0" presId="urn:microsoft.com/office/officeart/2008/layout/PictureAccentList"/>
    <dgm:cxn modelId="{9A8E2737-A29C-0E47-A389-8B799A3B5F2B}" srcId="{694F2AB2-A331-4E82-9A9D-4A3D7B05CCE7}" destId="{F4DD4DD2-7C57-CD40-9FB5-F91C93FE5956}" srcOrd="9" destOrd="0" parTransId="{38C8F89D-8E04-434D-9D9E-57840F76213E}" sibTransId="{DF92CBFF-BBD6-C34B-B9A5-DDB6493BD7AE}"/>
    <dgm:cxn modelId="{4906A63B-B15B-4E9E-8769-93AE94468058}" type="presOf" srcId="{D0F74960-03B8-D047-9D27-67A5BBAD65FB}" destId="{12F8D9CB-B6D5-43FC-B6C1-D78DE8F8E528}" srcOrd="0" destOrd="0" presId="urn:microsoft.com/office/officeart/2008/layout/PictureAccentList"/>
    <dgm:cxn modelId="{46910C3D-9C69-449A-9875-67E917787AD5}" type="presOf" srcId="{D3457680-5624-C443-8538-6D1FDF5ED42B}" destId="{C7E6F6FE-9ED7-4573-A959-9256C75D1119}" srcOrd="0" destOrd="0" presId="urn:microsoft.com/office/officeart/2008/layout/PictureAccentList"/>
    <dgm:cxn modelId="{F19D205F-0467-4117-9B13-EC5445CC3F8E}" type="presOf" srcId="{55843521-9CC2-A547-8934-82F30743AB40}" destId="{5CD8C9AD-CDF9-400F-AC62-7FBC43F6FD83}" srcOrd="0" destOrd="0" presId="urn:microsoft.com/office/officeart/2008/layout/PictureAccentList"/>
    <dgm:cxn modelId="{C3DEE341-E231-474F-9843-CDC5AAF292C0}" srcId="{8BE1068B-86D8-4559-A34A-648E8D0658A8}" destId="{75B4B571-F2DD-7543-83E0-A460D02A1489}" srcOrd="6" destOrd="0" parTransId="{4BA19A32-9B34-EC4B-99DF-E8B48308FFE6}" sibTransId="{1E2178EF-4087-9941-9909-8ADF05A70DCD}"/>
    <dgm:cxn modelId="{BD4B2A46-BBC4-BD4B-882A-F5D6CA6F22FE}" srcId="{8BE1068B-86D8-4559-A34A-648E8D0658A8}" destId="{6C55E5A1-2F14-B14E-AA45-E08486F8CF41}" srcOrd="0" destOrd="0" parTransId="{593FE18C-E4FF-A646-9F3F-A001A76A36A4}" sibTransId="{AB70C82A-8AB2-C54B-B340-D9C7181FC398}"/>
    <dgm:cxn modelId="{692C4766-C69D-46D5-9393-0F8B91478458}" type="presOf" srcId="{8E608182-5325-2548-82E7-413FBE43B701}" destId="{A41CFDB2-E839-40AC-9EA2-FBE2F38AF8BC}" srcOrd="0" destOrd="0" presId="urn:microsoft.com/office/officeart/2008/layout/PictureAccentList"/>
    <dgm:cxn modelId="{457D6C46-A987-4052-BB9F-3D63822CC396}" type="presOf" srcId="{B0CD5E48-5C32-413F-9E6D-8F202FE208B3}" destId="{D7E3E34D-1B24-4C1C-BCFC-8D1DDA565AEB}" srcOrd="0" destOrd="0" presId="urn:microsoft.com/office/officeart/2008/layout/PictureAccentList"/>
    <dgm:cxn modelId="{3FD9AF46-B272-4EFC-9CCB-1A552A6DC354}" type="presOf" srcId="{2CC3BB9C-46BC-594D-9619-D275E3A2D302}" destId="{A48E4E05-EF20-4F29-B32C-B19BAF15D5F6}" srcOrd="0" destOrd="0" presId="urn:microsoft.com/office/officeart/2008/layout/PictureAccentList"/>
    <dgm:cxn modelId="{3450DE6C-112F-A747-93AC-EADB390E43BA}" srcId="{694F2AB2-A331-4E82-9A9D-4A3D7B05CCE7}" destId="{68F77417-EEDA-7646-9DCD-14DCF589A0A0}" srcOrd="1" destOrd="0" parTransId="{D87B361B-B624-2149-9E5A-3E68C0433945}" sibTransId="{D33761BF-4065-1549-9722-0312BD9FD2F3}"/>
    <dgm:cxn modelId="{47E57C70-84B8-5A44-94BB-94A7B4A6FDB4}" srcId="{694F2AB2-A331-4E82-9A9D-4A3D7B05CCE7}" destId="{55843521-9CC2-A547-8934-82F30743AB40}" srcOrd="2" destOrd="0" parTransId="{C3D3A966-F0D4-064F-97E5-84DE6D61FBED}" sibTransId="{83955F4E-FA60-2E4E-B9A9-B54040FB40E4}"/>
    <dgm:cxn modelId="{FFCE7956-B58F-4141-ADC1-D32F7C213DC3}" type="presOf" srcId="{58080388-F9FD-CC40-A43E-33C1BDB4A460}" destId="{E791EF9B-C06C-493E-A3D3-1E1F66BA8C5D}" srcOrd="0" destOrd="0" presId="urn:microsoft.com/office/officeart/2008/layout/PictureAccentList"/>
    <dgm:cxn modelId="{E99D6393-FD45-4AEC-A90F-7B5CF81C0CBC}" srcId="{B0CD5E48-5C32-413F-9E6D-8F202FE208B3}" destId="{8BE1068B-86D8-4559-A34A-648E8D0658A8}" srcOrd="1" destOrd="0" parTransId="{0F07B69B-9862-4606-8DE0-A9C8325E0E88}" sibTransId="{94B8900D-0E0B-444F-B0A4-76AF9F662DAA}"/>
    <dgm:cxn modelId="{C0519D93-D65F-43EE-9F44-30B544CFDA30}" type="presOf" srcId="{EDD5A76E-CCAC-441F-A370-0F1CD78B9862}" destId="{B85877C2-2738-482E-9C66-462EAE467C82}" srcOrd="0" destOrd="0" presId="urn:microsoft.com/office/officeart/2008/layout/PictureAccentList"/>
    <dgm:cxn modelId="{7C995B94-D05E-4A48-A4A4-FE8834B06351}" type="presOf" srcId="{017A1497-2F72-604B-8A0E-19883564B78A}" destId="{A6B1D59E-7F91-48D5-BE2F-FFE3277D6237}" srcOrd="0" destOrd="0" presId="urn:microsoft.com/office/officeart/2008/layout/PictureAccentList"/>
    <dgm:cxn modelId="{EB2CD59A-34CB-7D4F-B1B5-8BAACB385453}" srcId="{8BE1068B-86D8-4559-A34A-648E8D0658A8}" destId="{911736FA-8CAC-7343-9793-C5033FFB8C0E}" srcOrd="1" destOrd="0" parTransId="{6C087741-F58F-1848-B4B4-D2BB66B0DEA0}" sibTransId="{419E6F30-43C5-374B-8347-D6DC39DD1107}"/>
    <dgm:cxn modelId="{36E3C39F-AF4A-4276-A8DB-A00D8F7A81E3}" srcId="{B0CD5E48-5C32-413F-9E6D-8F202FE208B3}" destId="{694F2AB2-A331-4E82-9A9D-4A3D7B05CCE7}" srcOrd="0" destOrd="0" parTransId="{33AFB1C9-CFB7-4612-8AB4-51307FCF8B41}" sibTransId="{00B7D84C-291D-49AA-A4C8-9893F8ADFB2C}"/>
    <dgm:cxn modelId="{4561A6A0-7C6E-F549-9C80-AFC41791CBC7}" srcId="{8BE1068B-86D8-4559-A34A-648E8D0658A8}" destId="{017A1497-2F72-604B-8A0E-19883564B78A}" srcOrd="3" destOrd="0" parTransId="{84B5E60B-4EF8-BE41-902E-5A78A5E176EA}" sibTransId="{0597D932-3A65-5B46-8E89-9E3CAB111B7D}"/>
    <dgm:cxn modelId="{D5BE54A4-8D20-4188-9597-C2713D444C7F}" type="presOf" srcId="{41F13024-256D-974B-9DDC-707030D29875}" destId="{38FDC980-A73C-459E-BBD3-0281B9FE7D78}" srcOrd="0" destOrd="0" presId="urn:microsoft.com/office/officeart/2008/layout/PictureAccentList"/>
    <dgm:cxn modelId="{D7575CAB-7DD5-5741-BC18-2B03CD976E48}" srcId="{694F2AB2-A331-4E82-9A9D-4A3D7B05CCE7}" destId="{97589BD6-CA5A-2841-9AB7-2B514BA1DFB0}" srcOrd="3" destOrd="0" parTransId="{157378D6-C633-1946-BE8E-2A77599BF2FC}" sibTransId="{EF5BD9B2-5008-2542-BB16-AEE02E7D671B}"/>
    <dgm:cxn modelId="{A70453B1-02D7-4C91-B689-2D9922C1CC2E}" type="presOf" srcId="{911736FA-8CAC-7343-9793-C5033FFB8C0E}" destId="{249156DF-D3B3-4A18-BA8B-4125DC3B7023}" srcOrd="0" destOrd="0" presId="urn:microsoft.com/office/officeart/2008/layout/PictureAccentList"/>
    <dgm:cxn modelId="{A8E788BD-5EA0-454D-8568-DAC5D392C4D7}" srcId="{694F2AB2-A331-4E82-9A9D-4A3D7B05CCE7}" destId="{7586B409-E331-2E48-862C-B01E69AC89A1}" srcOrd="6" destOrd="0" parTransId="{0EF4C3FA-031F-0B44-A49B-DC0C5B48E0DD}" sibTransId="{51D8C9EF-B4A4-BE41-89A0-DFFEFC3FA21C}"/>
    <dgm:cxn modelId="{4F7A47C5-60C2-0943-9218-4E4D90C69325}" srcId="{694F2AB2-A331-4E82-9A9D-4A3D7B05CCE7}" destId="{D3457680-5624-C443-8538-6D1FDF5ED42B}" srcOrd="7" destOrd="0" parTransId="{74764063-4975-0043-972D-BD3BC84293AF}" sibTransId="{D25E5228-4D82-6145-9F6B-9335840CD4BB}"/>
    <dgm:cxn modelId="{9D390DC7-D4BA-5C40-BA90-78CF44FB882E}" srcId="{8BE1068B-86D8-4559-A34A-648E8D0658A8}" destId="{D232F093-10F9-E44C-8FC7-7B1121EB2E25}" srcOrd="8" destOrd="0" parTransId="{08F79E80-7F54-FF46-8D7C-FC95D492D140}" sibTransId="{B190C5EB-4BB4-1C43-9161-33D5DEC4E787}"/>
    <dgm:cxn modelId="{218FA1CB-4110-EB4A-9B5D-CF201C65C3A4}" srcId="{694F2AB2-A331-4E82-9A9D-4A3D7B05CCE7}" destId="{7EDC9707-7499-DD41-B9B4-8D365E79CD5D}" srcOrd="8" destOrd="0" parTransId="{2E1C65FC-621B-A042-9E62-54EFB4DA40C0}" sibTransId="{CE292F14-EE65-FC43-904C-549DC1D0AA6D}"/>
    <dgm:cxn modelId="{B8FDAFCC-DF7A-F94D-8AB2-01709A32F96C}" srcId="{694F2AB2-A331-4E82-9A9D-4A3D7B05CCE7}" destId="{8E608182-5325-2548-82E7-413FBE43B701}" srcOrd="5" destOrd="0" parTransId="{F2ED7C08-D334-764B-B646-B728C426E67B}" sibTransId="{A4944F0A-B858-524B-BFE6-2AFED8E60AA3}"/>
    <dgm:cxn modelId="{812AF2CD-A325-2F45-AD83-2C8D4CFB49B4}" srcId="{8BE1068B-86D8-4559-A34A-648E8D0658A8}" destId="{5E2C33A1-FED9-3748-ABBC-DCD0BF69EA40}" srcOrd="4" destOrd="0" parTransId="{B7B853AF-AC1E-244B-BD40-66394DA5D921}" sibTransId="{32C9CCCA-5B93-F14A-A630-0C793C5DA434}"/>
    <dgm:cxn modelId="{56F159D6-B716-4B48-8090-20A7C3B987C6}" srcId="{8BE1068B-86D8-4559-A34A-648E8D0658A8}" destId="{41F13024-256D-974B-9DDC-707030D29875}" srcOrd="7" destOrd="0" parTransId="{3CE965FF-1F5F-4745-BCC2-658A31CB422E}" sibTransId="{B25C90C0-E929-0540-A737-6A3095BF0129}"/>
    <dgm:cxn modelId="{675737D8-E164-43F4-A89E-64FA16A04AEE}" type="presOf" srcId="{68F77417-EEDA-7646-9DCD-14DCF589A0A0}" destId="{4749A55D-67D0-493B-B8DC-7D56200CE8AC}" srcOrd="0" destOrd="0" presId="urn:microsoft.com/office/officeart/2008/layout/PictureAccentList"/>
    <dgm:cxn modelId="{CCBD08E0-8081-4586-93F7-3C9DF7A7E856}" type="presOf" srcId="{6C55E5A1-2F14-B14E-AA45-E08486F8CF41}" destId="{98D316B3-E727-44C3-A59A-21FC28AB1974}" srcOrd="0" destOrd="0" presId="urn:microsoft.com/office/officeart/2008/layout/PictureAccentList"/>
    <dgm:cxn modelId="{F4EEC1F1-3E6C-436B-89DA-C73ECC033849}" type="presOf" srcId="{F4DD4DD2-7C57-CD40-9FB5-F91C93FE5956}" destId="{8BB47D16-1F96-44B0-AA87-06FD25299BB7}" srcOrd="0" destOrd="0" presId="urn:microsoft.com/office/officeart/2008/layout/PictureAccentList"/>
    <dgm:cxn modelId="{D260EDF6-340A-492B-87C1-E51897FEE057}" type="presOf" srcId="{7586B409-E331-2E48-862C-B01E69AC89A1}" destId="{E2E7798E-EDC4-46BE-A579-AD8D262AAF27}" srcOrd="0" destOrd="0" presId="urn:microsoft.com/office/officeart/2008/layout/PictureAccentList"/>
    <dgm:cxn modelId="{5A43F8F6-97D8-403A-BE3D-3E89BD38B7D4}" type="presOf" srcId="{5E2C33A1-FED9-3748-ABBC-DCD0BF69EA40}" destId="{3CDA2B77-8B01-41B4-AF17-0E8700DD51B0}" srcOrd="0" destOrd="0" presId="urn:microsoft.com/office/officeart/2008/layout/PictureAccentList"/>
    <dgm:cxn modelId="{A0E9AFF8-31E6-A143-8BE0-2C668C0CF179}" srcId="{8BE1068B-86D8-4559-A34A-648E8D0658A8}" destId="{2CC3BB9C-46BC-594D-9619-D275E3A2D302}" srcOrd="2" destOrd="0" parTransId="{3218EC23-A911-E242-B3B7-BE908AC6C512}" sibTransId="{5F8C0B4D-D556-3149-B224-5648F8563AE5}"/>
    <dgm:cxn modelId="{AC7451ED-73B2-4A3E-B0DD-B653B91AB1B5}" type="presParOf" srcId="{D7E3E34D-1B24-4C1C-BCFC-8D1DDA565AEB}" destId="{99C1F72A-9785-425D-820C-87D19E424025}" srcOrd="0" destOrd="0" presId="urn:microsoft.com/office/officeart/2008/layout/PictureAccentList"/>
    <dgm:cxn modelId="{C2D24CF5-9318-4490-829A-05D384010642}" type="presParOf" srcId="{99C1F72A-9785-425D-820C-87D19E424025}" destId="{9636FB82-450D-47B3-A9B8-E4DC88EAEB73}" srcOrd="0" destOrd="0" presId="urn:microsoft.com/office/officeart/2008/layout/PictureAccentList"/>
    <dgm:cxn modelId="{6C4D4170-718A-402B-8237-4D0AFA4399D7}" type="presParOf" srcId="{9636FB82-450D-47B3-A9B8-E4DC88EAEB73}" destId="{0DED11E3-AD78-4735-A5A0-5B231BD34F1B}" srcOrd="0" destOrd="0" presId="urn:microsoft.com/office/officeart/2008/layout/PictureAccentList"/>
    <dgm:cxn modelId="{8F7E2906-1828-4D5B-A305-B953116E183B}" type="presParOf" srcId="{99C1F72A-9785-425D-820C-87D19E424025}" destId="{45A7E41B-2678-4414-91EB-94AEBB7DFD33}" srcOrd="1" destOrd="0" presId="urn:microsoft.com/office/officeart/2008/layout/PictureAccentList"/>
    <dgm:cxn modelId="{9F6E75BE-C950-4F23-B5A0-5D113CB2598E}" type="presParOf" srcId="{45A7E41B-2678-4414-91EB-94AEBB7DFD33}" destId="{1F80694D-6207-470A-B953-22AAF196EA57}" srcOrd="0" destOrd="0" presId="urn:microsoft.com/office/officeart/2008/layout/PictureAccentList"/>
    <dgm:cxn modelId="{106D6010-E435-4C53-A9C7-30B31E7EFED7}" type="presParOf" srcId="{1F80694D-6207-470A-B953-22AAF196EA57}" destId="{643AFB35-1B4C-4258-AB31-B3CB4DA79E46}" srcOrd="0" destOrd="0" presId="urn:microsoft.com/office/officeart/2008/layout/PictureAccentList"/>
    <dgm:cxn modelId="{ADA7A704-45F0-4E0E-91C6-C688CAF477F8}" type="presParOf" srcId="{1F80694D-6207-470A-B953-22AAF196EA57}" destId="{E791EF9B-C06C-493E-A3D3-1E1F66BA8C5D}" srcOrd="1" destOrd="0" presId="urn:microsoft.com/office/officeart/2008/layout/PictureAccentList"/>
    <dgm:cxn modelId="{6CE4960E-7D7F-40A5-91DD-018661173F2F}" type="presParOf" srcId="{45A7E41B-2678-4414-91EB-94AEBB7DFD33}" destId="{73ACE7F0-30FE-44A9-8BF8-0C03B0CF43B1}" srcOrd="1" destOrd="0" presId="urn:microsoft.com/office/officeart/2008/layout/PictureAccentList"/>
    <dgm:cxn modelId="{5903EDDB-493F-4B96-97A0-8860788FB470}" type="presParOf" srcId="{73ACE7F0-30FE-44A9-8BF8-0C03B0CF43B1}" destId="{20F1F018-665D-414C-8B41-AA464019E5B1}" srcOrd="0" destOrd="0" presId="urn:microsoft.com/office/officeart/2008/layout/PictureAccentList"/>
    <dgm:cxn modelId="{57EA9CDE-0529-446A-B3CB-63F2A8F374A2}" type="presParOf" srcId="{73ACE7F0-30FE-44A9-8BF8-0C03B0CF43B1}" destId="{4749A55D-67D0-493B-B8DC-7D56200CE8AC}" srcOrd="1" destOrd="0" presId="urn:microsoft.com/office/officeart/2008/layout/PictureAccentList"/>
    <dgm:cxn modelId="{42102B77-23D2-499C-BF33-4885EEF21B19}" type="presParOf" srcId="{45A7E41B-2678-4414-91EB-94AEBB7DFD33}" destId="{2175F71E-3135-4052-827E-E45BCD9B1F9D}" srcOrd="2" destOrd="0" presId="urn:microsoft.com/office/officeart/2008/layout/PictureAccentList"/>
    <dgm:cxn modelId="{0ACC2A2C-9F71-4491-BD87-1BC12F6F6787}" type="presParOf" srcId="{2175F71E-3135-4052-827E-E45BCD9B1F9D}" destId="{1D8CEE55-A01A-456E-98C7-C423265E7615}" srcOrd="0" destOrd="0" presId="urn:microsoft.com/office/officeart/2008/layout/PictureAccentList"/>
    <dgm:cxn modelId="{5E0F3F48-41D6-484E-B541-53F743DCC9C9}" type="presParOf" srcId="{2175F71E-3135-4052-827E-E45BCD9B1F9D}" destId="{5CD8C9AD-CDF9-400F-AC62-7FBC43F6FD83}" srcOrd="1" destOrd="0" presId="urn:microsoft.com/office/officeart/2008/layout/PictureAccentList"/>
    <dgm:cxn modelId="{D726846E-2872-4508-8519-92A9269B3BD1}" type="presParOf" srcId="{45A7E41B-2678-4414-91EB-94AEBB7DFD33}" destId="{2F16840A-37D9-4F06-BB93-55B05AD77B39}" srcOrd="3" destOrd="0" presId="urn:microsoft.com/office/officeart/2008/layout/PictureAccentList"/>
    <dgm:cxn modelId="{3BB452DD-0159-44B6-B159-2F7AE8BF5933}" type="presParOf" srcId="{2F16840A-37D9-4F06-BB93-55B05AD77B39}" destId="{F02C5FFB-8049-43EC-93A2-3B50F5615AA6}" srcOrd="0" destOrd="0" presId="urn:microsoft.com/office/officeart/2008/layout/PictureAccentList"/>
    <dgm:cxn modelId="{D6241ECC-AFAB-45D1-82C9-00AE2F2EB586}" type="presParOf" srcId="{2F16840A-37D9-4F06-BB93-55B05AD77B39}" destId="{1126F79D-6313-47B5-9E99-69F3A665A3D8}" srcOrd="1" destOrd="0" presId="urn:microsoft.com/office/officeart/2008/layout/PictureAccentList"/>
    <dgm:cxn modelId="{F41BA170-31AE-45D1-AEEA-80EA06DCF9BF}" type="presParOf" srcId="{45A7E41B-2678-4414-91EB-94AEBB7DFD33}" destId="{239999EF-F681-41E6-8763-581D8D1DDCE1}" srcOrd="4" destOrd="0" presId="urn:microsoft.com/office/officeart/2008/layout/PictureAccentList"/>
    <dgm:cxn modelId="{1F4BBBE9-D970-43EB-8155-6A9BE209232F}" type="presParOf" srcId="{239999EF-F681-41E6-8763-581D8D1DDCE1}" destId="{06BBF8E5-1DAC-4AEF-B7C8-DFBD1F4CD9F4}" srcOrd="0" destOrd="0" presId="urn:microsoft.com/office/officeart/2008/layout/PictureAccentList"/>
    <dgm:cxn modelId="{1F0096CB-B491-4F8C-B23C-7DCFCE8A0504}" type="presParOf" srcId="{239999EF-F681-41E6-8763-581D8D1DDCE1}" destId="{12F8D9CB-B6D5-43FC-B6C1-D78DE8F8E528}" srcOrd="1" destOrd="0" presId="urn:microsoft.com/office/officeart/2008/layout/PictureAccentList"/>
    <dgm:cxn modelId="{1AD39F4F-E1F2-4884-A07D-D70FAE181C26}" type="presParOf" srcId="{45A7E41B-2678-4414-91EB-94AEBB7DFD33}" destId="{3E70906F-0BB1-4715-9D81-36E5E81FCADB}" srcOrd="5" destOrd="0" presId="urn:microsoft.com/office/officeart/2008/layout/PictureAccentList"/>
    <dgm:cxn modelId="{40250541-6B46-4B72-8C10-C4793E4D775A}" type="presParOf" srcId="{3E70906F-0BB1-4715-9D81-36E5E81FCADB}" destId="{0FF366A4-ADF1-4081-A884-35A6EEB49A02}" srcOrd="0" destOrd="0" presId="urn:microsoft.com/office/officeart/2008/layout/PictureAccentList"/>
    <dgm:cxn modelId="{72C74D40-83D0-4BBA-BDAA-70D4959D5F1B}" type="presParOf" srcId="{3E70906F-0BB1-4715-9D81-36E5E81FCADB}" destId="{A41CFDB2-E839-40AC-9EA2-FBE2F38AF8BC}" srcOrd="1" destOrd="0" presId="urn:microsoft.com/office/officeart/2008/layout/PictureAccentList"/>
    <dgm:cxn modelId="{D6B76D44-7C7B-467C-8B0F-81F7770C2C37}" type="presParOf" srcId="{45A7E41B-2678-4414-91EB-94AEBB7DFD33}" destId="{9B0FF246-B8DC-41EE-BE24-4A823263C8A8}" srcOrd="6" destOrd="0" presId="urn:microsoft.com/office/officeart/2008/layout/PictureAccentList"/>
    <dgm:cxn modelId="{9FB66F7E-79CC-4396-8B10-DA3005C84490}" type="presParOf" srcId="{9B0FF246-B8DC-41EE-BE24-4A823263C8A8}" destId="{48B2A381-FFDF-438E-9D01-9594BD1DF84D}" srcOrd="0" destOrd="0" presId="urn:microsoft.com/office/officeart/2008/layout/PictureAccentList"/>
    <dgm:cxn modelId="{E12ED77B-B85D-475E-9829-1D11CF7BA7EA}" type="presParOf" srcId="{9B0FF246-B8DC-41EE-BE24-4A823263C8A8}" destId="{E2E7798E-EDC4-46BE-A579-AD8D262AAF27}" srcOrd="1" destOrd="0" presId="urn:microsoft.com/office/officeart/2008/layout/PictureAccentList"/>
    <dgm:cxn modelId="{5FF9D212-185F-45AE-8E0C-8E10BB85551C}" type="presParOf" srcId="{45A7E41B-2678-4414-91EB-94AEBB7DFD33}" destId="{03CAB5BE-424A-4FF0-84CC-8C916783F295}" srcOrd="7" destOrd="0" presId="urn:microsoft.com/office/officeart/2008/layout/PictureAccentList"/>
    <dgm:cxn modelId="{29E9E03E-F868-42D2-98B9-CAC435FD62A4}" type="presParOf" srcId="{03CAB5BE-424A-4FF0-84CC-8C916783F295}" destId="{A8E1E225-6B54-47E3-ACCA-2CF49D3BCD83}" srcOrd="0" destOrd="0" presId="urn:microsoft.com/office/officeart/2008/layout/PictureAccentList"/>
    <dgm:cxn modelId="{574C4347-1A00-4E8B-8067-043BB9CD74F1}" type="presParOf" srcId="{03CAB5BE-424A-4FF0-84CC-8C916783F295}" destId="{C7E6F6FE-9ED7-4573-A959-9256C75D1119}" srcOrd="1" destOrd="0" presId="urn:microsoft.com/office/officeart/2008/layout/PictureAccentList"/>
    <dgm:cxn modelId="{38964F78-7746-4F22-AEA4-E9989A0B194C}" type="presParOf" srcId="{45A7E41B-2678-4414-91EB-94AEBB7DFD33}" destId="{97FCCACE-CD44-4E4B-AD9B-CAFE95357341}" srcOrd="8" destOrd="0" presId="urn:microsoft.com/office/officeart/2008/layout/PictureAccentList"/>
    <dgm:cxn modelId="{24C895CE-953E-4744-AB23-780C920C5275}" type="presParOf" srcId="{97FCCACE-CD44-4E4B-AD9B-CAFE95357341}" destId="{AFEF6CC4-25B1-43A9-9AE8-AC9BA71FAD2E}" srcOrd="0" destOrd="0" presId="urn:microsoft.com/office/officeart/2008/layout/PictureAccentList"/>
    <dgm:cxn modelId="{DAD864E1-0D32-4138-8252-D78E5EA6C34C}" type="presParOf" srcId="{97FCCACE-CD44-4E4B-AD9B-CAFE95357341}" destId="{DB5AC3D6-5CA7-4C36-8471-66E6B9FF230E}" srcOrd="1" destOrd="0" presId="urn:microsoft.com/office/officeart/2008/layout/PictureAccentList"/>
    <dgm:cxn modelId="{068EA08C-9C17-4670-AFFE-8043B86E41F6}" type="presParOf" srcId="{45A7E41B-2678-4414-91EB-94AEBB7DFD33}" destId="{8A4A8BC6-DE49-4CBF-B98A-042101005924}" srcOrd="9" destOrd="0" presId="urn:microsoft.com/office/officeart/2008/layout/PictureAccentList"/>
    <dgm:cxn modelId="{0931D33B-BCD5-40F8-9653-7EE688F69235}" type="presParOf" srcId="{8A4A8BC6-DE49-4CBF-B98A-042101005924}" destId="{4EE37FCD-90EA-4350-B281-69F64F71EC1D}" srcOrd="0" destOrd="0" presId="urn:microsoft.com/office/officeart/2008/layout/PictureAccentList"/>
    <dgm:cxn modelId="{8D95BEF4-8CF7-4948-842D-8B74C346845E}" type="presParOf" srcId="{8A4A8BC6-DE49-4CBF-B98A-042101005924}" destId="{8BB47D16-1F96-44B0-AA87-06FD25299BB7}" srcOrd="1" destOrd="0" presId="urn:microsoft.com/office/officeart/2008/layout/PictureAccentList"/>
    <dgm:cxn modelId="{6C8720C0-9344-4846-B996-DCA71C0DDC11}" type="presParOf" srcId="{D7E3E34D-1B24-4C1C-BCFC-8D1DDA565AEB}" destId="{75F7D35D-C571-4DB9-98E2-14C417BCB830}" srcOrd="1" destOrd="0" presId="urn:microsoft.com/office/officeart/2008/layout/PictureAccentList"/>
    <dgm:cxn modelId="{C804FEBD-18D8-42A3-B729-BFF0B8BD6B74}" type="presParOf" srcId="{75F7D35D-C571-4DB9-98E2-14C417BCB830}" destId="{FD27F0ED-0B03-4DCD-BE46-95E5525CE51C}" srcOrd="0" destOrd="0" presId="urn:microsoft.com/office/officeart/2008/layout/PictureAccentList"/>
    <dgm:cxn modelId="{D30A8904-7F7F-40CF-A0A2-AA2A639191AD}" type="presParOf" srcId="{FD27F0ED-0B03-4DCD-BE46-95E5525CE51C}" destId="{E0D9BFB9-3DA0-4BBA-9EA6-85CD1950922A}" srcOrd="0" destOrd="0" presId="urn:microsoft.com/office/officeart/2008/layout/PictureAccentList"/>
    <dgm:cxn modelId="{CA6361B9-2265-4DE3-98E2-D013F38FAF7F}" type="presParOf" srcId="{75F7D35D-C571-4DB9-98E2-14C417BCB830}" destId="{BA6C3102-3AB5-49F1-8C49-90AB2A9202F3}" srcOrd="1" destOrd="0" presId="urn:microsoft.com/office/officeart/2008/layout/PictureAccentList"/>
    <dgm:cxn modelId="{5D63C97C-873D-4AAE-8058-E50940AB22DA}" type="presParOf" srcId="{BA6C3102-3AB5-49F1-8C49-90AB2A9202F3}" destId="{CA690D99-E4BC-47C5-84CA-680DEA77DB70}" srcOrd="0" destOrd="0" presId="urn:microsoft.com/office/officeart/2008/layout/PictureAccentList"/>
    <dgm:cxn modelId="{2A2213A8-6EE1-4396-BE72-C764B2646F5E}" type="presParOf" srcId="{CA690D99-E4BC-47C5-84CA-680DEA77DB70}" destId="{CD8925C2-4115-49B5-9108-A9D6F2ADF3A8}" srcOrd="0" destOrd="0" presId="urn:microsoft.com/office/officeart/2008/layout/PictureAccentList"/>
    <dgm:cxn modelId="{C7C7E43A-A032-4039-894D-624DF8AD9CCB}" type="presParOf" srcId="{CA690D99-E4BC-47C5-84CA-680DEA77DB70}" destId="{98D316B3-E727-44C3-A59A-21FC28AB1974}" srcOrd="1" destOrd="0" presId="urn:microsoft.com/office/officeart/2008/layout/PictureAccentList"/>
    <dgm:cxn modelId="{D2C0A427-8883-4B92-906B-9AE3A4A4698F}" type="presParOf" srcId="{BA6C3102-3AB5-49F1-8C49-90AB2A9202F3}" destId="{0218089F-1D59-4CE5-95CC-BC88D344DDAD}" srcOrd="1" destOrd="0" presId="urn:microsoft.com/office/officeart/2008/layout/PictureAccentList"/>
    <dgm:cxn modelId="{8F49F202-868C-4C50-B92F-F65358B01084}" type="presParOf" srcId="{0218089F-1D59-4CE5-95CC-BC88D344DDAD}" destId="{F6158054-897E-48CB-83F5-027573B9EF41}" srcOrd="0" destOrd="0" presId="urn:microsoft.com/office/officeart/2008/layout/PictureAccentList"/>
    <dgm:cxn modelId="{9FC1FDEC-2405-40B3-9043-CDA20B4F0F7E}" type="presParOf" srcId="{0218089F-1D59-4CE5-95CC-BC88D344DDAD}" destId="{249156DF-D3B3-4A18-BA8B-4125DC3B7023}" srcOrd="1" destOrd="0" presId="urn:microsoft.com/office/officeart/2008/layout/PictureAccentList"/>
    <dgm:cxn modelId="{7066B5EE-D87A-40FF-BD7B-524C45FA89D6}" type="presParOf" srcId="{BA6C3102-3AB5-49F1-8C49-90AB2A9202F3}" destId="{21F02934-8553-4848-B6FE-CED7F47BD5DD}" srcOrd="2" destOrd="0" presId="urn:microsoft.com/office/officeart/2008/layout/PictureAccentList"/>
    <dgm:cxn modelId="{2073CF40-6AD3-4240-8333-013EFDE1BDE4}" type="presParOf" srcId="{21F02934-8553-4848-B6FE-CED7F47BD5DD}" destId="{651EBF37-03E8-4A82-8331-888B56211E06}" srcOrd="0" destOrd="0" presId="urn:microsoft.com/office/officeart/2008/layout/PictureAccentList"/>
    <dgm:cxn modelId="{316D1DFA-DA53-42DD-9DD4-F403657E8CD4}" type="presParOf" srcId="{21F02934-8553-4848-B6FE-CED7F47BD5DD}" destId="{A48E4E05-EF20-4F29-B32C-B19BAF15D5F6}" srcOrd="1" destOrd="0" presId="urn:microsoft.com/office/officeart/2008/layout/PictureAccentList"/>
    <dgm:cxn modelId="{EA1668F7-87D9-4878-A7BC-7991781D1534}" type="presParOf" srcId="{BA6C3102-3AB5-49F1-8C49-90AB2A9202F3}" destId="{2E39997D-C36D-4F3F-BC0F-D0C163AEE641}" srcOrd="3" destOrd="0" presId="urn:microsoft.com/office/officeart/2008/layout/PictureAccentList"/>
    <dgm:cxn modelId="{BE4DD806-3309-43A7-AF9E-C4C9A891618D}" type="presParOf" srcId="{2E39997D-C36D-4F3F-BC0F-D0C163AEE641}" destId="{5102EC01-17FD-4349-BC43-DFD73352C71C}" srcOrd="0" destOrd="0" presId="urn:microsoft.com/office/officeart/2008/layout/PictureAccentList"/>
    <dgm:cxn modelId="{86D552B0-0603-4D63-9D36-C5079A69DF23}" type="presParOf" srcId="{2E39997D-C36D-4F3F-BC0F-D0C163AEE641}" destId="{A6B1D59E-7F91-48D5-BE2F-FFE3277D6237}" srcOrd="1" destOrd="0" presId="urn:microsoft.com/office/officeart/2008/layout/PictureAccentList"/>
    <dgm:cxn modelId="{056C71C7-778F-4AFB-8101-D9B20AC05347}" type="presParOf" srcId="{BA6C3102-3AB5-49F1-8C49-90AB2A9202F3}" destId="{C1C93ED2-5EB5-4C7F-95FC-9762319A783D}" srcOrd="4" destOrd="0" presId="urn:microsoft.com/office/officeart/2008/layout/PictureAccentList"/>
    <dgm:cxn modelId="{20BBF48B-7BA0-412D-AEDB-D6F348A3EF7E}" type="presParOf" srcId="{C1C93ED2-5EB5-4C7F-95FC-9762319A783D}" destId="{3433DA75-7688-4403-B2ED-3BA8CA3D70B2}" srcOrd="0" destOrd="0" presId="urn:microsoft.com/office/officeart/2008/layout/PictureAccentList"/>
    <dgm:cxn modelId="{FBE3C844-0CE4-42D5-A3DE-7EB2AF280019}" type="presParOf" srcId="{C1C93ED2-5EB5-4C7F-95FC-9762319A783D}" destId="{3CDA2B77-8B01-41B4-AF17-0E8700DD51B0}" srcOrd="1" destOrd="0" presId="urn:microsoft.com/office/officeart/2008/layout/PictureAccentList"/>
    <dgm:cxn modelId="{BD86C873-D02B-4734-A465-72B74BE2E5D6}" type="presParOf" srcId="{BA6C3102-3AB5-49F1-8C49-90AB2A9202F3}" destId="{6BE5F165-120C-4BB4-BD97-55E086CDB452}" srcOrd="5" destOrd="0" presId="urn:microsoft.com/office/officeart/2008/layout/PictureAccentList"/>
    <dgm:cxn modelId="{0BA333DB-C303-45D8-86D6-E3646F3C9CF9}" type="presParOf" srcId="{6BE5F165-120C-4BB4-BD97-55E086CDB452}" destId="{DE455CF4-8DE3-43C3-8BB7-B276FAF5FD8F}" srcOrd="0" destOrd="0" presId="urn:microsoft.com/office/officeart/2008/layout/PictureAccentList"/>
    <dgm:cxn modelId="{3AE8B65F-24B3-4F0C-AC08-9083FF0C5C32}" type="presParOf" srcId="{6BE5F165-120C-4BB4-BD97-55E086CDB452}" destId="{449CCB00-CF77-4325-BC90-9715A4724525}" srcOrd="1" destOrd="0" presId="urn:microsoft.com/office/officeart/2008/layout/PictureAccentList"/>
    <dgm:cxn modelId="{B18E7EAE-1763-44D0-851C-604360ACF6BD}" type="presParOf" srcId="{BA6C3102-3AB5-49F1-8C49-90AB2A9202F3}" destId="{E475A730-BFCC-437C-91C2-AD3D83B4C4E5}" srcOrd="6" destOrd="0" presId="urn:microsoft.com/office/officeart/2008/layout/PictureAccentList"/>
    <dgm:cxn modelId="{0E76BAFB-99D0-4492-B56C-C900A15CA91A}" type="presParOf" srcId="{E475A730-BFCC-437C-91C2-AD3D83B4C4E5}" destId="{B8D1C6DD-9F24-4373-B16B-F4FD1EC99AC4}" srcOrd="0" destOrd="0" presId="urn:microsoft.com/office/officeart/2008/layout/PictureAccentList"/>
    <dgm:cxn modelId="{5369F08C-4425-4A18-BD11-68EFC9F8545C}" type="presParOf" srcId="{E475A730-BFCC-437C-91C2-AD3D83B4C4E5}" destId="{623D39C3-585E-4303-A529-0B7449A5B98C}" srcOrd="1" destOrd="0" presId="urn:microsoft.com/office/officeart/2008/layout/PictureAccentList"/>
    <dgm:cxn modelId="{823EE3F5-6D2A-4AB1-B27C-DACDF194F460}" type="presParOf" srcId="{BA6C3102-3AB5-49F1-8C49-90AB2A9202F3}" destId="{87792CCE-8017-4EE3-9F44-04F1AF4C3A63}" srcOrd="7" destOrd="0" presId="urn:microsoft.com/office/officeart/2008/layout/PictureAccentList"/>
    <dgm:cxn modelId="{517D760F-F4DC-439C-B04F-D834BB50C63B}" type="presParOf" srcId="{87792CCE-8017-4EE3-9F44-04F1AF4C3A63}" destId="{259F78FC-B7A1-4C5D-874F-7059945AB7F7}" srcOrd="0" destOrd="0" presId="urn:microsoft.com/office/officeart/2008/layout/PictureAccentList"/>
    <dgm:cxn modelId="{6E769E6D-3157-4F44-A244-18B57CE220CE}" type="presParOf" srcId="{87792CCE-8017-4EE3-9F44-04F1AF4C3A63}" destId="{38FDC980-A73C-459E-BBD3-0281B9FE7D78}" srcOrd="1" destOrd="0" presId="urn:microsoft.com/office/officeart/2008/layout/PictureAccentList"/>
    <dgm:cxn modelId="{7554B875-B7BF-4047-B0FC-1CF7A57345CC}" type="presParOf" srcId="{BA6C3102-3AB5-49F1-8C49-90AB2A9202F3}" destId="{3B9942F0-D219-4D68-A1CC-9A2BD3093406}" srcOrd="8" destOrd="0" presId="urn:microsoft.com/office/officeart/2008/layout/PictureAccentList"/>
    <dgm:cxn modelId="{F84E4603-9C49-4934-8C68-FA5B5AF1B4D8}" type="presParOf" srcId="{3B9942F0-D219-4D68-A1CC-9A2BD3093406}" destId="{9D639613-C8C6-4F07-AB25-66E9A6443ECE}" srcOrd="0" destOrd="0" presId="urn:microsoft.com/office/officeart/2008/layout/PictureAccentList"/>
    <dgm:cxn modelId="{1A8462AA-0BD3-40AD-9FBF-6384E5DE003A}" type="presParOf" srcId="{3B9942F0-D219-4D68-A1CC-9A2BD3093406}" destId="{290827C7-C953-4211-BC79-9C5FDA8BA61A}" srcOrd="1" destOrd="0" presId="urn:microsoft.com/office/officeart/2008/layout/PictureAccentList"/>
    <dgm:cxn modelId="{0212465E-FEAE-4029-8823-57BCAFA01FA5}" type="presParOf" srcId="{BA6C3102-3AB5-49F1-8C49-90AB2A9202F3}" destId="{CA061454-D251-4234-A24A-08BAD0C54264}" srcOrd="9" destOrd="0" presId="urn:microsoft.com/office/officeart/2008/layout/PictureAccentList"/>
    <dgm:cxn modelId="{28E73BD0-C089-40CD-A2A5-34D30892BA14}" type="presParOf" srcId="{CA061454-D251-4234-A24A-08BAD0C54264}" destId="{7B36286D-9842-4490-B219-D69B331F1B5E}" srcOrd="0" destOrd="0" presId="urn:microsoft.com/office/officeart/2008/layout/PictureAccentList"/>
    <dgm:cxn modelId="{B1ED79AD-9644-4BCC-82A8-47CB1D890BEB}" type="presParOf" srcId="{CA061454-D251-4234-A24A-08BAD0C54264}" destId="{B85877C2-2738-482E-9C66-462EAE467C82}" srcOrd="1" destOrd="0" presId="urn:microsoft.com/office/officeart/2008/layout/PictureAccentLis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4B44E2-85C3-AF42-B1AD-ACD0D9E871CE}" type="doc">
      <dgm:prSet loTypeId="urn:microsoft.com/office/officeart/2009/layout/CirclePictureHierarchy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tr-TR"/>
        </a:p>
      </dgm:t>
    </dgm:pt>
    <dgm:pt modelId="{67EACCE4-7EDC-0646-8186-C0C5BAAD4207}">
      <dgm:prSet phldrT="[Metin]"/>
      <dgm:spPr/>
      <dgm:t>
        <a:bodyPr/>
        <a:lstStyle/>
        <a:p>
          <a:r>
            <a:rPr lang="tr-TR" dirty="0"/>
            <a:t>YÖNETEN</a:t>
          </a:r>
        </a:p>
      </dgm:t>
    </dgm:pt>
    <dgm:pt modelId="{4CB530F4-CA7B-2D46-BAFF-2C8795393C24}" type="parTrans" cxnId="{E9C67A9D-A9F9-914F-A724-2027F9C75012}">
      <dgm:prSet/>
      <dgm:spPr/>
      <dgm:t>
        <a:bodyPr/>
        <a:lstStyle/>
        <a:p>
          <a:endParaRPr lang="tr-TR"/>
        </a:p>
      </dgm:t>
    </dgm:pt>
    <dgm:pt modelId="{F250949E-E755-A943-B993-93C77B942B69}" type="sibTrans" cxnId="{E9C67A9D-A9F9-914F-A724-2027F9C75012}">
      <dgm:prSet/>
      <dgm:spPr/>
      <dgm:t>
        <a:bodyPr/>
        <a:lstStyle/>
        <a:p>
          <a:endParaRPr lang="tr-TR"/>
        </a:p>
      </dgm:t>
    </dgm:pt>
    <dgm:pt modelId="{76A8F335-AFC4-4A44-BB0C-678CC8EAA399}" type="asst">
      <dgm:prSet phldrT="[Metin]"/>
      <dgm:spPr/>
      <dgm:t>
        <a:bodyPr/>
        <a:lstStyle/>
        <a:p>
          <a:r>
            <a:rPr lang="tr-TR" dirty="0"/>
            <a:t>YÖNETİCİ TİPLİ YÖNETEN</a:t>
          </a:r>
        </a:p>
      </dgm:t>
    </dgm:pt>
    <dgm:pt modelId="{7CA9ABF5-CD24-834C-82C1-147A95134B46}" type="parTrans" cxnId="{DE687ACA-7011-EF45-B6FD-444B9BE29F11}">
      <dgm:prSet/>
      <dgm:spPr/>
      <dgm:t>
        <a:bodyPr/>
        <a:lstStyle/>
        <a:p>
          <a:endParaRPr lang="tr-TR"/>
        </a:p>
      </dgm:t>
    </dgm:pt>
    <dgm:pt modelId="{1818E0DA-21C2-0C4E-B194-588E32C50FF1}" type="sibTrans" cxnId="{DE687ACA-7011-EF45-B6FD-444B9BE29F11}">
      <dgm:prSet/>
      <dgm:spPr/>
      <dgm:t>
        <a:bodyPr/>
        <a:lstStyle/>
        <a:p>
          <a:endParaRPr lang="tr-TR"/>
        </a:p>
      </dgm:t>
    </dgm:pt>
    <dgm:pt modelId="{24E7AADF-F659-6F42-8EFC-2AE527592F32}" type="asst">
      <dgm:prSet phldrT="[Metin]"/>
      <dgm:spPr/>
      <dgm:t>
        <a:bodyPr/>
        <a:lstStyle/>
        <a:p>
          <a:r>
            <a:rPr lang="tr-TR" dirty="0"/>
            <a:t>LİDER TİPLİ YÖNETEN</a:t>
          </a:r>
        </a:p>
      </dgm:t>
    </dgm:pt>
    <dgm:pt modelId="{3BDEBB0C-D092-D14D-B21B-1015D634CAD1}" type="parTrans" cxnId="{EFDDE285-BBCE-D14C-B585-FFD0CB455631}">
      <dgm:prSet/>
      <dgm:spPr/>
      <dgm:t>
        <a:bodyPr/>
        <a:lstStyle/>
        <a:p>
          <a:endParaRPr lang="tr-TR"/>
        </a:p>
      </dgm:t>
    </dgm:pt>
    <dgm:pt modelId="{33C40877-40E2-094B-9552-FE7DD12530EF}" type="sibTrans" cxnId="{EFDDE285-BBCE-D14C-B585-FFD0CB455631}">
      <dgm:prSet/>
      <dgm:spPr/>
      <dgm:t>
        <a:bodyPr/>
        <a:lstStyle/>
        <a:p>
          <a:endParaRPr lang="tr-TR"/>
        </a:p>
      </dgm:t>
    </dgm:pt>
    <dgm:pt modelId="{5A620E23-4CF1-A844-9E17-35C4D2E874C1}" type="pres">
      <dgm:prSet presAssocID="{DF4B44E2-85C3-AF42-B1AD-ACD0D9E871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FDBE03E-9082-D943-9919-9C0761CD487E}" type="pres">
      <dgm:prSet presAssocID="{67EACCE4-7EDC-0646-8186-C0C5BAAD4207}" presName="hierRoot1" presStyleCnt="0"/>
      <dgm:spPr/>
    </dgm:pt>
    <dgm:pt modelId="{AFE5D7C6-23E0-1E4F-8057-EE4C4F259B57}" type="pres">
      <dgm:prSet presAssocID="{67EACCE4-7EDC-0646-8186-C0C5BAAD4207}" presName="composite" presStyleCnt="0"/>
      <dgm:spPr/>
    </dgm:pt>
    <dgm:pt modelId="{1BDB6F1E-9743-8E41-B150-515B93D544B6}" type="pres">
      <dgm:prSet presAssocID="{67EACCE4-7EDC-0646-8186-C0C5BAAD4207}" presName="image" presStyleLbl="node0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</dgm:pt>
    <dgm:pt modelId="{775D2086-AE5A-8540-BFE9-E5401A541690}" type="pres">
      <dgm:prSet presAssocID="{67EACCE4-7EDC-0646-8186-C0C5BAAD4207}" presName="text" presStyleLbl="revTx" presStyleIdx="0" presStyleCnt="3">
        <dgm:presLayoutVars>
          <dgm:chPref val="3"/>
        </dgm:presLayoutVars>
      </dgm:prSet>
      <dgm:spPr/>
    </dgm:pt>
    <dgm:pt modelId="{D06BB883-D426-F04F-BB27-1E8ABBD0095A}" type="pres">
      <dgm:prSet presAssocID="{67EACCE4-7EDC-0646-8186-C0C5BAAD4207}" presName="hierChild2" presStyleCnt="0"/>
      <dgm:spPr/>
    </dgm:pt>
    <dgm:pt modelId="{B2D05340-C861-0146-9190-2519115FE314}" type="pres">
      <dgm:prSet presAssocID="{7CA9ABF5-CD24-834C-82C1-147A95134B46}" presName="Name10" presStyleLbl="parChTrans1D2" presStyleIdx="0" presStyleCnt="2"/>
      <dgm:spPr/>
    </dgm:pt>
    <dgm:pt modelId="{88117C66-DE70-5D4B-B6D9-92CEDD017193}" type="pres">
      <dgm:prSet presAssocID="{76A8F335-AFC4-4A44-BB0C-678CC8EAA399}" presName="hierRoot2" presStyleCnt="0"/>
      <dgm:spPr/>
    </dgm:pt>
    <dgm:pt modelId="{97AADCC1-57D3-A947-A493-27FBE5468DE6}" type="pres">
      <dgm:prSet presAssocID="{76A8F335-AFC4-4A44-BB0C-678CC8EAA399}" presName="composite2" presStyleCnt="0"/>
      <dgm:spPr/>
    </dgm:pt>
    <dgm:pt modelId="{9E8C9FF0-E5C5-CD43-8129-8CB5265913EC}" type="pres">
      <dgm:prSet presAssocID="{76A8F335-AFC4-4A44-BB0C-678CC8EAA399}" presName="image2" presStyleLbl="asst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DDC6AA13-EEDB-9642-B0BE-C09C287C3329}" type="pres">
      <dgm:prSet presAssocID="{76A8F335-AFC4-4A44-BB0C-678CC8EAA399}" presName="text2" presStyleLbl="revTx" presStyleIdx="1" presStyleCnt="3">
        <dgm:presLayoutVars>
          <dgm:chPref val="3"/>
        </dgm:presLayoutVars>
      </dgm:prSet>
      <dgm:spPr/>
    </dgm:pt>
    <dgm:pt modelId="{C4BCF4B5-0887-1B4F-84CE-21B2B3BE0EDA}" type="pres">
      <dgm:prSet presAssocID="{76A8F335-AFC4-4A44-BB0C-678CC8EAA399}" presName="hierChild3" presStyleCnt="0"/>
      <dgm:spPr/>
    </dgm:pt>
    <dgm:pt modelId="{C00F862A-A066-E847-8BB3-D855E271E042}" type="pres">
      <dgm:prSet presAssocID="{3BDEBB0C-D092-D14D-B21B-1015D634CAD1}" presName="Name10" presStyleLbl="parChTrans1D2" presStyleIdx="1" presStyleCnt="2"/>
      <dgm:spPr/>
    </dgm:pt>
    <dgm:pt modelId="{05F061AD-9A15-AD43-9F57-E5B4E6B0E030}" type="pres">
      <dgm:prSet presAssocID="{24E7AADF-F659-6F42-8EFC-2AE527592F32}" presName="hierRoot2" presStyleCnt="0"/>
      <dgm:spPr/>
    </dgm:pt>
    <dgm:pt modelId="{E5FFCA76-1E93-4D40-8756-0D2085B6F3AA}" type="pres">
      <dgm:prSet presAssocID="{24E7AADF-F659-6F42-8EFC-2AE527592F32}" presName="composite2" presStyleCnt="0"/>
      <dgm:spPr/>
    </dgm:pt>
    <dgm:pt modelId="{42BE2507-1EF1-4B4F-B313-F1F5D0340CF4}" type="pres">
      <dgm:prSet presAssocID="{24E7AADF-F659-6F42-8EFC-2AE527592F32}" presName="image2" presStyleLbl="asst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D882BCD-9570-8B48-B860-A28750B496CC}" type="pres">
      <dgm:prSet presAssocID="{24E7AADF-F659-6F42-8EFC-2AE527592F32}" presName="text2" presStyleLbl="revTx" presStyleIdx="2" presStyleCnt="3">
        <dgm:presLayoutVars>
          <dgm:chPref val="3"/>
        </dgm:presLayoutVars>
      </dgm:prSet>
      <dgm:spPr/>
    </dgm:pt>
    <dgm:pt modelId="{1B9D26A6-718C-A646-BF7F-36550A362451}" type="pres">
      <dgm:prSet presAssocID="{24E7AADF-F659-6F42-8EFC-2AE527592F32}" presName="hierChild3" presStyleCnt="0"/>
      <dgm:spPr/>
    </dgm:pt>
  </dgm:ptLst>
  <dgm:cxnLst>
    <dgm:cxn modelId="{1801E723-E3B6-A548-9194-2C970699B56A}" type="presOf" srcId="{24E7AADF-F659-6F42-8EFC-2AE527592F32}" destId="{DD882BCD-9570-8B48-B860-A28750B496CC}" srcOrd="0" destOrd="0" presId="urn:microsoft.com/office/officeart/2009/layout/CirclePictureHierarchy"/>
    <dgm:cxn modelId="{72F22883-AACC-B449-AFB7-43FB3A6D9D93}" type="presOf" srcId="{7CA9ABF5-CD24-834C-82C1-147A95134B46}" destId="{B2D05340-C861-0146-9190-2519115FE314}" srcOrd="0" destOrd="0" presId="urn:microsoft.com/office/officeart/2009/layout/CirclePictureHierarchy"/>
    <dgm:cxn modelId="{EFDDE285-BBCE-D14C-B585-FFD0CB455631}" srcId="{67EACCE4-7EDC-0646-8186-C0C5BAAD4207}" destId="{24E7AADF-F659-6F42-8EFC-2AE527592F32}" srcOrd="1" destOrd="0" parTransId="{3BDEBB0C-D092-D14D-B21B-1015D634CAD1}" sibTransId="{33C40877-40E2-094B-9552-FE7DD12530EF}"/>
    <dgm:cxn modelId="{56CC6E8E-AE27-9544-9439-67FDD72742DF}" type="presOf" srcId="{67EACCE4-7EDC-0646-8186-C0C5BAAD4207}" destId="{775D2086-AE5A-8540-BFE9-E5401A541690}" srcOrd="0" destOrd="0" presId="urn:microsoft.com/office/officeart/2009/layout/CirclePictureHierarchy"/>
    <dgm:cxn modelId="{0D3D8999-4029-1041-B801-58F427390E35}" type="presOf" srcId="{DF4B44E2-85C3-AF42-B1AD-ACD0D9E871CE}" destId="{5A620E23-4CF1-A844-9E17-35C4D2E874C1}" srcOrd="0" destOrd="0" presId="urn:microsoft.com/office/officeart/2009/layout/CirclePictureHierarchy"/>
    <dgm:cxn modelId="{E9C67A9D-A9F9-914F-A724-2027F9C75012}" srcId="{DF4B44E2-85C3-AF42-B1AD-ACD0D9E871CE}" destId="{67EACCE4-7EDC-0646-8186-C0C5BAAD4207}" srcOrd="0" destOrd="0" parTransId="{4CB530F4-CA7B-2D46-BAFF-2C8795393C24}" sibTransId="{F250949E-E755-A943-B993-93C77B942B69}"/>
    <dgm:cxn modelId="{AAA738B4-03ED-8643-B121-3827899CFBEF}" type="presOf" srcId="{76A8F335-AFC4-4A44-BB0C-678CC8EAA399}" destId="{DDC6AA13-EEDB-9642-B0BE-C09C287C3329}" srcOrd="0" destOrd="0" presId="urn:microsoft.com/office/officeart/2009/layout/CirclePictureHierarchy"/>
    <dgm:cxn modelId="{29AA11C9-BBE5-A942-A1ED-5AE1AD022DD6}" type="presOf" srcId="{3BDEBB0C-D092-D14D-B21B-1015D634CAD1}" destId="{C00F862A-A066-E847-8BB3-D855E271E042}" srcOrd="0" destOrd="0" presId="urn:microsoft.com/office/officeart/2009/layout/CirclePictureHierarchy"/>
    <dgm:cxn modelId="{DE687ACA-7011-EF45-B6FD-444B9BE29F11}" srcId="{67EACCE4-7EDC-0646-8186-C0C5BAAD4207}" destId="{76A8F335-AFC4-4A44-BB0C-678CC8EAA399}" srcOrd="0" destOrd="0" parTransId="{7CA9ABF5-CD24-834C-82C1-147A95134B46}" sibTransId="{1818E0DA-21C2-0C4E-B194-588E32C50FF1}"/>
    <dgm:cxn modelId="{EABC56FD-51AB-B64A-935F-B9B4BCF2C5C0}" type="presParOf" srcId="{5A620E23-4CF1-A844-9E17-35C4D2E874C1}" destId="{AFDBE03E-9082-D943-9919-9C0761CD487E}" srcOrd="0" destOrd="0" presId="urn:microsoft.com/office/officeart/2009/layout/CirclePictureHierarchy"/>
    <dgm:cxn modelId="{0043B975-CD3A-6E4E-949F-59B2881DA705}" type="presParOf" srcId="{AFDBE03E-9082-D943-9919-9C0761CD487E}" destId="{AFE5D7C6-23E0-1E4F-8057-EE4C4F259B57}" srcOrd="0" destOrd="0" presId="urn:microsoft.com/office/officeart/2009/layout/CirclePictureHierarchy"/>
    <dgm:cxn modelId="{90A30EEF-8D1B-054C-9337-503DA6683CF6}" type="presParOf" srcId="{AFE5D7C6-23E0-1E4F-8057-EE4C4F259B57}" destId="{1BDB6F1E-9743-8E41-B150-515B93D544B6}" srcOrd="0" destOrd="0" presId="urn:microsoft.com/office/officeart/2009/layout/CirclePictureHierarchy"/>
    <dgm:cxn modelId="{AF969F19-1B87-734C-B37F-B39A6895C6C1}" type="presParOf" srcId="{AFE5D7C6-23E0-1E4F-8057-EE4C4F259B57}" destId="{775D2086-AE5A-8540-BFE9-E5401A541690}" srcOrd="1" destOrd="0" presId="urn:microsoft.com/office/officeart/2009/layout/CirclePictureHierarchy"/>
    <dgm:cxn modelId="{4B53C2DA-C42A-024B-895B-2504510FF54B}" type="presParOf" srcId="{AFDBE03E-9082-D943-9919-9C0761CD487E}" destId="{D06BB883-D426-F04F-BB27-1E8ABBD0095A}" srcOrd="1" destOrd="0" presId="urn:microsoft.com/office/officeart/2009/layout/CirclePictureHierarchy"/>
    <dgm:cxn modelId="{97F0B951-0DB6-AE47-B9FA-08883B381744}" type="presParOf" srcId="{D06BB883-D426-F04F-BB27-1E8ABBD0095A}" destId="{B2D05340-C861-0146-9190-2519115FE314}" srcOrd="0" destOrd="0" presId="urn:microsoft.com/office/officeart/2009/layout/CirclePictureHierarchy"/>
    <dgm:cxn modelId="{5AE877DB-4A5A-0E46-801C-2147545EF531}" type="presParOf" srcId="{D06BB883-D426-F04F-BB27-1E8ABBD0095A}" destId="{88117C66-DE70-5D4B-B6D9-92CEDD017193}" srcOrd="1" destOrd="0" presId="urn:microsoft.com/office/officeart/2009/layout/CirclePictureHierarchy"/>
    <dgm:cxn modelId="{CFABE902-4480-7840-84FC-AEC45BF98BA5}" type="presParOf" srcId="{88117C66-DE70-5D4B-B6D9-92CEDD017193}" destId="{97AADCC1-57D3-A947-A493-27FBE5468DE6}" srcOrd="0" destOrd="0" presId="urn:microsoft.com/office/officeart/2009/layout/CirclePictureHierarchy"/>
    <dgm:cxn modelId="{11341B49-F4B4-2442-969D-0B24AD88A282}" type="presParOf" srcId="{97AADCC1-57D3-A947-A493-27FBE5468DE6}" destId="{9E8C9FF0-E5C5-CD43-8129-8CB5265913EC}" srcOrd="0" destOrd="0" presId="urn:microsoft.com/office/officeart/2009/layout/CirclePictureHierarchy"/>
    <dgm:cxn modelId="{DEC1AA69-95C8-9B4C-8054-12A82DA41C35}" type="presParOf" srcId="{97AADCC1-57D3-A947-A493-27FBE5468DE6}" destId="{DDC6AA13-EEDB-9642-B0BE-C09C287C3329}" srcOrd="1" destOrd="0" presId="urn:microsoft.com/office/officeart/2009/layout/CirclePictureHierarchy"/>
    <dgm:cxn modelId="{BF3FF53F-6C67-BB43-B062-57E7FC5ACF60}" type="presParOf" srcId="{88117C66-DE70-5D4B-B6D9-92CEDD017193}" destId="{C4BCF4B5-0887-1B4F-84CE-21B2B3BE0EDA}" srcOrd="1" destOrd="0" presId="urn:microsoft.com/office/officeart/2009/layout/CirclePictureHierarchy"/>
    <dgm:cxn modelId="{98C82492-DD52-EE4A-9686-1E508CC20C49}" type="presParOf" srcId="{D06BB883-D426-F04F-BB27-1E8ABBD0095A}" destId="{C00F862A-A066-E847-8BB3-D855E271E042}" srcOrd="2" destOrd="0" presId="urn:microsoft.com/office/officeart/2009/layout/CirclePictureHierarchy"/>
    <dgm:cxn modelId="{A74FD47C-DC8D-8C4E-A00A-07D8EB0A3D88}" type="presParOf" srcId="{D06BB883-D426-F04F-BB27-1E8ABBD0095A}" destId="{05F061AD-9A15-AD43-9F57-E5B4E6B0E030}" srcOrd="3" destOrd="0" presId="urn:microsoft.com/office/officeart/2009/layout/CirclePictureHierarchy"/>
    <dgm:cxn modelId="{09FA8ABC-4209-BB41-98CF-93B4E4BAD59F}" type="presParOf" srcId="{05F061AD-9A15-AD43-9F57-E5B4E6B0E030}" destId="{E5FFCA76-1E93-4D40-8756-0D2085B6F3AA}" srcOrd="0" destOrd="0" presId="urn:microsoft.com/office/officeart/2009/layout/CirclePictureHierarchy"/>
    <dgm:cxn modelId="{8012FD21-458F-4A49-AC36-F0CE14568ED3}" type="presParOf" srcId="{E5FFCA76-1E93-4D40-8756-0D2085B6F3AA}" destId="{42BE2507-1EF1-4B4F-B313-F1F5D0340CF4}" srcOrd="0" destOrd="0" presId="urn:microsoft.com/office/officeart/2009/layout/CirclePictureHierarchy"/>
    <dgm:cxn modelId="{F28380BE-F07C-8647-BE03-692781EB6B81}" type="presParOf" srcId="{E5FFCA76-1E93-4D40-8756-0D2085B6F3AA}" destId="{DD882BCD-9570-8B48-B860-A28750B496CC}" srcOrd="1" destOrd="0" presId="urn:microsoft.com/office/officeart/2009/layout/CirclePictureHierarchy"/>
    <dgm:cxn modelId="{9A833B20-35B0-4F4D-A113-C19FE5539E18}" type="presParOf" srcId="{05F061AD-9A15-AD43-9F57-E5B4E6B0E030}" destId="{1B9D26A6-718C-A646-BF7F-36550A36245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CF1CD2-C455-444A-A805-F5439F4C0767}" type="doc">
      <dgm:prSet loTypeId="urn:microsoft.com/office/officeart/2005/8/layout/matrix2" loCatId="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EFBECC8E-8678-514F-AF79-3F808E8F477C}">
      <dgm:prSet phldrT="[Metin]" custT="1"/>
      <dgm:spPr/>
      <dgm:t>
        <a:bodyPr/>
        <a:lstStyle/>
        <a:p>
          <a:r>
            <a:rPr lang="tr-TR" sz="3200" dirty="0"/>
            <a:t>1.</a:t>
          </a:r>
          <a:r>
            <a:rPr lang="tr-TR" sz="2500" dirty="0"/>
            <a:t> </a:t>
          </a:r>
        </a:p>
        <a:p>
          <a:r>
            <a:rPr lang="tr-TR" sz="2500" dirty="0"/>
            <a:t>İnsanları Etkileyebilme</a:t>
          </a:r>
        </a:p>
      </dgm:t>
    </dgm:pt>
    <dgm:pt modelId="{AD9D8C05-6632-4F4A-8A41-12243CEA5FED}" type="parTrans" cxnId="{DCD73467-F0F8-C246-A53A-22FF0CD85963}">
      <dgm:prSet/>
      <dgm:spPr/>
      <dgm:t>
        <a:bodyPr/>
        <a:lstStyle/>
        <a:p>
          <a:endParaRPr lang="tr-TR"/>
        </a:p>
      </dgm:t>
    </dgm:pt>
    <dgm:pt modelId="{F09935D6-7C05-4349-8513-76D10F40D413}" type="sibTrans" cxnId="{DCD73467-F0F8-C246-A53A-22FF0CD85963}">
      <dgm:prSet/>
      <dgm:spPr/>
      <dgm:t>
        <a:bodyPr/>
        <a:lstStyle/>
        <a:p>
          <a:endParaRPr lang="tr-TR"/>
        </a:p>
      </dgm:t>
    </dgm:pt>
    <dgm:pt modelId="{24B10033-3390-854E-8322-1F61872E0AEC}">
      <dgm:prSet phldrT="[Metin]" custT="1"/>
      <dgm:spPr/>
      <dgm:t>
        <a:bodyPr/>
        <a:lstStyle/>
        <a:p>
          <a:r>
            <a:rPr lang="tr-TR" sz="3200" dirty="0"/>
            <a:t>2. </a:t>
          </a:r>
        </a:p>
        <a:p>
          <a:r>
            <a:rPr lang="tr-TR" sz="2400" dirty="0"/>
            <a:t>Hayranlık Duygusu Uyandırma</a:t>
          </a:r>
        </a:p>
      </dgm:t>
    </dgm:pt>
    <dgm:pt modelId="{B32FD2A8-B314-A544-8AC0-B3C59016CBA0}" type="parTrans" cxnId="{87881860-9485-DC46-9CB3-16F0114A35C8}">
      <dgm:prSet/>
      <dgm:spPr/>
      <dgm:t>
        <a:bodyPr/>
        <a:lstStyle/>
        <a:p>
          <a:endParaRPr lang="tr-TR"/>
        </a:p>
      </dgm:t>
    </dgm:pt>
    <dgm:pt modelId="{D6B109CC-6472-1141-A3C4-536007A7725E}" type="sibTrans" cxnId="{87881860-9485-DC46-9CB3-16F0114A35C8}">
      <dgm:prSet/>
      <dgm:spPr/>
      <dgm:t>
        <a:bodyPr/>
        <a:lstStyle/>
        <a:p>
          <a:endParaRPr lang="tr-TR"/>
        </a:p>
      </dgm:t>
    </dgm:pt>
    <dgm:pt modelId="{E9173C4F-670E-D244-BF9E-03E80E657BAF}">
      <dgm:prSet phldrT="[Metin]" custT="1"/>
      <dgm:spPr/>
      <dgm:t>
        <a:bodyPr/>
        <a:lstStyle/>
        <a:p>
          <a:r>
            <a:rPr lang="tr-TR" sz="3200" dirty="0"/>
            <a:t>3.</a:t>
          </a:r>
          <a:r>
            <a:rPr lang="tr-TR" sz="2600" dirty="0"/>
            <a:t> </a:t>
          </a:r>
        </a:p>
        <a:p>
          <a:r>
            <a:rPr lang="tr-TR" sz="2600" dirty="0"/>
            <a:t>İlham Kaynağı Oluşturma</a:t>
          </a:r>
        </a:p>
      </dgm:t>
    </dgm:pt>
    <dgm:pt modelId="{0667FF5E-AA01-0748-892F-8A8F8C1CD000}" type="parTrans" cxnId="{D67EFD26-BE1E-F143-9CBA-4DF847FBD5FB}">
      <dgm:prSet/>
      <dgm:spPr/>
      <dgm:t>
        <a:bodyPr/>
        <a:lstStyle/>
        <a:p>
          <a:endParaRPr lang="tr-TR"/>
        </a:p>
      </dgm:t>
    </dgm:pt>
    <dgm:pt modelId="{F1E03CDC-2C08-1D47-9ADE-3CC9F796DC6B}" type="sibTrans" cxnId="{D67EFD26-BE1E-F143-9CBA-4DF847FBD5FB}">
      <dgm:prSet/>
      <dgm:spPr/>
      <dgm:t>
        <a:bodyPr/>
        <a:lstStyle/>
        <a:p>
          <a:endParaRPr lang="tr-TR"/>
        </a:p>
      </dgm:t>
    </dgm:pt>
    <dgm:pt modelId="{0ECC798A-B52F-C34E-A11D-F2A45250C5E0}">
      <dgm:prSet phldrT="[Metin]" custT="1"/>
      <dgm:spPr/>
      <dgm:t>
        <a:bodyPr/>
        <a:lstStyle/>
        <a:p>
          <a:r>
            <a:rPr lang="tr-TR" sz="3200" b="1" dirty="0"/>
            <a:t>4.</a:t>
          </a:r>
          <a:r>
            <a:rPr lang="tr-TR" sz="2500" b="1" dirty="0"/>
            <a:t> </a:t>
          </a:r>
        </a:p>
        <a:p>
          <a:r>
            <a:rPr lang="tr-TR" sz="2500" b="1" dirty="0"/>
            <a:t>Başkalarının Davranışlarını Yönlendirme</a:t>
          </a:r>
        </a:p>
      </dgm:t>
    </dgm:pt>
    <dgm:pt modelId="{0DA95D7A-8DB1-E143-9CC7-AAF54124536F}" type="parTrans" cxnId="{1A9F33CC-0EF9-5E4E-B630-A27714BBE47F}">
      <dgm:prSet/>
      <dgm:spPr/>
      <dgm:t>
        <a:bodyPr/>
        <a:lstStyle/>
        <a:p>
          <a:endParaRPr lang="tr-TR"/>
        </a:p>
      </dgm:t>
    </dgm:pt>
    <dgm:pt modelId="{8CFDB068-5861-2B49-A6E9-17B209C35288}" type="sibTrans" cxnId="{1A9F33CC-0EF9-5E4E-B630-A27714BBE47F}">
      <dgm:prSet/>
      <dgm:spPr/>
      <dgm:t>
        <a:bodyPr/>
        <a:lstStyle/>
        <a:p>
          <a:endParaRPr lang="tr-TR"/>
        </a:p>
      </dgm:t>
    </dgm:pt>
    <dgm:pt modelId="{D23D5F17-93CA-1042-A090-572053498442}" type="pres">
      <dgm:prSet presAssocID="{62CF1CD2-C455-444A-A805-F5439F4C0767}" presName="matrix" presStyleCnt="0">
        <dgm:presLayoutVars>
          <dgm:chMax val="1"/>
          <dgm:dir/>
          <dgm:resizeHandles val="exact"/>
        </dgm:presLayoutVars>
      </dgm:prSet>
      <dgm:spPr/>
    </dgm:pt>
    <dgm:pt modelId="{91D282F1-7092-244D-9341-8AAE972A8A1D}" type="pres">
      <dgm:prSet presAssocID="{62CF1CD2-C455-444A-A805-F5439F4C0767}" presName="axisShape" presStyleLbl="bgShp" presStyleIdx="0" presStyleCnt="1" custScaleX="116080"/>
      <dgm:spPr/>
    </dgm:pt>
    <dgm:pt modelId="{E71C53EA-5039-A547-BD49-DDE14E6ED01B}" type="pres">
      <dgm:prSet presAssocID="{62CF1CD2-C455-444A-A805-F5439F4C0767}" presName="rect1" presStyleLbl="node1" presStyleIdx="0" presStyleCnt="4" custScaleX="115074" custLinFactNeighborX="-11905" custLinFactNeighborY="518">
        <dgm:presLayoutVars>
          <dgm:chMax val="0"/>
          <dgm:chPref val="0"/>
          <dgm:bulletEnabled val="1"/>
        </dgm:presLayoutVars>
      </dgm:prSet>
      <dgm:spPr/>
    </dgm:pt>
    <dgm:pt modelId="{9BF79FC9-9612-9942-A965-8396023E2B03}" type="pres">
      <dgm:prSet presAssocID="{62CF1CD2-C455-444A-A805-F5439F4C0767}" presName="rect2" presStyleLbl="node1" presStyleIdx="1" presStyleCnt="4" custScaleX="114730" custLinFactNeighborX="12422" custLinFactNeighborY="0">
        <dgm:presLayoutVars>
          <dgm:chMax val="0"/>
          <dgm:chPref val="0"/>
          <dgm:bulletEnabled val="1"/>
        </dgm:presLayoutVars>
      </dgm:prSet>
      <dgm:spPr/>
    </dgm:pt>
    <dgm:pt modelId="{81CA9433-D620-674A-8474-E3CA6C43EDC6}" type="pres">
      <dgm:prSet presAssocID="{62CF1CD2-C455-444A-A805-F5439F4C0767}" presName="rect3" presStyleLbl="node1" presStyleIdx="2" presStyleCnt="4" custScaleX="123356" custLinFactNeighborX="-10869" custLinFactNeighborY="1553">
        <dgm:presLayoutVars>
          <dgm:chMax val="0"/>
          <dgm:chPref val="0"/>
          <dgm:bulletEnabled val="1"/>
        </dgm:presLayoutVars>
      </dgm:prSet>
      <dgm:spPr/>
    </dgm:pt>
    <dgm:pt modelId="{175306BC-B29D-0B41-B9AE-2C003205EBA8}" type="pres">
      <dgm:prSet presAssocID="{62CF1CD2-C455-444A-A805-F5439F4C0767}" presName="rect4" presStyleLbl="node1" presStyleIdx="3" presStyleCnt="4" custScaleX="114730" custLinFactNeighborX="8799" custLinFactNeighborY="-518">
        <dgm:presLayoutVars>
          <dgm:chMax val="0"/>
          <dgm:chPref val="0"/>
          <dgm:bulletEnabled val="1"/>
        </dgm:presLayoutVars>
      </dgm:prSet>
      <dgm:spPr/>
    </dgm:pt>
  </dgm:ptLst>
  <dgm:cxnLst>
    <dgm:cxn modelId="{7D018504-730E-FB44-A716-20727B5470D9}" type="presOf" srcId="{0ECC798A-B52F-C34E-A11D-F2A45250C5E0}" destId="{175306BC-B29D-0B41-B9AE-2C003205EBA8}" srcOrd="0" destOrd="0" presId="urn:microsoft.com/office/officeart/2005/8/layout/matrix2"/>
    <dgm:cxn modelId="{1E6BA80F-69C7-7D42-9712-CA064B6692D7}" type="presOf" srcId="{24B10033-3390-854E-8322-1F61872E0AEC}" destId="{9BF79FC9-9612-9942-A965-8396023E2B03}" srcOrd="0" destOrd="0" presId="urn:microsoft.com/office/officeart/2005/8/layout/matrix2"/>
    <dgm:cxn modelId="{D67EFD26-BE1E-F143-9CBA-4DF847FBD5FB}" srcId="{62CF1CD2-C455-444A-A805-F5439F4C0767}" destId="{E9173C4F-670E-D244-BF9E-03E80E657BAF}" srcOrd="2" destOrd="0" parTransId="{0667FF5E-AA01-0748-892F-8A8F8C1CD000}" sibTransId="{F1E03CDC-2C08-1D47-9ADE-3CC9F796DC6B}"/>
    <dgm:cxn modelId="{C980BD34-B5A1-9140-8E9E-D56A435CE00B}" type="presOf" srcId="{EFBECC8E-8678-514F-AF79-3F808E8F477C}" destId="{E71C53EA-5039-A547-BD49-DDE14E6ED01B}" srcOrd="0" destOrd="0" presId="urn:microsoft.com/office/officeart/2005/8/layout/matrix2"/>
    <dgm:cxn modelId="{87881860-9485-DC46-9CB3-16F0114A35C8}" srcId="{62CF1CD2-C455-444A-A805-F5439F4C0767}" destId="{24B10033-3390-854E-8322-1F61872E0AEC}" srcOrd="1" destOrd="0" parTransId="{B32FD2A8-B314-A544-8AC0-B3C59016CBA0}" sibTransId="{D6B109CC-6472-1141-A3C4-536007A7725E}"/>
    <dgm:cxn modelId="{DCD73467-F0F8-C246-A53A-22FF0CD85963}" srcId="{62CF1CD2-C455-444A-A805-F5439F4C0767}" destId="{EFBECC8E-8678-514F-AF79-3F808E8F477C}" srcOrd="0" destOrd="0" parTransId="{AD9D8C05-6632-4F4A-8A41-12243CEA5FED}" sibTransId="{F09935D6-7C05-4349-8513-76D10F40D413}"/>
    <dgm:cxn modelId="{7444E894-A125-6A43-BB9C-92364EC97863}" type="presOf" srcId="{E9173C4F-670E-D244-BF9E-03E80E657BAF}" destId="{81CA9433-D620-674A-8474-E3CA6C43EDC6}" srcOrd="0" destOrd="0" presId="urn:microsoft.com/office/officeart/2005/8/layout/matrix2"/>
    <dgm:cxn modelId="{2899FEBA-EED0-C648-8D65-19AD8612797A}" type="presOf" srcId="{62CF1CD2-C455-444A-A805-F5439F4C0767}" destId="{D23D5F17-93CA-1042-A090-572053498442}" srcOrd="0" destOrd="0" presId="urn:microsoft.com/office/officeart/2005/8/layout/matrix2"/>
    <dgm:cxn modelId="{1A9F33CC-0EF9-5E4E-B630-A27714BBE47F}" srcId="{62CF1CD2-C455-444A-A805-F5439F4C0767}" destId="{0ECC798A-B52F-C34E-A11D-F2A45250C5E0}" srcOrd="3" destOrd="0" parTransId="{0DA95D7A-8DB1-E143-9CC7-AAF54124536F}" sibTransId="{8CFDB068-5861-2B49-A6E9-17B209C35288}"/>
    <dgm:cxn modelId="{118FD36B-354F-FF4E-99E0-D3B0F85DF296}" type="presParOf" srcId="{D23D5F17-93CA-1042-A090-572053498442}" destId="{91D282F1-7092-244D-9341-8AAE972A8A1D}" srcOrd="0" destOrd="0" presId="urn:microsoft.com/office/officeart/2005/8/layout/matrix2"/>
    <dgm:cxn modelId="{9A5885F1-92DE-6349-BAE1-5E2CE6E7EFEB}" type="presParOf" srcId="{D23D5F17-93CA-1042-A090-572053498442}" destId="{E71C53EA-5039-A547-BD49-DDE14E6ED01B}" srcOrd="1" destOrd="0" presId="urn:microsoft.com/office/officeart/2005/8/layout/matrix2"/>
    <dgm:cxn modelId="{3AFAD57D-31F6-434A-BE59-20916AD20542}" type="presParOf" srcId="{D23D5F17-93CA-1042-A090-572053498442}" destId="{9BF79FC9-9612-9942-A965-8396023E2B03}" srcOrd="2" destOrd="0" presId="urn:microsoft.com/office/officeart/2005/8/layout/matrix2"/>
    <dgm:cxn modelId="{A796BA7F-6262-E04E-8A07-5138CE3A99BE}" type="presParOf" srcId="{D23D5F17-93CA-1042-A090-572053498442}" destId="{81CA9433-D620-674A-8474-E3CA6C43EDC6}" srcOrd="3" destOrd="0" presId="urn:microsoft.com/office/officeart/2005/8/layout/matrix2"/>
    <dgm:cxn modelId="{C57FB900-3AB7-E846-B93F-F0B615363AAB}" type="presParOf" srcId="{D23D5F17-93CA-1042-A090-572053498442}" destId="{175306BC-B29D-0B41-B9AE-2C003205EBA8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9713FB-8C33-41DE-B741-1435F3F67601}" type="doc">
      <dgm:prSet loTypeId="urn:microsoft.com/office/officeart/2008/layout/LinedList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tr-TR"/>
        </a:p>
      </dgm:t>
    </dgm:pt>
    <dgm:pt modelId="{D3FD4E63-DB8B-4211-97E3-548FB2C8385A}">
      <dgm:prSet phldrT="[Metin]"/>
      <dgm:spPr/>
      <dgm:t>
        <a:bodyPr vert="vert270"/>
        <a:lstStyle/>
        <a:p>
          <a:pPr algn="ctr"/>
          <a:r>
            <a:rPr lang="tr-TR" b="1" dirty="0">
              <a:solidFill>
                <a:schemeClr val="bg1">
                  <a:lumMod val="50000"/>
                </a:schemeClr>
              </a:solidFill>
            </a:rPr>
            <a:t>YÖNETİCİ</a:t>
          </a:r>
        </a:p>
      </dgm:t>
    </dgm:pt>
    <dgm:pt modelId="{7431BAD2-C803-4BD3-A347-CCC0530BCA24}" type="parTrans" cxnId="{82894707-2772-431F-A60B-28F541B744B0}">
      <dgm:prSet/>
      <dgm:spPr/>
      <dgm:t>
        <a:bodyPr/>
        <a:lstStyle/>
        <a:p>
          <a:endParaRPr lang="tr-TR"/>
        </a:p>
      </dgm:t>
    </dgm:pt>
    <dgm:pt modelId="{BEE166AD-4DA1-4F65-BD37-E97469EEFC25}" type="sibTrans" cxnId="{82894707-2772-431F-A60B-28F541B744B0}">
      <dgm:prSet/>
      <dgm:spPr/>
      <dgm:t>
        <a:bodyPr/>
        <a:lstStyle/>
        <a:p>
          <a:endParaRPr lang="tr-TR"/>
        </a:p>
      </dgm:t>
    </dgm:pt>
    <dgm:pt modelId="{D5CEE962-16D0-4B15-B8C3-B214FE65543E}">
      <dgm:prSet phldrT="[Metin]"/>
      <dgm:spPr/>
      <dgm:t>
        <a:bodyPr/>
        <a:lstStyle/>
        <a:p>
          <a:r>
            <a:rPr lang="tr-TR" dirty="0"/>
            <a:t>Bilimsel İşletmecilik</a:t>
          </a:r>
        </a:p>
      </dgm:t>
    </dgm:pt>
    <dgm:pt modelId="{FB230664-7E66-492D-BB1B-7CB4BF904C1F}" type="parTrans" cxnId="{C2CE6778-FBF8-4933-A842-0BEB4D8811B7}">
      <dgm:prSet/>
      <dgm:spPr/>
      <dgm:t>
        <a:bodyPr/>
        <a:lstStyle/>
        <a:p>
          <a:endParaRPr lang="tr-TR"/>
        </a:p>
      </dgm:t>
    </dgm:pt>
    <dgm:pt modelId="{041094CC-A39D-415A-A958-F3F41B1D41C6}" type="sibTrans" cxnId="{C2CE6778-FBF8-4933-A842-0BEB4D8811B7}">
      <dgm:prSet/>
      <dgm:spPr/>
      <dgm:t>
        <a:bodyPr/>
        <a:lstStyle/>
        <a:p>
          <a:endParaRPr lang="tr-TR"/>
        </a:p>
      </dgm:t>
    </dgm:pt>
    <dgm:pt modelId="{3FCB7F26-2382-45D3-BEA2-005F493F10D8}">
      <dgm:prSet phldrT="[Metin]"/>
      <dgm:spPr/>
      <dgm:t>
        <a:bodyPr/>
        <a:lstStyle/>
        <a:p>
          <a:r>
            <a:rPr lang="tr-TR" dirty="0"/>
            <a:t>Zaman ve Hareket Çalışmaları</a:t>
          </a:r>
        </a:p>
      </dgm:t>
    </dgm:pt>
    <dgm:pt modelId="{632EC6C2-B2DA-4026-93E0-2C81BBCB56F2}" type="parTrans" cxnId="{5A9205A1-FF43-4345-B7D4-E96D68470C59}">
      <dgm:prSet/>
      <dgm:spPr/>
      <dgm:t>
        <a:bodyPr/>
        <a:lstStyle/>
        <a:p>
          <a:endParaRPr lang="tr-TR"/>
        </a:p>
      </dgm:t>
    </dgm:pt>
    <dgm:pt modelId="{DC83D892-86D8-4384-B53C-60EB08D9D321}" type="sibTrans" cxnId="{5A9205A1-FF43-4345-B7D4-E96D68470C59}">
      <dgm:prSet/>
      <dgm:spPr/>
      <dgm:t>
        <a:bodyPr/>
        <a:lstStyle/>
        <a:p>
          <a:endParaRPr lang="tr-TR"/>
        </a:p>
      </dgm:t>
    </dgm:pt>
    <dgm:pt modelId="{50B70F52-A93B-4B0C-BE4F-C777FF302EB4}">
      <dgm:prSet phldrT="[Metin]"/>
      <dgm:spPr/>
      <dgm:t>
        <a:bodyPr/>
        <a:lstStyle/>
        <a:p>
          <a:r>
            <a:rPr lang="tr-TR" dirty="0"/>
            <a:t>Organizasyon Şemaları</a:t>
          </a:r>
        </a:p>
      </dgm:t>
    </dgm:pt>
    <dgm:pt modelId="{2F021ECE-E9D2-4C3D-BE1A-43A118A21608}" type="parTrans" cxnId="{67EFFB5B-4417-434F-A837-CB7C6114AD17}">
      <dgm:prSet/>
      <dgm:spPr/>
      <dgm:t>
        <a:bodyPr/>
        <a:lstStyle/>
        <a:p>
          <a:endParaRPr lang="tr-TR"/>
        </a:p>
      </dgm:t>
    </dgm:pt>
    <dgm:pt modelId="{8321D90A-7157-4E58-99C0-AD8993AB3F8D}" type="sibTrans" cxnId="{67EFFB5B-4417-434F-A837-CB7C6114AD17}">
      <dgm:prSet/>
      <dgm:spPr/>
      <dgm:t>
        <a:bodyPr/>
        <a:lstStyle/>
        <a:p>
          <a:endParaRPr lang="tr-TR"/>
        </a:p>
      </dgm:t>
    </dgm:pt>
    <dgm:pt modelId="{A04A4E5E-CC24-4F68-AE8A-3F8AD66C2D85}">
      <dgm:prSet phldrT="[Metin]"/>
      <dgm:spPr/>
      <dgm:t>
        <a:bodyPr/>
        <a:lstStyle/>
        <a:p>
          <a:endParaRPr lang="tr-TR" dirty="0"/>
        </a:p>
      </dgm:t>
    </dgm:pt>
    <dgm:pt modelId="{1BBE2FC5-46FD-40AE-B130-B92849B93610}" type="parTrans" cxnId="{1565B116-AD31-4B67-AC8E-1460AA730549}">
      <dgm:prSet/>
      <dgm:spPr/>
      <dgm:t>
        <a:bodyPr/>
        <a:lstStyle/>
        <a:p>
          <a:endParaRPr lang="tr-TR"/>
        </a:p>
      </dgm:t>
    </dgm:pt>
    <dgm:pt modelId="{C21F6EAE-2E65-4B86-A1EB-5F2A04F2F875}" type="sibTrans" cxnId="{1565B116-AD31-4B67-AC8E-1460AA730549}">
      <dgm:prSet/>
      <dgm:spPr/>
      <dgm:t>
        <a:bodyPr/>
        <a:lstStyle/>
        <a:p>
          <a:endParaRPr lang="tr-TR"/>
        </a:p>
      </dgm:t>
    </dgm:pt>
    <dgm:pt modelId="{1308666B-089E-455C-811C-22F382BF1B7C}">
      <dgm:prSet phldrT="[Metin]"/>
      <dgm:spPr/>
      <dgm:t>
        <a:bodyPr/>
        <a:lstStyle/>
        <a:p>
          <a:endParaRPr lang="tr-TR" dirty="0"/>
        </a:p>
      </dgm:t>
    </dgm:pt>
    <dgm:pt modelId="{A13FA5C3-8C4B-4960-9EF8-649C314A5CB5}" type="parTrans" cxnId="{5B726030-B0C8-4ED8-84C2-30123D99738E}">
      <dgm:prSet/>
      <dgm:spPr/>
      <dgm:t>
        <a:bodyPr/>
        <a:lstStyle/>
        <a:p>
          <a:endParaRPr lang="tr-TR"/>
        </a:p>
      </dgm:t>
    </dgm:pt>
    <dgm:pt modelId="{235E31AA-046C-4F5E-8E0E-8159D64BAD9B}" type="sibTrans" cxnId="{5B726030-B0C8-4ED8-84C2-30123D99738E}">
      <dgm:prSet/>
      <dgm:spPr/>
      <dgm:t>
        <a:bodyPr/>
        <a:lstStyle/>
        <a:p>
          <a:endParaRPr lang="tr-TR"/>
        </a:p>
      </dgm:t>
    </dgm:pt>
    <dgm:pt modelId="{7E10DC30-EA44-41B0-B896-F982F6B29BEE}">
      <dgm:prSet phldrT="[Metin]"/>
      <dgm:spPr/>
      <dgm:t>
        <a:bodyPr/>
        <a:lstStyle/>
        <a:p>
          <a:endParaRPr lang="tr-TR" dirty="0"/>
        </a:p>
      </dgm:t>
    </dgm:pt>
    <dgm:pt modelId="{F6B46A51-110F-491F-9620-2C78D3B2DF46}" type="parTrans" cxnId="{7A7E9848-01F3-4096-AF01-671A273B33B7}">
      <dgm:prSet/>
      <dgm:spPr/>
      <dgm:t>
        <a:bodyPr/>
        <a:lstStyle/>
        <a:p>
          <a:endParaRPr lang="tr-TR"/>
        </a:p>
      </dgm:t>
    </dgm:pt>
    <dgm:pt modelId="{8EB1CA8B-153C-42EF-B047-D374E96890D2}" type="sibTrans" cxnId="{7A7E9848-01F3-4096-AF01-671A273B33B7}">
      <dgm:prSet/>
      <dgm:spPr/>
      <dgm:t>
        <a:bodyPr/>
        <a:lstStyle/>
        <a:p>
          <a:endParaRPr lang="tr-TR"/>
        </a:p>
      </dgm:t>
    </dgm:pt>
    <dgm:pt modelId="{E761E6DC-C19C-49D5-8993-63B87EE7798D}">
      <dgm:prSet phldrT="[Metin]"/>
      <dgm:spPr/>
      <dgm:t>
        <a:bodyPr/>
        <a:lstStyle/>
        <a:p>
          <a:endParaRPr lang="tr-TR" dirty="0"/>
        </a:p>
      </dgm:t>
    </dgm:pt>
    <dgm:pt modelId="{B2338CE7-5581-4954-B07B-2428E872FE68}" type="parTrans" cxnId="{9BA2836C-4BB0-4154-863C-740A7F89268B}">
      <dgm:prSet/>
      <dgm:spPr/>
      <dgm:t>
        <a:bodyPr/>
        <a:lstStyle/>
        <a:p>
          <a:endParaRPr lang="tr-TR"/>
        </a:p>
      </dgm:t>
    </dgm:pt>
    <dgm:pt modelId="{1E0B0FCC-99A9-449C-AF3E-50C42E833FEC}" type="sibTrans" cxnId="{9BA2836C-4BB0-4154-863C-740A7F89268B}">
      <dgm:prSet/>
      <dgm:spPr/>
      <dgm:t>
        <a:bodyPr/>
        <a:lstStyle/>
        <a:p>
          <a:endParaRPr lang="tr-TR"/>
        </a:p>
      </dgm:t>
    </dgm:pt>
    <dgm:pt modelId="{70F137AF-63C2-45AB-810F-C5C9369005BA}">
      <dgm:prSet phldrT="[Metin]"/>
      <dgm:spPr/>
      <dgm:t>
        <a:bodyPr/>
        <a:lstStyle/>
        <a:p>
          <a:endParaRPr lang="tr-TR" dirty="0"/>
        </a:p>
      </dgm:t>
    </dgm:pt>
    <dgm:pt modelId="{8AD639BF-501C-4EFE-8959-C0898FEA450C}" type="parTrans" cxnId="{0C49AD71-B630-49DA-A491-F06754487099}">
      <dgm:prSet/>
      <dgm:spPr/>
      <dgm:t>
        <a:bodyPr/>
        <a:lstStyle/>
        <a:p>
          <a:endParaRPr lang="tr-TR"/>
        </a:p>
      </dgm:t>
    </dgm:pt>
    <dgm:pt modelId="{ADB2B7CA-3D84-492C-9103-0BBF779C9D7E}" type="sibTrans" cxnId="{0C49AD71-B630-49DA-A491-F06754487099}">
      <dgm:prSet/>
      <dgm:spPr/>
      <dgm:t>
        <a:bodyPr/>
        <a:lstStyle/>
        <a:p>
          <a:endParaRPr lang="tr-TR"/>
        </a:p>
      </dgm:t>
    </dgm:pt>
    <dgm:pt modelId="{F9C95761-B65F-407E-A40D-8F3AB2462441}">
      <dgm:prSet phldrT="[Metin]"/>
      <dgm:spPr/>
      <dgm:t>
        <a:bodyPr/>
        <a:lstStyle/>
        <a:p>
          <a:endParaRPr lang="tr-TR" dirty="0"/>
        </a:p>
      </dgm:t>
    </dgm:pt>
    <dgm:pt modelId="{B70AC282-65B5-4933-AFBE-3106735CF6DD}" type="parTrans" cxnId="{AEBBC793-DE7D-4F3A-892D-97CEF04FD079}">
      <dgm:prSet/>
      <dgm:spPr/>
      <dgm:t>
        <a:bodyPr/>
        <a:lstStyle/>
        <a:p>
          <a:endParaRPr lang="tr-TR"/>
        </a:p>
      </dgm:t>
    </dgm:pt>
    <dgm:pt modelId="{1C1C4170-8969-405E-825D-EA51E60861C7}" type="sibTrans" cxnId="{AEBBC793-DE7D-4F3A-892D-97CEF04FD079}">
      <dgm:prSet/>
      <dgm:spPr/>
      <dgm:t>
        <a:bodyPr/>
        <a:lstStyle/>
        <a:p>
          <a:endParaRPr lang="tr-TR"/>
        </a:p>
      </dgm:t>
    </dgm:pt>
    <dgm:pt modelId="{192CB5EC-B5BF-4CE4-A4FC-363F893FCBDA}">
      <dgm:prSet phldrT="[Metin]"/>
      <dgm:spPr/>
      <dgm:t>
        <a:bodyPr/>
        <a:lstStyle/>
        <a:p>
          <a:endParaRPr lang="tr-TR" dirty="0"/>
        </a:p>
      </dgm:t>
    </dgm:pt>
    <dgm:pt modelId="{5017B554-CA67-480C-9D02-16CD8843D949}" type="parTrans" cxnId="{2CAB0E5B-1A52-4F33-BA02-6771F271B379}">
      <dgm:prSet/>
      <dgm:spPr/>
      <dgm:t>
        <a:bodyPr/>
        <a:lstStyle/>
        <a:p>
          <a:endParaRPr lang="tr-TR"/>
        </a:p>
      </dgm:t>
    </dgm:pt>
    <dgm:pt modelId="{83579D8B-A09A-4523-B243-8718477D3E0E}" type="sibTrans" cxnId="{2CAB0E5B-1A52-4F33-BA02-6771F271B379}">
      <dgm:prSet/>
      <dgm:spPr/>
      <dgm:t>
        <a:bodyPr/>
        <a:lstStyle/>
        <a:p>
          <a:endParaRPr lang="tr-TR"/>
        </a:p>
      </dgm:t>
    </dgm:pt>
    <dgm:pt modelId="{0C454F84-36F1-42FA-8594-68E72C0535AB}">
      <dgm:prSet phldrT="[Metin]"/>
      <dgm:spPr/>
      <dgm:t>
        <a:bodyPr/>
        <a:lstStyle/>
        <a:p>
          <a:endParaRPr lang="tr-TR" dirty="0"/>
        </a:p>
      </dgm:t>
    </dgm:pt>
    <dgm:pt modelId="{BACFD7C1-F9BB-4430-AB8B-DD78D2ED9085}" type="parTrans" cxnId="{AD5A1348-1023-4A00-80AC-64465284A8CD}">
      <dgm:prSet/>
      <dgm:spPr/>
      <dgm:t>
        <a:bodyPr/>
        <a:lstStyle/>
        <a:p>
          <a:endParaRPr lang="tr-TR"/>
        </a:p>
      </dgm:t>
    </dgm:pt>
    <dgm:pt modelId="{BBC1E041-1D2D-4621-8F15-F0CB93B1610B}" type="sibTrans" cxnId="{AD5A1348-1023-4A00-80AC-64465284A8CD}">
      <dgm:prSet/>
      <dgm:spPr/>
      <dgm:t>
        <a:bodyPr/>
        <a:lstStyle/>
        <a:p>
          <a:endParaRPr lang="tr-TR"/>
        </a:p>
      </dgm:t>
    </dgm:pt>
    <dgm:pt modelId="{D5CBD6C0-F538-40A9-8382-95A3453014F8}" type="pres">
      <dgm:prSet presAssocID="{299713FB-8C33-41DE-B741-1435F3F67601}" presName="vert0" presStyleCnt="0">
        <dgm:presLayoutVars>
          <dgm:dir/>
          <dgm:animOne val="branch"/>
          <dgm:animLvl val="lvl"/>
        </dgm:presLayoutVars>
      </dgm:prSet>
      <dgm:spPr/>
    </dgm:pt>
    <dgm:pt modelId="{5229ECE9-DF02-4AA0-95F3-310B3DF88D2D}" type="pres">
      <dgm:prSet presAssocID="{D3FD4E63-DB8B-4211-97E3-548FB2C8385A}" presName="thickLine" presStyleLbl="alignNode1" presStyleIdx="0" presStyleCnt="1"/>
      <dgm:spPr/>
    </dgm:pt>
    <dgm:pt modelId="{0C444031-4683-463A-9FD2-EBDF08A00352}" type="pres">
      <dgm:prSet presAssocID="{D3FD4E63-DB8B-4211-97E3-548FB2C8385A}" presName="horz1" presStyleCnt="0"/>
      <dgm:spPr/>
    </dgm:pt>
    <dgm:pt modelId="{9CBED1C7-3EC4-4BD1-BB5A-8B1371BDB182}" type="pres">
      <dgm:prSet presAssocID="{D3FD4E63-DB8B-4211-97E3-548FB2C8385A}" presName="tx1" presStyleLbl="revTx" presStyleIdx="0" presStyleCnt="12"/>
      <dgm:spPr/>
    </dgm:pt>
    <dgm:pt modelId="{86A6FF8D-E126-4FEA-8FEC-15E361A82DA9}" type="pres">
      <dgm:prSet presAssocID="{D3FD4E63-DB8B-4211-97E3-548FB2C8385A}" presName="vert1" presStyleCnt="0"/>
      <dgm:spPr/>
    </dgm:pt>
    <dgm:pt modelId="{E95CC0F9-3850-4F2F-B99B-5C804A75F23D}" type="pres">
      <dgm:prSet presAssocID="{D5CEE962-16D0-4B15-B8C3-B214FE65543E}" presName="vertSpace2a" presStyleCnt="0"/>
      <dgm:spPr/>
    </dgm:pt>
    <dgm:pt modelId="{669C1E6D-C4F9-44D9-AED0-14253F55A460}" type="pres">
      <dgm:prSet presAssocID="{D5CEE962-16D0-4B15-B8C3-B214FE65543E}" presName="horz2" presStyleCnt="0"/>
      <dgm:spPr/>
    </dgm:pt>
    <dgm:pt modelId="{9BF02018-4E3C-43B4-8A0E-F13EEC9934CC}" type="pres">
      <dgm:prSet presAssocID="{D5CEE962-16D0-4B15-B8C3-B214FE65543E}" presName="horzSpace2" presStyleCnt="0"/>
      <dgm:spPr/>
    </dgm:pt>
    <dgm:pt modelId="{045104F6-B6EC-4773-9851-F13ED76106BC}" type="pres">
      <dgm:prSet presAssocID="{D5CEE962-16D0-4B15-B8C3-B214FE65543E}" presName="tx2" presStyleLbl="revTx" presStyleIdx="1" presStyleCnt="12"/>
      <dgm:spPr/>
    </dgm:pt>
    <dgm:pt modelId="{1F96F56E-C1BD-45A4-A000-BEFAD8FE14E7}" type="pres">
      <dgm:prSet presAssocID="{D5CEE962-16D0-4B15-B8C3-B214FE65543E}" presName="vert2" presStyleCnt="0"/>
      <dgm:spPr/>
    </dgm:pt>
    <dgm:pt modelId="{BAD2F24F-A507-4DA7-AC22-6F246A471D35}" type="pres">
      <dgm:prSet presAssocID="{D5CEE962-16D0-4B15-B8C3-B214FE65543E}" presName="thinLine2b" presStyleLbl="callout" presStyleIdx="0" presStyleCnt="11"/>
      <dgm:spPr/>
    </dgm:pt>
    <dgm:pt modelId="{F599B5BF-BC97-49E1-BE0B-344F7938A8AC}" type="pres">
      <dgm:prSet presAssocID="{D5CEE962-16D0-4B15-B8C3-B214FE65543E}" presName="vertSpace2b" presStyleCnt="0"/>
      <dgm:spPr/>
    </dgm:pt>
    <dgm:pt modelId="{34409986-5B38-4269-A131-42E334EA9899}" type="pres">
      <dgm:prSet presAssocID="{3FCB7F26-2382-45D3-BEA2-005F493F10D8}" presName="horz2" presStyleCnt="0"/>
      <dgm:spPr/>
    </dgm:pt>
    <dgm:pt modelId="{A5D1FD8F-A75B-4429-94D0-8EC3F2BD9EB5}" type="pres">
      <dgm:prSet presAssocID="{3FCB7F26-2382-45D3-BEA2-005F493F10D8}" presName="horzSpace2" presStyleCnt="0"/>
      <dgm:spPr/>
    </dgm:pt>
    <dgm:pt modelId="{739B1592-4CC6-43EE-8877-CC3C7243AB1D}" type="pres">
      <dgm:prSet presAssocID="{3FCB7F26-2382-45D3-BEA2-005F493F10D8}" presName="tx2" presStyleLbl="revTx" presStyleIdx="2" presStyleCnt="12"/>
      <dgm:spPr/>
    </dgm:pt>
    <dgm:pt modelId="{FAD9849A-0D69-491B-B846-773B0EFA6F41}" type="pres">
      <dgm:prSet presAssocID="{3FCB7F26-2382-45D3-BEA2-005F493F10D8}" presName="vert2" presStyleCnt="0"/>
      <dgm:spPr/>
    </dgm:pt>
    <dgm:pt modelId="{0DAE6649-41CD-4C29-837B-B0916C3E4DA5}" type="pres">
      <dgm:prSet presAssocID="{3FCB7F26-2382-45D3-BEA2-005F493F10D8}" presName="thinLine2b" presStyleLbl="callout" presStyleIdx="1" presStyleCnt="11"/>
      <dgm:spPr/>
    </dgm:pt>
    <dgm:pt modelId="{2363FF43-47D7-4C02-B286-0F4AF6B6FF6C}" type="pres">
      <dgm:prSet presAssocID="{3FCB7F26-2382-45D3-BEA2-005F493F10D8}" presName="vertSpace2b" presStyleCnt="0"/>
      <dgm:spPr/>
    </dgm:pt>
    <dgm:pt modelId="{A4568257-0B38-4AD9-B039-96DFC77769A9}" type="pres">
      <dgm:prSet presAssocID="{50B70F52-A93B-4B0C-BE4F-C777FF302EB4}" presName="horz2" presStyleCnt="0"/>
      <dgm:spPr/>
    </dgm:pt>
    <dgm:pt modelId="{8874155E-2858-4C56-B91A-0ECC68AECFA2}" type="pres">
      <dgm:prSet presAssocID="{50B70F52-A93B-4B0C-BE4F-C777FF302EB4}" presName="horzSpace2" presStyleCnt="0"/>
      <dgm:spPr/>
    </dgm:pt>
    <dgm:pt modelId="{E0744564-29A4-44B5-903C-FD3E7B15A99D}" type="pres">
      <dgm:prSet presAssocID="{50B70F52-A93B-4B0C-BE4F-C777FF302EB4}" presName="tx2" presStyleLbl="revTx" presStyleIdx="3" presStyleCnt="12"/>
      <dgm:spPr/>
    </dgm:pt>
    <dgm:pt modelId="{8B74E1E2-9A94-4F59-AE4E-C5F4B96333A4}" type="pres">
      <dgm:prSet presAssocID="{50B70F52-A93B-4B0C-BE4F-C777FF302EB4}" presName="vert2" presStyleCnt="0"/>
      <dgm:spPr/>
    </dgm:pt>
    <dgm:pt modelId="{3EDEBD12-6542-44AF-B4AB-DBA827CF81D0}" type="pres">
      <dgm:prSet presAssocID="{50B70F52-A93B-4B0C-BE4F-C777FF302EB4}" presName="thinLine2b" presStyleLbl="callout" presStyleIdx="2" presStyleCnt="11"/>
      <dgm:spPr/>
    </dgm:pt>
    <dgm:pt modelId="{F8FC7D09-6DF2-4FAA-8449-C26E84D713FE}" type="pres">
      <dgm:prSet presAssocID="{50B70F52-A93B-4B0C-BE4F-C777FF302EB4}" presName="vertSpace2b" presStyleCnt="0"/>
      <dgm:spPr/>
    </dgm:pt>
    <dgm:pt modelId="{CFA7283D-0FD6-4360-91E7-6EDF72E34107}" type="pres">
      <dgm:prSet presAssocID="{1308666B-089E-455C-811C-22F382BF1B7C}" presName="horz2" presStyleCnt="0"/>
      <dgm:spPr/>
    </dgm:pt>
    <dgm:pt modelId="{61A1C234-F153-451C-81E6-D63006524CEC}" type="pres">
      <dgm:prSet presAssocID="{1308666B-089E-455C-811C-22F382BF1B7C}" presName="horzSpace2" presStyleCnt="0"/>
      <dgm:spPr/>
    </dgm:pt>
    <dgm:pt modelId="{5F9F8182-9743-40B1-BC75-2042D3CC76A2}" type="pres">
      <dgm:prSet presAssocID="{1308666B-089E-455C-811C-22F382BF1B7C}" presName="tx2" presStyleLbl="revTx" presStyleIdx="4" presStyleCnt="12"/>
      <dgm:spPr/>
    </dgm:pt>
    <dgm:pt modelId="{BB333FFD-D95B-4DA5-B011-7C8F9733F105}" type="pres">
      <dgm:prSet presAssocID="{1308666B-089E-455C-811C-22F382BF1B7C}" presName="vert2" presStyleCnt="0"/>
      <dgm:spPr/>
    </dgm:pt>
    <dgm:pt modelId="{1569C7F5-2B4C-42AB-A332-4DB955D169B3}" type="pres">
      <dgm:prSet presAssocID="{1308666B-089E-455C-811C-22F382BF1B7C}" presName="thinLine2b" presStyleLbl="callout" presStyleIdx="3" presStyleCnt="11"/>
      <dgm:spPr/>
    </dgm:pt>
    <dgm:pt modelId="{E4BE6FD2-039F-471E-B812-E94BC34FED6D}" type="pres">
      <dgm:prSet presAssocID="{1308666B-089E-455C-811C-22F382BF1B7C}" presName="vertSpace2b" presStyleCnt="0"/>
      <dgm:spPr/>
    </dgm:pt>
    <dgm:pt modelId="{C433A7FF-2894-4FBF-B1A1-98759F7412C2}" type="pres">
      <dgm:prSet presAssocID="{7E10DC30-EA44-41B0-B896-F982F6B29BEE}" presName="horz2" presStyleCnt="0"/>
      <dgm:spPr/>
    </dgm:pt>
    <dgm:pt modelId="{1779C94D-9C1F-41A6-8A95-05FF740438C9}" type="pres">
      <dgm:prSet presAssocID="{7E10DC30-EA44-41B0-B896-F982F6B29BEE}" presName="horzSpace2" presStyleCnt="0"/>
      <dgm:spPr/>
    </dgm:pt>
    <dgm:pt modelId="{898986C2-A8FB-4113-876F-DA52A75CC79B}" type="pres">
      <dgm:prSet presAssocID="{7E10DC30-EA44-41B0-B896-F982F6B29BEE}" presName="tx2" presStyleLbl="revTx" presStyleIdx="5" presStyleCnt="12"/>
      <dgm:spPr/>
    </dgm:pt>
    <dgm:pt modelId="{C8F32288-6E99-4A7C-8D27-6C0E34105C09}" type="pres">
      <dgm:prSet presAssocID="{7E10DC30-EA44-41B0-B896-F982F6B29BEE}" presName="vert2" presStyleCnt="0"/>
      <dgm:spPr/>
    </dgm:pt>
    <dgm:pt modelId="{0F13C7BC-4136-44CA-92DC-F6E013F690F0}" type="pres">
      <dgm:prSet presAssocID="{7E10DC30-EA44-41B0-B896-F982F6B29BEE}" presName="thinLine2b" presStyleLbl="callout" presStyleIdx="4" presStyleCnt="11"/>
      <dgm:spPr/>
    </dgm:pt>
    <dgm:pt modelId="{689C8961-5B71-4837-8F0F-DF30E374AFC4}" type="pres">
      <dgm:prSet presAssocID="{7E10DC30-EA44-41B0-B896-F982F6B29BEE}" presName="vertSpace2b" presStyleCnt="0"/>
      <dgm:spPr/>
    </dgm:pt>
    <dgm:pt modelId="{C70AB184-D1E9-4048-9280-D53775BAEF16}" type="pres">
      <dgm:prSet presAssocID="{E761E6DC-C19C-49D5-8993-63B87EE7798D}" presName="horz2" presStyleCnt="0"/>
      <dgm:spPr/>
    </dgm:pt>
    <dgm:pt modelId="{8B2FF04E-9210-4737-B9EE-81F180066CBC}" type="pres">
      <dgm:prSet presAssocID="{E761E6DC-C19C-49D5-8993-63B87EE7798D}" presName="horzSpace2" presStyleCnt="0"/>
      <dgm:spPr/>
    </dgm:pt>
    <dgm:pt modelId="{0E4AB754-C94D-4E9F-86B3-2D2F47E10197}" type="pres">
      <dgm:prSet presAssocID="{E761E6DC-C19C-49D5-8993-63B87EE7798D}" presName="tx2" presStyleLbl="revTx" presStyleIdx="6" presStyleCnt="12"/>
      <dgm:spPr/>
    </dgm:pt>
    <dgm:pt modelId="{1B32BA71-167B-458C-A8CC-EE380E91E67C}" type="pres">
      <dgm:prSet presAssocID="{E761E6DC-C19C-49D5-8993-63B87EE7798D}" presName="vert2" presStyleCnt="0"/>
      <dgm:spPr/>
    </dgm:pt>
    <dgm:pt modelId="{BAB7CCBE-C1AE-4B58-AAD3-B42F5284D1B9}" type="pres">
      <dgm:prSet presAssocID="{E761E6DC-C19C-49D5-8993-63B87EE7798D}" presName="thinLine2b" presStyleLbl="callout" presStyleIdx="5" presStyleCnt="11"/>
      <dgm:spPr/>
    </dgm:pt>
    <dgm:pt modelId="{160F2273-E91D-41C4-9BD3-43B57537F1E4}" type="pres">
      <dgm:prSet presAssocID="{E761E6DC-C19C-49D5-8993-63B87EE7798D}" presName="vertSpace2b" presStyleCnt="0"/>
      <dgm:spPr/>
    </dgm:pt>
    <dgm:pt modelId="{7F3C3EFC-D7D9-468D-9339-2A2B8A798C73}" type="pres">
      <dgm:prSet presAssocID="{70F137AF-63C2-45AB-810F-C5C9369005BA}" presName="horz2" presStyleCnt="0"/>
      <dgm:spPr/>
    </dgm:pt>
    <dgm:pt modelId="{51FE4955-F288-4A13-BD46-331210B989A5}" type="pres">
      <dgm:prSet presAssocID="{70F137AF-63C2-45AB-810F-C5C9369005BA}" presName="horzSpace2" presStyleCnt="0"/>
      <dgm:spPr/>
    </dgm:pt>
    <dgm:pt modelId="{BA9A3868-5BCC-404D-87CE-EA2A2E080AC0}" type="pres">
      <dgm:prSet presAssocID="{70F137AF-63C2-45AB-810F-C5C9369005BA}" presName="tx2" presStyleLbl="revTx" presStyleIdx="7" presStyleCnt="12"/>
      <dgm:spPr/>
    </dgm:pt>
    <dgm:pt modelId="{84DD2611-4083-402D-8307-722C4ADFE636}" type="pres">
      <dgm:prSet presAssocID="{70F137AF-63C2-45AB-810F-C5C9369005BA}" presName="vert2" presStyleCnt="0"/>
      <dgm:spPr/>
    </dgm:pt>
    <dgm:pt modelId="{7D7DAD6E-E43F-4832-A4A2-7541CDC93476}" type="pres">
      <dgm:prSet presAssocID="{70F137AF-63C2-45AB-810F-C5C9369005BA}" presName="thinLine2b" presStyleLbl="callout" presStyleIdx="6" presStyleCnt="11"/>
      <dgm:spPr/>
    </dgm:pt>
    <dgm:pt modelId="{FBEE95BF-8E68-4A13-BCCD-459DDE363AC7}" type="pres">
      <dgm:prSet presAssocID="{70F137AF-63C2-45AB-810F-C5C9369005BA}" presName="vertSpace2b" presStyleCnt="0"/>
      <dgm:spPr/>
    </dgm:pt>
    <dgm:pt modelId="{30706A3E-E15D-440F-A740-02371F079C09}" type="pres">
      <dgm:prSet presAssocID="{F9C95761-B65F-407E-A40D-8F3AB2462441}" presName="horz2" presStyleCnt="0"/>
      <dgm:spPr/>
    </dgm:pt>
    <dgm:pt modelId="{B3DE61E9-0840-4A83-8A4A-373D792A8760}" type="pres">
      <dgm:prSet presAssocID="{F9C95761-B65F-407E-A40D-8F3AB2462441}" presName="horzSpace2" presStyleCnt="0"/>
      <dgm:spPr/>
    </dgm:pt>
    <dgm:pt modelId="{3B40298F-52BC-4670-9F0E-E538BF847D8D}" type="pres">
      <dgm:prSet presAssocID="{F9C95761-B65F-407E-A40D-8F3AB2462441}" presName="tx2" presStyleLbl="revTx" presStyleIdx="8" presStyleCnt="12"/>
      <dgm:spPr/>
    </dgm:pt>
    <dgm:pt modelId="{504736EE-7E4B-4273-BFC1-6CEC9DB127D0}" type="pres">
      <dgm:prSet presAssocID="{F9C95761-B65F-407E-A40D-8F3AB2462441}" presName="vert2" presStyleCnt="0"/>
      <dgm:spPr/>
    </dgm:pt>
    <dgm:pt modelId="{ADA92636-4FBC-4A2C-A3A4-01327F102B16}" type="pres">
      <dgm:prSet presAssocID="{F9C95761-B65F-407E-A40D-8F3AB2462441}" presName="thinLine2b" presStyleLbl="callout" presStyleIdx="7" presStyleCnt="11"/>
      <dgm:spPr/>
    </dgm:pt>
    <dgm:pt modelId="{90DD469C-8A59-4C58-9483-F03005E85521}" type="pres">
      <dgm:prSet presAssocID="{F9C95761-B65F-407E-A40D-8F3AB2462441}" presName="vertSpace2b" presStyleCnt="0"/>
      <dgm:spPr/>
    </dgm:pt>
    <dgm:pt modelId="{91CE8371-467D-488B-A482-A5E8D7DA0223}" type="pres">
      <dgm:prSet presAssocID="{192CB5EC-B5BF-4CE4-A4FC-363F893FCBDA}" presName="horz2" presStyleCnt="0"/>
      <dgm:spPr/>
    </dgm:pt>
    <dgm:pt modelId="{4480D0AD-7C6C-4360-BC2C-1F07AB739542}" type="pres">
      <dgm:prSet presAssocID="{192CB5EC-B5BF-4CE4-A4FC-363F893FCBDA}" presName="horzSpace2" presStyleCnt="0"/>
      <dgm:spPr/>
    </dgm:pt>
    <dgm:pt modelId="{8A165BB4-4881-41C6-99C6-50ACABCFD78E}" type="pres">
      <dgm:prSet presAssocID="{192CB5EC-B5BF-4CE4-A4FC-363F893FCBDA}" presName="tx2" presStyleLbl="revTx" presStyleIdx="9" presStyleCnt="12"/>
      <dgm:spPr/>
    </dgm:pt>
    <dgm:pt modelId="{B6548117-F75F-4E58-82A8-13D322B51EBB}" type="pres">
      <dgm:prSet presAssocID="{192CB5EC-B5BF-4CE4-A4FC-363F893FCBDA}" presName="vert2" presStyleCnt="0"/>
      <dgm:spPr/>
    </dgm:pt>
    <dgm:pt modelId="{A4CC4C2A-4D59-4D54-825C-EA24B1A2016E}" type="pres">
      <dgm:prSet presAssocID="{192CB5EC-B5BF-4CE4-A4FC-363F893FCBDA}" presName="thinLine2b" presStyleLbl="callout" presStyleIdx="8" presStyleCnt="11"/>
      <dgm:spPr/>
    </dgm:pt>
    <dgm:pt modelId="{FA7C3B13-4961-44AD-82E8-066327AA03F5}" type="pres">
      <dgm:prSet presAssocID="{192CB5EC-B5BF-4CE4-A4FC-363F893FCBDA}" presName="vertSpace2b" presStyleCnt="0"/>
      <dgm:spPr/>
    </dgm:pt>
    <dgm:pt modelId="{7695526B-7CAE-4AE0-B9F6-4B248E62F5E5}" type="pres">
      <dgm:prSet presAssocID="{0C454F84-36F1-42FA-8594-68E72C0535AB}" presName="horz2" presStyleCnt="0"/>
      <dgm:spPr/>
    </dgm:pt>
    <dgm:pt modelId="{55789561-17C8-45F9-BACA-FC80969E2053}" type="pres">
      <dgm:prSet presAssocID="{0C454F84-36F1-42FA-8594-68E72C0535AB}" presName="horzSpace2" presStyleCnt="0"/>
      <dgm:spPr/>
    </dgm:pt>
    <dgm:pt modelId="{0863AE64-82EC-4196-957D-DB04C1BDDA1F}" type="pres">
      <dgm:prSet presAssocID="{0C454F84-36F1-42FA-8594-68E72C0535AB}" presName="tx2" presStyleLbl="revTx" presStyleIdx="10" presStyleCnt="12"/>
      <dgm:spPr/>
    </dgm:pt>
    <dgm:pt modelId="{EC8B543C-BC67-43C3-A150-46D3A790921C}" type="pres">
      <dgm:prSet presAssocID="{0C454F84-36F1-42FA-8594-68E72C0535AB}" presName="vert2" presStyleCnt="0"/>
      <dgm:spPr/>
    </dgm:pt>
    <dgm:pt modelId="{5FF79136-3A1E-4093-97BB-D0A5E225671E}" type="pres">
      <dgm:prSet presAssocID="{0C454F84-36F1-42FA-8594-68E72C0535AB}" presName="thinLine2b" presStyleLbl="callout" presStyleIdx="9" presStyleCnt="11"/>
      <dgm:spPr/>
    </dgm:pt>
    <dgm:pt modelId="{1B8E8AAB-5740-4055-9C31-5D46CB7582CC}" type="pres">
      <dgm:prSet presAssocID="{0C454F84-36F1-42FA-8594-68E72C0535AB}" presName="vertSpace2b" presStyleCnt="0"/>
      <dgm:spPr/>
    </dgm:pt>
    <dgm:pt modelId="{51A68443-5C5E-4CD9-8A79-2AFC21762678}" type="pres">
      <dgm:prSet presAssocID="{A04A4E5E-CC24-4F68-AE8A-3F8AD66C2D85}" presName="horz2" presStyleCnt="0"/>
      <dgm:spPr/>
    </dgm:pt>
    <dgm:pt modelId="{83AF075E-1BB9-45FC-A6F6-8A472C8EA54E}" type="pres">
      <dgm:prSet presAssocID="{A04A4E5E-CC24-4F68-AE8A-3F8AD66C2D85}" presName="horzSpace2" presStyleCnt="0"/>
      <dgm:spPr/>
    </dgm:pt>
    <dgm:pt modelId="{07472227-33D2-4870-AFC3-3BAF2B2FC6DC}" type="pres">
      <dgm:prSet presAssocID="{A04A4E5E-CC24-4F68-AE8A-3F8AD66C2D85}" presName="tx2" presStyleLbl="revTx" presStyleIdx="11" presStyleCnt="12"/>
      <dgm:spPr/>
    </dgm:pt>
    <dgm:pt modelId="{A48E63EA-846F-4F2D-8E6A-0FF4424CAA9F}" type="pres">
      <dgm:prSet presAssocID="{A04A4E5E-CC24-4F68-AE8A-3F8AD66C2D85}" presName="vert2" presStyleCnt="0"/>
      <dgm:spPr/>
    </dgm:pt>
    <dgm:pt modelId="{792FCE25-B325-4BA8-85D8-26DFBF09A900}" type="pres">
      <dgm:prSet presAssocID="{A04A4E5E-CC24-4F68-AE8A-3F8AD66C2D85}" presName="thinLine2b" presStyleLbl="callout" presStyleIdx="10" presStyleCnt="11"/>
      <dgm:spPr/>
    </dgm:pt>
    <dgm:pt modelId="{151861BF-86F7-4C6C-8D8D-78B76E6FD88A}" type="pres">
      <dgm:prSet presAssocID="{A04A4E5E-CC24-4F68-AE8A-3F8AD66C2D85}" presName="vertSpace2b" presStyleCnt="0"/>
      <dgm:spPr/>
    </dgm:pt>
  </dgm:ptLst>
  <dgm:cxnLst>
    <dgm:cxn modelId="{82894707-2772-431F-A60B-28F541B744B0}" srcId="{299713FB-8C33-41DE-B741-1435F3F67601}" destId="{D3FD4E63-DB8B-4211-97E3-548FB2C8385A}" srcOrd="0" destOrd="0" parTransId="{7431BAD2-C803-4BD3-A347-CCC0530BCA24}" sibTransId="{BEE166AD-4DA1-4F65-BD37-E97469EEFC25}"/>
    <dgm:cxn modelId="{3B4D5A07-E45D-4763-9778-7D15B0C2696E}" type="presOf" srcId="{70F137AF-63C2-45AB-810F-C5C9369005BA}" destId="{BA9A3868-5BCC-404D-87CE-EA2A2E080AC0}" srcOrd="0" destOrd="0" presId="urn:microsoft.com/office/officeart/2008/layout/LinedList"/>
    <dgm:cxn modelId="{E0E8C809-CB75-4AF3-BD2C-4207F7B6D73E}" type="presOf" srcId="{E761E6DC-C19C-49D5-8993-63B87EE7798D}" destId="{0E4AB754-C94D-4E9F-86B3-2D2F47E10197}" srcOrd="0" destOrd="0" presId="urn:microsoft.com/office/officeart/2008/layout/LinedList"/>
    <dgm:cxn modelId="{1565B116-AD31-4B67-AC8E-1460AA730549}" srcId="{D3FD4E63-DB8B-4211-97E3-548FB2C8385A}" destId="{A04A4E5E-CC24-4F68-AE8A-3F8AD66C2D85}" srcOrd="10" destOrd="0" parTransId="{1BBE2FC5-46FD-40AE-B130-B92849B93610}" sibTransId="{C21F6EAE-2E65-4B86-A1EB-5F2A04F2F875}"/>
    <dgm:cxn modelId="{0464A028-B739-4B38-9F05-2508CE7DD480}" type="presOf" srcId="{A04A4E5E-CC24-4F68-AE8A-3F8AD66C2D85}" destId="{07472227-33D2-4870-AFC3-3BAF2B2FC6DC}" srcOrd="0" destOrd="0" presId="urn:microsoft.com/office/officeart/2008/layout/LinedList"/>
    <dgm:cxn modelId="{5B726030-B0C8-4ED8-84C2-30123D99738E}" srcId="{D3FD4E63-DB8B-4211-97E3-548FB2C8385A}" destId="{1308666B-089E-455C-811C-22F382BF1B7C}" srcOrd="3" destOrd="0" parTransId="{A13FA5C3-8C4B-4960-9EF8-649C314A5CB5}" sibTransId="{235E31AA-046C-4F5E-8E0E-8159D64BAD9B}"/>
    <dgm:cxn modelId="{D3C2163E-D6A2-4AB1-BD68-E6020E1C91CA}" type="presOf" srcId="{7E10DC30-EA44-41B0-B896-F982F6B29BEE}" destId="{898986C2-A8FB-4113-876F-DA52A75CC79B}" srcOrd="0" destOrd="0" presId="urn:microsoft.com/office/officeart/2008/layout/LinedList"/>
    <dgm:cxn modelId="{2CAB0E5B-1A52-4F33-BA02-6771F271B379}" srcId="{D3FD4E63-DB8B-4211-97E3-548FB2C8385A}" destId="{192CB5EC-B5BF-4CE4-A4FC-363F893FCBDA}" srcOrd="8" destOrd="0" parTransId="{5017B554-CA67-480C-9D02-16CD8843D949}" sibTransId="{83579D8B-A09A-4523-B243-8718477D3E0E}"/>
    <dgm:cxn modelId="{67EFFB5B-4417-434F-A837-CB7C6114AD17}" srcId="{D3FD4E63-DB8B-4211-97E3-548FB2C8385A}" destId="{50B70F52-A93B-4B0C-BE4F-C777FF302EB4}" srcOrd="2" destOrd="0" parTransId="{2F021ECE-E9D2-4C3D-BE1A-43A118A21608}" sibTransId="{8321D90A-7157-4E58-99C0-AD8993AB3F8D}"/>
    <dgm:cxn modelId="{2A84AF44-A1CF-4E7E-AFB0-BD74E1B424B6}" type="presOf" srcId="{50B70F52-A93B-4B0C-BE4F-C777FF302EB4}" destId="{E0744564-29A4-44B5-903C-FD3E7B15A99D}" srcOrd="0" destOrd="0" presId="urn:microsoft.com/office/officeart/2008/layout/LinedList"/>
    <dgm:cxn modelId="{2DEDFD45-23E1-441B-8FE3-AACB83967471}" type="presOf" srcId="{F9C95761-B65F-407E-A40D-8F3AB2462441}" destId="{3B40298F-52BC-4670-9F0E-E538BF847D8D}" srcOrd="0" destOrd="0" presId="urn:microsoft.com/office/officeart/2008/layout/LinedList"/>
    <dgm:cxn modelId="{AD5A1348-1023-4A00-80AC-64465284A8CD}" srcId="{D3FD4E63-DB8B-4211-97E3-548FB2C8385A}" destId="{0C454F84-36F1-42FA-8594-68E72C0535AB}" srcOrd="9" destOrd="0" parTransId="{BACFD7C1-F9BB-4430-AB8B-DD78D2ED9085}" sibTransId="{BBC1E041-1D2D-4621-8F15-F0CB93B1610B}"/>
    <dgm:cxn modelId="{7A7E9848-01F3-4096-AF01-671A273B33B7}" srcId="{D3FD4E63-DB8B-4211-97E3-548FB2C8385A}" destId="{7E10DC30-EA44-41B0-B896-F982F6B29BEE}" srcOrd="4" destOrd="0" parTransId="{F6B46A51-110F-491F-9620-2C78D3B2DF46}" sibTransId="{8EB1CA8B-153C-42EF-B047-D374E96890D2}"/>
    <dgm:cxn modelId="{E292A849-E93C-4F85-8541-654D4BD069D8}" type="presOf" srcId="{0C454F84-36F1-42FA-8594-68E72C0535AB}" destId="{0863AE64-82EC-4196-957D-DB04C1BDDA1F}" srcOrd="0" destOrd="0" presId="urn:microsoft.com/office/officeart/2008/layout/LinedList"/>
    <dgm:cxn modelId="{4D607F6C-E70B-43C3-94BC-73B05D930E2A}" type="presOf" srcId="{192CB5EC-B5BF-4CE4-A4FC-363F893FCBDA}" destId="{8A165BB4-4881-41C6-99C6-50ACABCFD78E}" srcOrd="0" destOrd="0" presId="urn:microsoft.com/office/officeart/2008/layout/LinedList"/>
    <dgm:cxn modelId="{9BA2836C-4BB0-4154-863C-740A7F89268B}" srcId="{D3FD4E63-DB8B-4211-97E3-548FB2C8385A}" destId="{E761E6DC-C19C-49D5-8993-63B87EE7798D}" srcOrd="5" destOrd="0" parTransId="{B2338CE7-5581-4954-B07B-2428E872FE68}" sibTransId="{1E0B0FCC-99A9-449C-AF3E-50C42E833FEC}"/>
    <dgm:cxn modelId="{0C49AD71-B630-49DA-A491-F06754487099}" srcId="{D3FD4E63-DB8B-4211-97E3-548FB2C8385A}" destId="{70F137AF-63C2-45AB-810F-C5C9369005BA}" srcOrd="6" destOrd="0" parTransId="{8AD639BF-501C-4EFE-8959-C0898FEA450C}" sibTransId="{ADB2B7CA-3D84-492C-9103-0BBF779C9D7E}"/>
    <dgm:cxn modelId="{C2CE6778-FBF8-4933-A842-0BEB4D8811B7}" srcId="{D3FD4E63-DB8B-4211-97E3-548FB2C8385A}" destId="{D5CEE962-16D0-4B15-B8C3-B214FE65543E}" srcOrd="0" destOrd="0" parTransId="{FB230664-7E66-492D-BB1B-7CB4BF904C1F}" sibTransId="{041094CC-A39D-415A-A958-F3F41B1D41C6}"/>
    <dgm:cxn modelId="{AEBBC793-DE7D-4F3A-892D-97CEF04FD079}" srcId="{D3FD4E63-DB8B-4211-97E3-548FB2C8385A}" destId="{F9C95761-B65F-407E-A40D-8F3AB2462441}" srcOrd="7" destOrd="0" parTransId="{B70AC282-65B5-4933-AFBE-3106735CF6DD}" sibTransId="{1C1C4170-8969-405E-825D-EA51E60861C7}"/>
    <dgm:cxn modelId="{5A9205A1-FF43-4345-B7D4-E96D68470C59}" srcId="{D3FD4E63-DB8B-4211-97E3-548FB2C8385A}" destId="{3FCB7F26-2382-45D3-BEA2-005F493F10D8}" srcOrd="1" destOrd="0" parTransId="{632EC6C2-B2DA-4026-93E0-2C81BBCB56F2}" sibTransId="{DC83D892-86D8-4384-B53C-60EB08D9D321}"/>
    <dgm:cxn modelId="{D24913B3-259D-4ACF-B0AD-3F2FDD4371C5}" type="presOf" srcId="{3FCB7F26-2382-45D3-BEA2-005F493F10D8}" destId="{739B1592-4CC6-43EE-8877-CC3C7243AB1D}" srcOrd="0" destOrd="0" presId="urn:microsoft.com/office/officeart/2008/layout/LinedList"/>
    <dgm:cxn modelId="{458297CE-0975-49B3-A0AE-32AB06B0F999}" type="presOf" srcId="{D5CEE962-16D0-4B15-B8C3-B214FE65543E}" destId="{045104F6-B6EC-4773-9851-F13ED76106BC}" srcOrd="0" destOrd="0" presId="urn:microsoft.com/office/officeart/2008/layout/LinedList"/>
    <dgm:cxn modelId="{BA09A1DA-7174-437F-B265-5A7E8860C10A}" type="presOf" srcId="{1308666B-089E-455C-811C-22F382BF1B7C}" destId="{5F9F8182-9743-40B1-BC75-2042D3CC76A2}" srcOrd="0" destOrd="0" presId="urn:microsoft.com/office/officeart/2008/layout/LinedList"/>
    <dgm:cxn modelId="{739201E3-9701-4070-9336-C15E2733DE72}" type="presOf" srcId="{D3FD4E63-DB8B-4211-97E3-548FB2C8385A}" destId="{9CBED1C7-3EC4-4BD1-BB5A-8B1371BDB182}" srcOrd="0" destOrd="0" presId="urn:microsoft.com/office/officeart/2008/layout/LinedList"/>
    <dgm:cxn modelId="{1D7E31F0-DB45-47B0-90CB-006826E89CA7}" type="presOf" srcId="{299713FB-8C33-41DE-B741-1435F3F67601}" destId="{D5CBD6C0-F538-40A9-8382-95A3453014F8}" srcOrd="0" destOrd="0" presId="urn:microsoft.com/office/officeart/2008/layout/LinedList"/>
    <dgm:cxn modelId="{592CC420-A2BE-43E2-ACFA-901ADE44FA5C}" type="presParOf" srcId="{D5CBD6C0-F538-40A9-8382-95A3453014F8}" destId="{5229ECE9-DF02-4AA0-95F3-310B3DF88D2D}" srcOrd="0" destOrd="0" presId="urn:microsoft.com/office/officeart/2008/layout/LinedList"/>
    <dgm:cxn modelId="{9A49B038-9D4C-4983-BEBD-6D488848795A}" type="presParOf" srcId="{D5CBD6C0-F538-40A9-8382-95A3453014F8}" destId="{0C444031-4683-463A-9FD2-EBDF08A00352}" srcOrd="1" destOrd="0" presId="urn:microsoft.com/office/officeart/2008/layout/LinedList"/>
    <dgm:cxn modelId="{AC0B8870-655B-42F3-8212-5C6F4E8B964E}" type="presParOf" srcId="{0C444031-4683-463A-9FD2-EBDF08A00352}" destId="{9CBED1C7-3EC4-4BD1-BB5A-8B1371BDB182}" srcOrd="0" destOrd="0" presId="urn:microsoft.com/office/officeart/2008/layout/LinedList"/>
    <dgm:cxn modelId="{0ACA128D-5FD1-4FD9-A179-86A5DE941B3E}" type="presParOf" srcId="{0C444031-4683-463A-9FD2-EBDF08A00352}" destId="{86A6FF8D-E126-4FEA-8FEC-15E361A82DA9}" srcOrd="1" destOrd="0" presId="urn:microsoft.com/office/officeart/2008/layout/LinedList"/>
    <dgm:cxn modelId="{816DCC77-9F3B-431C-A286-347A746335E4}" type="presParOf" srcId="{86A6FF8D-E126-4FEA-8FEC-15E361A82DA9}" destId="{E95CC0F9-3850-4F2F-B99B-5C804A75F23D}" srcOrd="0" destOrd="0" presId="urn:microsoft.com/office/officeart/2008/layout/LinedList"/>
    <dgm:cxn modelId="{96170595-0331-475A-B74F-0E0F280000C4}" type="presParOf" srcId="{86A6FF8D-E126-4FEA-8FEC-15E361A82DA9}" destId="{669C1E6D-C4F9-44D9-AED0-14253F55A460}" srcOrd="1" destOrd="0" presId="urn:microsoft.com/office/officeart/2008/layout/LinedList"/>
    <dgm:cxn modelId="{150DEB42-3A9B-4BF7-84BB-5FFDDC55DAF3}" type="presParOf" srcId="{669C1E6D-C4F9-44D9-AED0-14253F55A460}" destId="{9BF02018-4E3C-43B4-8A0E-F13EEC9934CC}" srcOrd="0" destOrd="0" presId="urn:microsoft.com/office/officeart/2008/layout/LinedList"/>
    <dgm:cxn modelId="{8D222EEC-D538-4DF6-B038-1543D3C06B8E}" type="presParOf" srcId="{669C1E6D-C4F9-44D9-AED0-14253F55A460}" destId="{045104F6-B6EC-4773-9851-F13ED76106BC}" srcOrd="1" destOrd="0" presId="urn:microsoft.com/office/officeart/2008/layout/LinedList"/>
    <dgm:cxn modelId="{4CC5DCE3-549E-44CA-A6BE-F977E9ED796F}" type="presParOf" srcId="{669C1E6D-C4F9-44D9-AED0-14253F55A460}" destId="{1F96F56E-C1BD-45A4-A000-BEFAD8FE14E7}" srcOrd="2" destOrd="0" presId="urn:microsoft.com/office/officeart/2008/layout/LinedList"/>
    <dgm:cxn modelId="{301982B4-86FD-4F9D-8BCE-60DFE1F2F3B1}" type="presParOf" srcId="{86A6FF8D-E126-4FEA-8FEC-15E361A82DA9}" destId="{BAD2F24F-A507-4DA7-AC22-6F246A471D35}" srcOrd="2" destOrd="0" presId="urn:microsoft.com/office/officeart/2008/layout/LinedList"/>
    <dgm:cxn modelId="{6CE662FD-1F1F-4D38-BCA6-320CE15208CF}" type="presParOf" srcId="{86A6FF8D-E126-4FEA-8FEC-15E361A82DA9}" destId="{F599B5BF-BC97-49E1-BE0B-344F7938A8AC}" srcOrd="3" destOrd="0" presId="urn:microsoft.com/office/officeart/2008/layout/LinedList"/>
    <dgm:cxn modelId="{62ACACCE-15BC-44A6-99C3-E86733387CC9}" type="presParOf" srcId="{86A6FF8D-E126-4FEA-8FEC-15E361A82DA9}" destId="{34409986-5B38-4269-A131-42E334EA9899}" srcOrd="4" destOrd="0" presId="urn:microsoft.com/office/officeart/2008/layout/LinedList"/>
    <dgm:cxn modelId="{2F639A5A-CDF1-4BDE-A306-97081461DF4B}" type="presParOf" srcId="{34409986-5B38-4269-A131-42E334EA9899}" destId="{A5D1FD8F-A75B-4429-94D0-8EC3F2BD9EB5}" srcOrd="0" destOrd="0" presId="urn:microsoft.com/office/officeart/2008/layout/LinedList"/>
    <dgm:cxn modelId="{8CC059F1-B100-4642-91E8-2AFCCEC81C04}" type="presParOf" srcId="{34409986-5B38-4269-A131-42E334EA9899}" destId="{739B1592-4CC6-43EE-8877-CC3C7243AB1D}" srcOrd="1" destOrd="0" presId="urn:microsoft.com/office/officeart/2008/layout/LinedList"/>
    <dgm:cxn modelId="{F1FAC729-AD99-47B6-8E84-BEC1C3DE8DF9}" type="presParOf" srcId="{34409986-5B38-4269-A131-42E334EA9899}" destId="{FAD9849A-0D69-491B-B846-773B0EFA6F41}" srcOrd="2" destOrd="0" presId="urn:microsoft.com/office/officeart/2008/layout/LinedList"/>
    <dgm:cxn modelId="{2B0029CA-151E-4AC2-961A-CDA30E0309EE}" type="presParOf" srcId="{86A6FF8D-E126-4FEA-8FEC-15E361A82DA9}" destId="{0DAE6649-41CD-4C29-837B-B0916C3E4DA5}" srcOrd="5" destOrd="0" presId="urn:microsoft.com/office/officeart/2008/layout/LinedList"/>
    <dgm:cxn modelId="{A5DA9B3B-9CC1-4024-BEEC-72D94CB1315D}" type="presParOf" srcId="{86A6FF8D-E126-4FEA-8FEC-15E361A82DA9}" destId="{2363FF43-47D7-4C02-B286-0F4AF6B6FF6C}" srcOrd="6" destOrd="0" presId="urn:microsoft.com/office/officeart/2008/layout/LinedList"/>
    <dgm:cxn modelId="{F4091F49-F558-4F17-B312-FF727C2DC8C3}" type="presParOf" srcId="{86A6FF8D-E126-4FEA-8FEC-15E361A82DA9}" destId="{A4568257-0B38-4AD9-B039-96DFC77769A9}" srcOrd="7" destOrd="0" presId="urn:microsoft.com/office/officeart/2008/layout/LinedList"/>
    <dgm:cxn modelId="{797745D8-BDDA-4A3C-97FC-A2CCF598336E}" type="presParOf" srcId="{A4568257-0B38-4AD9-B039-96DFC77769A9}" destId="{8874155E-2858-4C56-B91A-0ECC68AECFA2}" srcOrd="0" destOrd="0" presId="urn:microsoft.com/office/officeart/2008/layout/LinedList"/>
    <dgm:cxn modelId="{BC31FC17-17F6-4678-B954-7DC54FA81B55}" type="presParOf" srcId="{A4568257-0B38-4AD9-B039-96DFC77769A9}" destId="{E0744564-29A4-44B5-903C-FD3E7B15A99D}" srcOrd="1" destOrd="0" presId="urn:microsoft.com/office/officeart/2008/layout/LinedList"/>
    <dgm:cxn modelId="{D4ECFD5F-BD41-4F3E-A1CB-FAFF6A837B07}" type="presParOf" srcId="{A4568257-0B38-4AD9-B039-96DFC77769A9}" destId="{8B74E1E2-9A94-4F59-AE4E-C5F4B96333A4}" srcOrd="2" destOrd="0" presId="urn:microsoft.com/office/officeart/2008/layout/LinedList"/>
    <dgm:cxn modelId="{8A94C2BB-55E0-4DF3-AA69-AD2B5F9C31D8}" type="presParOf" srcId="{86A6FF8D-E126-4FEA-8FEC-15E361A82DA9}" destId="{3EDEBD12-6542-44AF-B4AB-DBA827CF81D0}" srcOrd="8" destOrd="0" presId="urn:microsoft.com/office/officeart/2008/layout/LinedList"/>
    <dgm:cxn modelId="{038B1BA7-ECE4-4267-B953-4C1B2993A1F5}" type="presParOf" srcId="{86A6FF8D-E126-4FEA-8FEC-15E361A82DA9}" destId="{F8FC7D09-6DF2-4FAA-8449-C26E84D713FE}" srcOrd="9" destOrd="0" presId="urn:microsoft.com/office/officeart/2008/layout/LinedList"/>
    <dgm:cxn modelId="{039917F4-0A1C-47CE-94F6-7E33777EC445}" type="presParOf" srcId="{86A6FF8D-E126-4FEA-8FEC-15E361A82DA9}" destId="{CFA7283D-0FD6-4360-91E7-6EDF72E34107}" srcOrd="10" destOrd="0" presId="urn:microsoft.com/office/officeart/2008/layout/LinedList"/>
    <dgm:cxn modelId="{B01B08B3-4A5D-4DCD-BFAB-73FD1E2C1DFA}" type="presParOf" srcId="{CFA7283D-0FD6-4360-91E7-6EDF72E34107}" destId="{61A1C234-F153-451C-81E6-D63006524CEC}" srcOrd="0" destOrd="0" presId="urn:microsoft.com/office/officeart/2008/layout/LinedList"/>
    <dgm:cxn modelId="{9DF7571A-EB6F-4A37-801D-91F17B5EF9CF}" type="presParOf" srcId="{CFA7283D-0FD6-4360-91E7-6EDF72E34107}" destId="{5F9F8182-9743-40B1-BC75-2042D3CC76A2}" srcOrd="1" destOrd="0" presId="urn:microsoft.com/office/officeart/2008/layout/LinedList"/>
    <dgm:cxn modelId="{76116CBD-C006-40C3-9E96-2F0C28AB26DE}" type="presParOf" srcId="{CFA7283D-0FD6-4360-91E7-6EDF72E34107}" destId="{BB333FFD-D95B-4DA5-B011-7C8F9733F105}" srcOrd="2" destOrd="0" presId="urn:microsoft.com/office/officeart/2008/layout/LinedList"/>
    <dgm:cxn modelId="{CFDE4C0D-ABA1-43A1-A9A4-5DAD2091C241}" type="presParOf" srcId="{86A6FF8D-E126-4FEA-8FEC-15E361A82DA9}" destId="{1569C7F5-2B4C-42AB-A332-4DB955D169B3}" srcOrd="11" destOrd="0" presId="urn:microsoft.com/office/officeart/2008/layout/LinedList"/>
    <dgm:cxn modelId="{B0555899-295C-41EF-9E20-1842832EC020}" type="presParOf" srcId="{86A6FF8D-E126-4FEA-8FEC-15E361A82DA9}" destId="{E4BE6FD2-039F-471E-B812-E94BC34FED6D}" srcOrd="12" destOrd="0" presId="urn:microsoft.com/office/officeart/2008/layout/LinedList"/>
    <dgm:cxn modelId="{5054F975-7629-4DAD-B9A4-2B034A9F0E99}" type="presParOf" srcId="{86A6FF8D-E126-4FEA-8FEC-15E361A82DA9}" destId="{C433A7FF-2894-4FBF-B1A1-98759F7412C2}" srcOrd="13" destOrd="0" presId="urn:microsoft.com/office/officeart/2008/layout/LinedList"/>
    <dgm:cxn modelId="{4EBE4F1D-37D7-44E5-A4D8-2A7C8093B093}" type="presParOf" srcId="{C433A7FF-2894-4FBF-B1A1-98759F7412C2}" destId="{1779C94D-9C1F-41A6-8A95-05FF740438C9}" srcOrd="0" destOrd="0" presId="urn:microsoft.com/office/officeart/2008/layout/LinedList"/>
    <dgm:cxn modelId="{92D7EE8E-F20F-4577-ABF7-CF21EC3846E6}" type="presParOf" srcId="{C433A7FF-2894-4FBF-B1A1-98759F7412C2}" destId="{898986C2-A8FB-4113-876F-DA52A75CC79B}" srcOrd="1" destOrd="0" presId="urn:microsoft.com/office/officeart/2008/layout/LinedList"/>
    <dgm:cxn modelId="{ECF0411A-4BBB-4840-9E7D-33C939B1506D}" type="presParOf" srcId="{C433A7FF-2894-4FBF-B1A1-98759F7412C2}" destId="{C8F32288-6E99-4A7C-8D27-6C0E34105C09}" srcOrd="2" destOrd="0" presId="urn:microsoft.com/office/officeart/2008/layout/LinedList"/>
    <dgm:cxn modelId="{8F90A751-9229-4428-A4C5-C4FBA7CBFCF4}" type="presParOf" srcId="{86A6FF8D-E126-4FEA-8FEC-15E361A82DA9}" destId="{0F13C7BC-4136-44CA-92DC-F6E013F690F0}" srcOrd="14" destOrd="0" presId="urn:microsoft.com/office/officeart/2008/layout/LinedList"/>
    <dgm:cxn modelId="{0861F92C-2892-466D-8442-F28CA4F7624A}" type="presParOf" srcId="{86A6FF8D-E126-4FEA-8FEC-15E361A82DA9}" destId="{689C8961-5B71-4837-8F0F-DF30E374AFC4}" srcOrd="15" destOrd="0" presId="urn:microsoft.com/office/officeart/2008/layout/LinedList"/>
    <dgm:cxn modelId="{B701CBAF-EC7A-406C-B7AE-D80A13BA3671}" type="presParOf" srcId="{86A6FF8D-E126-4FEA-8FEC-15E361A82DA9}" destId="{C70AB184-D1E9-4048-9280-D53775BAEF16}" srcOrd="16" destOrd="0" presId="urn:microsoft.com/office/officeart/2008/layout/LinedList"/>
    <dgm:cxn modelId="{A8022B98-E80B-4074-B951-B441B326FA3F}" type="presParOf" srcId="{C70AB184-D1E9-4048-9280-D53775BAEF16}" destId="{8B2FF04E-9210-4737-B9EE-81F180066CBC}" srcOrd="0" destOrd="0" presId="urn:microsoft.com/office/officeart/2008/layout/LinedList"/>
    <dgm:cxn modelId="{4B038376-952F-44F6-91F9-F33AAF71280C}" type="presParOf" srcId="{C70AB184-D1E9-4048-9280-D53775BAEF16}" destId="{0E4AB754-C94D-4E9F-86B3-2D2F47E10197}" srcOrd="1" destOrd="0" presId="urn:microsoft.com/office/officeart/2008/layout/LinedList"/>
    <dgm:cxn modelId="{198672B6-2224-440A-953D-BF2FFD7B4955}" type="presParOf" srcId="{C70AB184-D1E9-4048-9280-D53775BAEF16}" destId="{1B32BA71-167B-458C-A8CC-EE380E91E67C}" srcOrd="2" destOrd="0" presId="urn:microsoft.com/office/officeart/2008/layout/LinedList"/>
    <dgm:cxn modelId="{7E2DD5D0-B1A2-467B-8142-9B9686C49C0C}" type="presParOf" srcId="{86A6FF8D-E126-4FEA-8FEC-15E361A82DA9}" destId="{BAB7CCBE-C1AE-4B58-AAD3-B42F5284D1B9}" srcOrd="17" destOrd="0" presId="urn:microsoft.com/office/officeart/2008/layout/LinedList"/>
    <dgm:cxn modelId="{A85920BA-3A73-4500-B5C4-9625110B676F}" type="presParOf" srcId="{86A6FF8D-E126-4FEA-8FEC-15E361A82DA9}" destId="{160F2273-E91D-41C4-9BD3-43B57537F1E4}" srcOrd="18" destOrd="0" presId="urn:microsoft.com/office/officeart/2008/layout/LinedList"/>
    <dgm:cxn modelId="{7D158A72-0A3A-41C9-994E-84B8457175A5}" type="presParOf" srcId="{86A6FF8D-E126-4FEA-8FEC-15E361A82DA9}" destId="{7F3C3EFC-D7D9-468D-9339-2A2B8A798C73}" srcOrd="19" destOrd="0" presId="urn:microsoft.com/office/officeart/2008/layout/LinedList"/>
    <dgm:cxn modelId="{B12CE84F-1959-45D1-B023-3219095E95C9}" type="presParOf" srcId="{7F3C3EFC-D7D9-468D-9339-2A2B8A798C73}" destId="{51FE4955-F288-4A13-BD46-331210B989A5}" srcOrd="0" destOrd="0" presId="urn:microsoft.com/office/officeart/2008/layout/LinedList"/>
    <dgm:cxn modelId="{8393481E-6963-440B-8976-1E8A3E92635B}" type="presParOf" srcId="{7F3C3EFC-D7D9-468D-9339-2A2B8A798C73}" destId="{BA9A3868-5BCC-404D-87CE-EA2A2E080AC0}" srcOrd="1" destOrd="0" presId="urn:microsoft.com/office/officeart/2008/layout/LinedList"/>
    <dgm:cxn modelId="{DB8CEEEB-1339-4D9E-A6AB-077012B1C3D3}" type="presParOf" srcId="{7F3C3EFC-D7D9-468D-9339-2A2B8A798C73}" destId="{84DD2611-4083-402D-8307-722C4ADFE636}" srcOrd="2" destOrd="0" presId="urn:microsoft.com/office/officeart/2008/layout/LinedList"/>
    <dgm:cxn modelId="{4508DDD6-0530-4F56-AD70-1E4B1898EE1D}" type="presParOf" srcId="{86A6FF8D-E126-4FEA-8FEC-15E361A82DA9}" destId="{7D7DAD6E-E43F-4832-A4A2-7541CDC93476}" srcOrd="20" destOrd="0" presId="urn:microsoft.com/office/officeart/2008/layout/LinedList"/>
    <dgm:cxn modelId="{0C326D15-FCF8-4478-AB0F-2B8C1DBF1A45}" type="presParOf" srcId="{86A6FF8D-E126-4FEA-8FEC-15E361A82DA9}" destId="{FBEE95BF-8E68-4A13-BCCD-459DDE363AC7}" srcOrd="21" destOrd="0" presId="urn:microsoft.com/office/officeart/2008/layout/LinedList"/>
    <dgm:cxn modelId="{4D6C5CE9-AA4E-4008-8AF6-64B0B9625C26}" type="presParOf" srcId="{86A6FF8D-E126-4FEA-8FEC-15E361A82DA9}" destId="{30706A3E-E15D-440F-A740-02371F079C09}" srcOrd="22" destOrd="0" presId="urn:microsoft.com/office/officeart/2008/layout/LinedList"/>
    <dgm:cxn modelId="{73AE5428-2974-4779-AF90-3EAB72B60EC2}" type="presParOf" srcId="{30706A3E-E15D-440F-A740-02371F079C09}" destId="{B3DE61E9-0840-4A83-8A4A-373D792A8760}" srcOrd="0" destOrd="0" presId="urn:microsoft.com/office/officeart/2008/layout/LinedList"/>
    <dgm:cxn modelId="{C8981260-7BDB-4B99-8008-2F3F0ACEADEE}" type="presParOf" srcId="{30706A3E-E15D-440F-A740-02371F079C09}" destId="{3B40298F-52BC-4670-9F0E-E538BF847D8D}" srcOrd="1" destOrd="0" presId="urn:microsoft.com/office/officeart/2008/layout/LinedList"/>
    <dgm:cxn modelId="{385A2741-FABE-479F-A73A-24B83DEB12D2}" type="presParOf" srcId="{30706A3E-E15D-440F-A740-02371F079C09}" destId="{504736EE-7E4B-4273-BFC1-6CEC9DB127D0}" srcOrd="2" destOrd="0" presId="urn:microsoft.com/office/officeart/2008/layout/LinedList"/>
    <dgm:cxn modelId="{F4716924-1C47-4134-AA40-103EC2C072EF}" type="presParOf" srcId="{86A6FF8D-E126-4FEA-8FEC-15E361A82DA9}" destId="{ADA92636-4FBC-4A2C-A3A4-01327F102B16}" srcOrd="23" destOrd="0" presId="urn:microsoft.com/office/officeart/2008/layout/LinedList"/>
    <dgm:cxn modelId="{D5B18EB5-3473-4087-9638-B453DB14A716}" type="presParOf" srcId="{86A6FF8D-E126-4FEA-8FEC-15E361A82DA9}" destId="{90DD469C-8A59-4C58-9483-F03005E85521}" srcOrd="24" destOrd="0" presId="urn:microsoft.com/office/officeart/2008/layout/LinedList"/>
    <dgm:cxn modelId="{FF7831D3-3C33-4F73-8C9E-205BD844F70C}" type="presParOf" srcId="{86A6FF8D-E126-4FEA-8FEC-15E361A82DA9}" destId="{91CE8371-467D-488B-A482-A5E8D7DA0223}" srcOrd="25" destOrd="0" presId="urn:microsoft.com/office/officeart/2008/layout/LinedList"/>
    <dgm:cxn modelId="{D71D2E63-5E71-4C09-B616-13D39FB8C8FA}" type="presParOf" srcId="{91CE8371-467D-488B-A482-A5E8D7DA0223}" destId="{4480D0AD-7C6C-4360-BC2C-1F07AB739542}" srcOrd="0" destOrd="0" presId="urn:microsoft.com/office/officeart/2008/layout/LinedList"/>
    <dgm:cxn modelId="{5E6466A2-1F8D-407C-9752-5699F6A86864}" type="presParOf" srcId="{91CE8371-467D-488B-A482-A5E8D7DA0223}" destId="{8A165BB4-4881-41C6-99C6-50ACABCFD78E}" srcOrd="1" destOrd="0" presId="urn:microsoft.com/office/officeart/2008/layout/LinedList"/>
    <dgm:cxn modelId="{51CA347B-983D-4C5A-ADCB-289F5E8E7A4F}" type="presParOf" srcId="{91CE8371-467D-488B-A482-A5E8D7DA0223}" destId="{B6548117-F75F-4E58-82A8-13D322B51EBB}" srcOrd="2" destOrd="0" presId="urn:microsoft.com/office/officeart/2008/layout/LinedList"/>
    <dgm:cxn modelId="{24CFA71F-6C49-473F-BD3F-337F998BB2AC}" type="presParOf" srcId="{86A6FF8D-E126-4FEA-8FEC-15E361A82DA9}" destId="{A4CC4C2A-4D59-4D54-825C-EA24B1A2016E}" srcOrd="26" destOrd="0" presId="urn:microsoft.com/office/officeart/2008/layout/LinedList"/>
    <dgm:cxn modelId="{03EDB923-7DF6-42AF-802E-AF8DDF42F3C8}" type="presParOf" srcId="{86A6FF8D-E126-4FEA-8FEC-15E361A82DA9}" destId="{FA7C3B13-4961-44AD-82E8-066327AA03F5}" srcOrd="27" destOrd="0" presId="urn:microsoft.com/office/officeart/2008/layout/LinedList"/>
    <dgm:cxn modelId="{F8564EB8-BC9D-46A8-8D27-83F33377EBB7}" type="presParOf" srcId="{86A6FF8D-E126-4FEA-8FEC-15E361A82DA9}" destId="{7695526B-7CAE-4AE0-B9F6-4B248E62F5E5}" srcOrd="28" destOrd="0" presId="urn:microsoft.com/office/officeart/2008/layout/LinedList"/>
    <dgm:cxn modelId="{71C6FE4A-E144-4313-AFD2-D8C8CC236AB0}" type="presParOf" srcId="{7695526B-7CAE-4AE0-B9F6-4B248E62F5E5}" destId="{55789561-17C8-45F9-BACA-FC80969E2053}" srcOrd="0" destOrd="0" presId="urn:microsoft.com/office/officeart/2008/layout/LinedList"/>
    <dgm:cxn modelId="{E71DDAA0-8F63-4754-9B2D-3F4A40693E81}" type="presParOf" srcId="{7695526B-7CAE-4AE0-B9F6-4B248E62F5E5}" destId="{0863AE64-82EC-4196-957D-DB04C1BDDA1F}" srcOrd="1" destOrd="0" presId="urn:microsoft.com/office/officeart/2008/layout/LinedList"/>
    <dgm:cxn modelId="{CBD93F09-DC38-44F4-95EB-A7C043F7028B}" type="presParOf" srcId="{7695526B-7CAE-4AE0-B9F6-4B248E62F5E5}" destId="{EC8B543C-BC67-43C3-A150-46D3A790921C}" srcOrd="2" destOrd="0" presId="urn:microsoft.com/office/officeart/2008/layout/LinedList"/>
    <dgm:cxn modelId="{6883D085-EEF5-43EC-A023-E63F8EC27A5F}" type="presParOf" srcId="{86A6FF8D-E126-4FEA-8FEC-15E361A82DA9}" destId="{5FF79136-3A1E-4093-97BB-D0A5E225671E}" srcOrd="29" destOrd="0" presId="urn:microsoft.com/office/officeart/2008/layout/LinedList"/>
    <dgm:cxn modelId="{8CADB512-8764-4DCA-A5E8-2AFFC80DA27C}" type="presParOf" srcId="{86A6FF8D-E126-4FEA-8FEC-15E361A82DA9}" destId="{1B8E8AAB-5740-4055-9C31-5D46CB7582CC}" srcOrd="30" destOrd="0" presId="urn:microsoft.com/office/officeart/2008/layout/LinedList"/>
    <dgm:cxn modelId="{18D22ED8-795A-4553-8073-D6DF4C354706}" type="presParOf" srcId="{86A6FF8D-E126-4FEA-8FEC-15E361A82DA9}" destId="{51A68443-5C5E-4CD9-8A79-2AFC21762678}" srcOrd="31" destOrd="0" presId="urn:microsoft.com/office/officeart/2008/layout/LinedList"/>
    <dgm:cxn modelId="{018D19D6-7E3B-4D46-BA50-6172940F2238}" type="presParOf" srcId="{51A68443-5C5E-4CD9-8A79-2AFC21762678}" destId="{83AF075E-1BB9-45FC-A6F6-8A472C8EA54E}" srcOrd="0" destOrd="0" presId="urn:microsoft.com/office/officeart/2008/layout/LinedList"/>
    <dgm:cxn modelId="{86EC0B02-A1E4-4F4C-B6DD-77B35FC2ADAF}" type="presParOf" srcId="{51A68443-5C5E-4CD9-8A79-2AFC21762678}" destId="{07472227-33D2-4870-AFC3-3BAF2B2FC6DC}" srcOrd="1" destOrd="0" presId="urn:microsoft.com/office/officeart/2008/layout/LinedList"/>
    <dgm:cxn modelId="{4EA6A4FD-93ED-43B3-A42B-D68B1978835C}" type="presParOf" srcId="{51A68443-5C5E-4CD9-8A79-2AFC21762678}" destId="{A48E63EA-846F-4F2D-8E6A-0FF4424CAA9F}" srcOrd="2" destOrd="0" presId="urn:microsoft.com/office/officeart/2008/layout/LinedList"/>
    <dgm:cxn modelId="{A1A75464-2A90-4BE3-A0AF-42AC2B90A5CB}" type="presParOf" srcId="{86A6FF8D-E126-4FEA-8FEC-15E361A82DA9}" destId="{792FCE25-B325-4BA8-85D8-26DFBF09A900}" srcOrd="32" destOrd="0" presId="urn:microsoft.com/office/officeart/2008/layout/LinedList"/>
    <dgm:cxn modelId="{D5E71AAE-9459-4EEF-A8A5-5D423242CFB0}" type="presParOf" srcId="{86A6FF8D-E126-4FEA-8FEC-15E361A82DA9}" destId="{151861BF-86F7-4C6C-8D8D-78B76E6FD88A}" srcOrd="3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9713FB-8C33-41DE-B741-1435F3F67601}" type="doc">
      <dgm:prSet loTypeId="urn:microsoft.com/office/officeart/2008/layout/LinedList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D3FD4E63-DB8B-4211-97E3-548FB2C8385A}">
      <dgm:prSet phldrT="[Metin]"/>
      <dgm:spPr/>
      <dgm:t>
        <a:bodyPr vert="vert270"/>
        <a:lstStyle/>
        <a:p>
          <a:pPr algn="ctr"/>
          <a:r>
            <a:rPr lang="tr-TR" b="1" dirty="0">
              <a:solidFill>
                <a:srgbClr val="C00000"/>
              </a:solidFill>
            </a:rPr>
            <a:t>LİDER</a:t>
          </a:r>
        </a:p>
      </dgm:t>
    </dgm:pt>
    <dgm:pt modelId="{7431BAD2-C803-4BD3-A347-CCC0530BCA24}" type="parTrans" cxnId="{82894707-2772-431F-A60B-28F541B744B0}">
      <dgm:prSet/>
      <dgm:spPr/>
      <dgm:t>
        <a:bodyPr/>
        <a:lstStyle/>
        <a:p>
          <a:endParaRPr lang="tr-TR"/>
        </a:p>
      </dgm:t>
    </dgm:pt>
    <dgm:pt modelId="{BEE166AD-4DA1-4F65-BD37-E97469EEFC25}" type="sibTrans" cxnId="{82894707-2772-431F-A60B-28F541B744B0}">
      <dgm:prSet/>
      <dgm:spPr/>
      <dgm:t>
        <a:bodyPr/>
        <a:lstStyle/>
        <a:p>
          <a:endParaRPr lang="tr-TR"/>
        </a:p>
      </dgm:t>
    </dgm:pt>
    <dgm:pt modelId="{D5CEE962-16D0-4B15-B8C3-B214FE65543E}">
      <dgm:prSet phldrT="[Metin]"/>
      <dgm:spPr/>
      <dgm:t>
        <a:bodyPr/>
        <a:lstStyle/>
        <a:p>
          <a:r>
            <a:rPr lang="tr-TR" dirty="0"/>
            <a:t>Değişime Uyum Sağlamak</a:t>
          </a:r>
        </a:p>
      </dgm:t>
    </dgm:pt>
    <dgm:pt modelId="{FB230664-7E66-492D-BB1B-7CB4BF904C1F}" type="parTrans" cxnId="{C2CE6778-FBF8-4933-A842-0BEB4D8811B7}">
      <dgm:prSet/>
      <dgm:spPr/>
      <dgm:t>
        <a:bodyPr/>
        <a:lstStyle/>
        <a:p>
          <a:endParaRPr lang="tr-TR"/>
        </a:p>
      </dgm:t>
    </dgm:pt>
    <dgm:pt modelId="{041094CC-A39D-415A-A958-F3F41B1D41C6}" type="sibTrans" cxnId="{C2CE6778-FBF8-4933-A842-0BEB4D8811B7}">
      <dgm:prSet/>
      <dgm:spPr/>
      <dgm:t>
        <a:bodyPr/>
        <a:lstStyle/>
        <a:p>
          <a:endParaRPr lang="tr-TR"/>
        </a:p>
      </dgm:t>
    </dgm:pt>
    <dgm:pt modelId="{3FCB7F26-2382-45D3-BEA2-005F493F10D8}">
      <dgm:prSet phldrT="[Metin]"/>
      <dgm:spPr/>
      <dgm:t>
        <a:bodyPr/>
        <a:lstStyle/>
        <a:p>
          <a:r>
            <a:rPr lang="tr-TR" dirty="0"/>
            <a:t>Orijinal Fikirler ve Yenilik</a:t>
          </a:r>
        </a:p>
      </dgm:t>
    </dgm:pt>
    <dgm:pt modelId="{632EC6C2-B2DA-4026-93E0-2C81BBCB56F2}" type="parTrans" cxnId="{5A9205A1-FF43-4345-B7D4-E96D68470C59}">
      <dgm:prSet/>
      <dgm:spPr/>
      <dgm:t>
        <a:bodyPr/>
        <a:lstStyle/>
        <a:p>
          <a:endParaRPr lang="tr-TR"/>
        </a:p>
      </dgm:t>
    </dgm:pt>
    <dgm:pt modelId="{DC83D892-86D8-4384-B53C-60EB08D9D321}" type="sibTrans" cxnId="{5A9205A1-FF43-4345-B7D4-E96D68470C59}">
      <dgm:prSet/>
      <dgm:spPr/>
      <dgm:t>
        <a:bodyPr/>
        <a:lstStyle/>
        <a:p>
          <a:endParaRPr lang="tr-TR"/>
        </a:p>
      </dgm:t>
    </dgm:pt>
    <dgm:pt modelId="{50B70F52-A93B-4B0C-BE4F-C777FF302EB4}">
      <dgm:prSet phldrT="[Metin]"/>
      <dgm:spPr/>
      <dgm:t>
        <a:bodyPr/>
        <a:lstStyle/>
        <a:p>
          <a:r>
            <a:rPr lang="tr-TR" dirty="0"/>
            <a:t>İnsanların Karmaşık Doğası</a:t>
          </a:r>
        </a:p>
      </dgm:t>
    </dgm:pt>
    <dgm:pt modelId="{2F021ECE-E9D2-4C3D-BE1A-43A118A21608}" type="parTrans" cxnId="{67EFFB5B-4417-434F-A837-CB7C6114AD17}">
      <dgm:prSet/>
      <dgm:spPr/>
      <dgm:t>
        <a:bodyPr/>
        <a:lstStyle/>
        <a:p>
          <a:endParaRPr lang="tr-TR"/>
        </a:p>
      </dgm:t>
    </dgm:pt>
    <dgm:pt modelId="{8321D90A-7157-4E58-99C0-AD8993AB3F8D}" type="sibTrans" cxnId="{67EFFB5B-4417-434F-A837-CB7C6114AD17}">
      <dgm:prSet/>
      <dgm:spPr/>
      <dgm:t>
        <a:bodyPr/>
        <a:lstStyle/>
        <a:p>
          <a:endParaRPr lang="tr-TR"/>
        </a:p>
      </dgm:t>
    </dgm:pt>
    <dgm:pt modelId="{A04A4E5E-CC24-4F68-AE8A-3F8AD66C2D85}">
      <dgm:prSet phldrT="[Metin]"/>
      <dgm:spPr/>
      <dgm:t>
        <a:bodyPr/>
        <a:lstStyle/>
        <a:p>
          <a:endParaRPr lang="tr-TR" dirty="0"/>
        </a:p>
      </dgm:t>
    </dgm:pt>
    <dgm:pt modelId="{1BBE2FC5-46FD-40AE-B130-B92849B93610}" type="parTrans" cxnId="{1565B116-AD31-4B67-AC8E-1460AA730549}">
      <dgm:prSet/>
      <dgm:spPr/>
      <dgm:t>
        <a:bodyPr/>
        <a:lstStyle/>
        <a:p>
          <a:endParaRPr lang="tr-TR"/>
        </a:p>
      </dgm:t>
    </dgm:pt>
    <dgm:pt modelId="{C21F6EAE-2E65-4B86-A1EB-5F2A04F2F875}" type="sibTrans" cxnId="{1565B116-AD31-4B67-AC8E-1460AA730549}">
      <dgm:prSet/>
      <dgm:spPr/>
      <dgm:t>
        <a:bodyPr/>
        <a:lstStyle/>
        <a:p>
          <a:endParaRPr lang="tr-TR"/>
        </a:p>
      </dgm:t>
    </dgm:pt>
    <dgm:pt modelId="{1308666B-089E-455C-811C-22F382BF1B7C}">
      <dgm:prSet phldrT="[Metin]"/>
      <dgm:spPr/>
      <dgm:t>
        <a:bodyPr/>
        <a:lstStyle/>
        <a:p>
          <a:endParaRPr lang="tr-TR" dirty="0"/>
        </a:p>
      </dgm:t>
    </dgm:pt>
    <dgm:pt modelId="{A13FA5C3-8C4B-4960-9EF8-649C314A5CB5}" type="parTrans" cxnId="{5B726030-B0C8-4ED8-84C2-30123D99738E}">
      <dgm:prSet/>
      <dgm:spPr/>
      <dgm:t>
        <a:bodyPr/>
        <a:lstStyle/>
        <a:p>
          <a:endParaRPr lang="tr-TR"/>
        </a:p>
      </dgm:t>
    </dgm:pt>
    <dgm:pt modelId="{235E31AA-046C-4F5E-8E0E-8159D64BAD9B}" type="sibTrans" cxnId="{5B726030-B0C8-4ED8-84C2-30123D99738E}">
      <dgm:prSet/>
      <dgm:spPr/>
      <dgm:t>
        <a:bodyPr/>
        <a:lstStyle/>
        <a:p>
          <a:endParaRPr lang="tr-TR"/>
        </a:p>
      </dgm:t>
    </dgm:pt>
    <dgm:pt modelId="{7E10DC30-EA44-41B0-B896-F982F6B29BEE}">
      <dgm:prSet phldrT="[Metin]"/>
      <dgm:spPr/>
      <dgm:t>
        <a:bodyPr/>
        <a:lstStyle/>
        <a:p>
          <a:endParaRPr lang="tr-TR" dirty="0"/>
        </a:p>
      </dgm:t>
    </dgm:pt>
    <dgm:pt modelId="{F6B46A51-110F-491F-9620-2C78D3B2DF46}" type="parTrans" cxnId="{7A7E9848-01F3-4096-AF01-671A273B33B7}">
      <dgm:prSet/>
      <dgm:spPr/>
      <dgm:t>
        <a:bodyPr/>
        <a:lstStyle/>
        <a:p>
          <a:endParaRPr lang="tr-TR"/>
        </a:p>
      </dgm:t>
    </dgm:pt>
    <dgm:pt modelId="{8EB1CA8B-153C-42EF-B047-D374E96890D2}" type="sibTrans" cxnId="{7A7E9848-01F3-4096-AF01-671A273B33B7}">
      <dgm:prSet/>
      <dgm:spPr/>
      <dgm:t>
        <a:bodyPr/>
        <a:lstStyle/>
        <a:p>
          <a:endParaRPr lang="tr-TR"/>
        </a:p>
      </dgm:t>
    </dgm:pt>
    <dgm:pt modelId="{E761E6DC-C19C-49D5-8993-63B87EE7798D}">
      <dgm:prSet phldrT="[Metin]"/>
      <dgm:spPr/>
      <dgm:t>
        <a:bodyPr/>
        <a:lstStyle/>
        <a:p>
          <a:endParaRPr lang="tr-TR" dirty="0"/>
        </a:p>
      </dgm:t>
    </dgm:pt>
    <dgm:pt modelId="{B2338CE7-5581-4954-B07B-2428E872FE68}" type="parTrans" cxnId="{9BA2836C-4BB0-4154-863C-740A7F89268B}">
      <dgm:prSet/>
      <dgm:spPr/>
      <dgm:t>
        <a:bodyPr/>
        <a:lstStyle/>
        <a:p>
          <a:endParaRPr lang="tr-TR"/>
        </a:p>
      </dgm:t>
    </dgm:pt>
    <dgm:pt modelId="{1E0B0FCC-99A9-449C-AF3E-50C42E833FEC}" type="sibTrans" cxnId="{9BA2836C-4BB0-4154-863C-740A7F89268B}">
      <dgm:prSet/>
      <dgm:spPr/>
      <dgm:t>
        <a:bodyPr/>
        <a:lstStyle/>
        <a:p>
          <a:endParaRPr lang="tr-TR"/>
        </a:p>
      </dgm:t>
    </dgm:pt>
    <dgm:pt modelId="{70F137AF-63C2-45AB-810F-C5C9369005BA}">
      <dgm:prSet phldrT="[Metin]"/>
      <dgm:spPr/>
      <dgm:t>
        <a:bodyPr/>
        <a:lstStyle/>
        <a:p>
          <a:endParaRPr lang="tr-TR" dirty="0"/>
        </a:p>
      </dgm:t>
    </dgm:pt>
    <dgm:pt modelId="{8AD639BF-501C-4EFE-8959-C0898FEA450C}" type="parTrans" cxnId="{0C49AD71-B630-49DA-A491-F06754487099}">
      <dgm:prSet/>
      <dgm:spPr/>
      <dgm:t>
        <a:bodyPr/>
        <a:lstStyle/>
        <a:p>
          <a:endParaRPr lang="tr-TR"/>
        </a:p>
      </dgm:t>
    </dgm:pt>
    <dgm:pt modelId="{ADB2B7CA-3D84-492C-9103-0BBF779C9D7E}" type="sibTrans" cxnId="{0C49AD71-B630-49DA-A491-F06754487099}">
      <dgm:prSet/>
      <dgm:spPr/>
      <dgm:t>
        <a:bodyPr/>
        <a:lstStyle/>
        <a:p>
          <a:endParaRPr lang="tr-TR"/>
        </a:p>
      </dgm:t>
    </dgm:pt>
    <dgm:pt modelId="{F9C95761-B65F-407E-A40D-8F3AB2462441}">
      <dgm:prSet phldrT="[Metin]"/>
      <dgm:spPr/>
      <dgm:t>
        <a:bodyPr/>
        <a:lstStyle/>
        <a:p>
          <a:endParaRPr lang="tr-TR" dirty="0"/>
        </a:p>
      </dgm:t>
    </dgm:pt>
    <dgm:pt modelId="{B70AC282-65B5-4933-AFBE-3106735CF6DD}" type="parTrans" cxnId="{AEBBC793-DE7D-4F3A-892D-97CEF04FD079}">
      <dgm:prSet/>
      <dgm:spPr/>
      <dgm:t>
        <a:bodyPr/>
        <a:lstStyle/>
        <a:p>
          <a:endParaRPr lang="tr-TR"/>
        </a:p>
      </dgm:t>
    </dgm:pt>
    <dgm:pt modelId="{1C1C4170-8969-405E-825D-EA51E60861C7}" type="sibTrans" cxnId="{AEBBC793-DE7D-4F3A-892D-97CEF04FD079}">
      <dgm:prSet/>
      <dgm:spPr/>
      <dgm:t>
        <a:bodyPr/>
        <a:lstStyle/>
        <a:p>
          <a:endParaRPr lang="tr-TR"/>
        </a:p>
      </dgm:t>
    </dgm:pt>
    <dgm:pt modelId="{192CB5EC-B5BF-4CE4-A4FC-363F893FCBDA}">
      <dgm:prSet phldrT="[Metin]"/>
      <dgm:spPr/>
      <dgm:t>
        <a:bodyPr/>
        <a:lstStyle/>
        <a:p>
          <a:endParaRPr lang="tr-TR" dirty="0"/>
        </a:p>
      </dgm:t>
    </dgm:pt>
    <dgm:pt modelId="{5017B554-CA67-480C-9D02-16CD8843D949}" type="parTrans" cxnId="{2CAB0E5B-1A52-4F33-BA02-6771F271B379}">
      <dgm:prSet/>
      <dgm:spPr/>
      <dgm:t>
        <a:bodyPr/>
        <a:lstStyle/>
        <a:p>
          <a:endParaRPr lang="tr-TR"/>
        </a:p>
      </dgm:t>
    </dgm:pt>
    <dgm:pt modelId="{83579D8B-A09A-4523-B243-8718477D3E0E}" type="sibTrans" cxnId="{2CAB0E5B-1A52-4F33-BA02-6771F271B379}">
      <dgm:prSet/>
      <dgm:spPr/>
      <dgm:t>
        <a:bodyPr/>
        <a:lstStyle/>
        <a:p>
          <a:endParaRPr lang="tr-TR"/>
        </a:p>
      </dgm:t>
    </dgm:pt>
    <dgm:pt modelId="{0C454F84-36F1-42FA-8594-68E72C0535AB}">
      <dgm:prSet phldrT="[Metin]"/>
      <dgm:spPr/>
      <dgm:t>
        <a:bodyPr/>
        <a:lstStyle/>
        <a:p>
          <a:endParaRPr lang="tr-TR" dirty="0"/>
        </a:p>
      </dgm:t>
    </dgm:pt>
    <dgm:pt modelId="{BACFD7C1-F9BB-4430-AB8B-DD78D2ED9085}" type="parTrans" cxnId="{AD5A1348-1023-4A00-80AC-64465284A8CD}">
      <dgm:prSet/>
      <dgm:spPr/>
      <dgm:t>
        <a:bodyPr/>
        <a:lstStyle/>
        <a:p>
          <a:endParaRPr lang="tr-TR"/>
        </a:p>
      </dgm:t>
    </dgm:pt>
    <dgm:pt modelId="{BBC1E041-1D2D-4621-8F15-F0CB93B1610B}" type="sibTrans" cxnId="{AD5A1348-1023-4A00-80AC-64465284A8CD}">
      <dgm:prSet/>
      <dgm:spPr/>
      <dgm:t>
        <a:bodyPr/>
        <a:lstStyle/>
        <a:p>
          <a:endParaRPr lang="tr-TR"/>
        </a:p>
      </dgm:t>
    </dgm:pt>
    <dgm:pt modelId="{D5CBD6C0-F538-40A9-8382-95A3453014F8}" type="pres">
      <dgm:prSet presAssocID="{299713FB-8C33-41DE-B741-1435F3F67601}" presName="vert0" presStyleCnt="0">
        <dgm:presLayoutVars>
          <dgm:dir/>
          <dgm:animOne val="branch"/>
          <dgm:animLvl val="lvl"/>
        </dgm:presLayoutVars>
      </dgm:prSet>
      <dgm:spPr/>
    </dgm:pt>
    <dgm:pt modelId="{5229ECE9-DF02-4AA0-95F3-310B3DF88D2D}" type="pres">
      <dgm:prSet presAssocID="{D3FD4E63-DB8B-4211-97E3-548FB2C8385A}" presName="thickLine" presStyleLbl="alignNode1" presStyleIdx="0" presStyleCnt="1"/>
      <dgm:spPr/>
    </dgm:pt>
    <dgm:pt modelId="{0C444031-4683-463A-9FD2-EBDF08A00352}" type="pres">
      <dgm:prSet presAssocID="{D3FD4E63-DB8B-4211-97E3-548FB2C8385A}" presName="horz1" presStyleCnt="0"/>
      <dgm:spPr/>
    </dgm:pt>
    <dgm:pt modelId="{9CBED1C7-3EC4-4BD1-BB5A-8B1371BDB182}" type="pres">
      <dgm:prSet presAssocID="{D3FD4E63-DB8B-4211-97E3-548FB2C8385A}" presName="tx1" presStyleLbl="revTx" presStyleIdx="0" presStyleCnt="12"/>
      <dgm:spPr/>
    </dgm:pt>
    <dgm:pt modelId="{86A6FF8D-E126-4FEA-8FEC-15E361A82DA9}" type="pres">
      <dgm:prSet presAssocID="{D3FD4E63-DB8B-4211-97E3-548FB2C8385A}" presName="vert1" presStyleCnt="0"/>
      <dgm:spPr/>
    </dgm:pt>
    <dgm:pt modelId="{E95CC0F9-3850-4F2F-B99B-5C804A75F23D}" type="pres">
      <dgm:prSet presAssocID="{D5CEE962-16D0-4B15-B8C3-B214FE65543E}" presName="vertSpace2a" presStyleCnt="0"/>
      <dgm:spPr/>
    </dgm:pt>
    <dgm:pt modelId="{669C1E6D-C4F9-44D9-AED0-14253F55A460}" type="pres">
      <dgm:prSet presAssocID="{D5CEE962-16D0-4B15-B8C3-B214FE65543E}" presName="horz2" presStyleCnt="0"/>
      <dgm:spPr/>
    </dgm:pt>
    <dgm:pt modelId="{9BF02018-4E3C-43B4-8A0E-F13EEC9934CC}" type="pres">
      <dgm:prSet presAssocID="{D5CEE962-16D0-4B15-B8C3-B214FE65543E}" presName="horzSpace2" presStyleCnt="0"/>
      <dgm:spPr/>
    </dgm:pt>
    <dgm:pt modelId="{045104F6-B6EC-4773-9851-F13ED76106BC}" type="pres">
      <dgm:prSet presAssocID="{D5CEE962-16D0-4B15-B8C3-B214FE65543E}" presName="tx2" presStyleLbl="revTx" presStyleIdx="1" presStyleCnt="12"/>
      <dgm:spPr/>
    </dgm:pt>
    <dgm:pt modelId="{1F96F56E-C1BD-45A4-A000-BEFAD8FE14E7}" type="pres">
      <dgm:prSet presAssocID="{D5CEE962-16D0-4B15-B8C3-B214FE65543E}" presName="vert2" presStyleCnt="0"/>
      <dgm:spPr/>
    </dgm:pt>
    <dgm:pt modelId="{BAD2F24F-A507-4DA7-AC22-6F246A471D35}" type="pres">
      <dgm:prSet presAssocID="{D5CEE962-16D0-4B15-B8C3-B214FE65543E}" presName="thinLine2b" presStyleLbl="callout" presStyleIdx="0" presStyleCnt="11"/>
      <dgm:spPr/>
    </dgm:pt>
    <dgm:pt modelId="{F599B5BF-BC97-49E1-BE0B-344F7938A8AC}" type="pres">
      <dgm:prSet presAssocID="{D5CEE962-16D0-4B15-B8C3-B214FE65543E}" presName="vertSpace2b" presStyleCnt="0"/>
      <dgm:spPr/>
    </dgm:pt>
    <dgm:pt modelId="{34409986-5B38-4269-A131-42E334EA9899}" type="pres">
      <dgm:prSet presAssocID="{3FCB7F26-2382-45D3-BEA2-005F493F10D8}" presName="horz2" presStyleCnt="0"/>
      <dgm:spPr/>
    </dgm:pt>
    <dgm:pt modelId="{A5D1FD8F-A75B-4429-94D0-8EC3F2BD9EB5}" type="pres">
      <dgm:prSet presAssocID="{3FCB7F26-2382-45D3-BEA2-005F493F10D8}" presName="horzSpace2" presStyleCnt="0"/>
      <dgm:spPr/>
    </dgm:pt>
    <dgm:pt modelId="{739B1592-4CC6-43EE-8877-CC3C7243AB1D}" type="pres">
      <dgm:prSet presAssocID="{3FCB7F26-2382-45D3-BEA2-005F493F10D8}" presName="tx2" presStyleLbl="revTx" presStyleIdx="2" presStyleCnt="12"/>
      <dgm:spPr/>
    </dgm:pt>
    <dgm:pt modelId="{FAD9849A-0D69-491B-B846-773B0EFA6F41}" type="pres">
      <dgm:prSet presAssocID="{3FCB7F26-2382-45D3-BEA2-005F493F10D8}" presName="vert2" presStyleCnt="0"/>
      <dgm:spPr/>
    </dgm:pt>
    <dgm:pt modelId="{0DAE6649-41CD-4C29-837B-B0916C3E4DA5}" type="pres">
      <dgm:prSet presAssocID="{3FCB7F26-2382-45D3-BEA2-005F493F10D8}" presName="thinLine2b" presStyleLbl="callout" presStyleIdx="1" presStyleCnt="11"/>
      <dgm:spPr/>
    </dgm:pt>
    <dgm:pt modelId="{2363FF43-47D7-4C02-B286-0F4AF6B6FF6C}" type="pres">
      <dgm:prSet presAssocID="{3FCB7F26-2382-45D3-BEA2-005F493F10D8}" presName="vertSpace2b" presStyleCnt="0"/>
      <dgm:spPr/>
    </dgm:pt>
    <dgm:pt modelId="{A4568257-0B38-4AD9-B039-96DFC77769A9}" type="pres">
      <dgm:prSet presAssocID="{50B70F52-A93B-4B0C-BE4F-C777FF302EB4}" presName="horz2" presStyleCnt="0"/>
      <dgm:spPr/>
    </dgm:pt>
    <dgm:pt modelId="{8874155E-2858-4C56-B91A-0ECC68AECFA2}" type="pres">
      <dgm:prSet presAssocID="{50B70F52-A93B-4B0C-BE4F-C777FF302EB4}" presName="horzSpace2" presStyleCnt="0"/>
      <dgm:spPr/>
    </dgm:pt>
    <dgm:pt modelId="{E0744564-29A4-44B5-903C-FD3E7B15A99D}" type="pres">
      <dgm:prSet presAssocID="{50B70F52-A93B-4B0C-BE4F-C777FF302EB4}" presName="tx2" presStyleLbl="revTx" presStyleIdx="3" presStyleCnt="12"/>
      <dgm:spPr/>
    </dgm:pt>
    <dgm:pt modelId="{8B74E1E2-9A94-4F59-AE4E-C5F4B96333A4}" type="pres">
      <dgm:prSet presAssocID="{50B70F52-A93B-4B0C-BE4F-C777FF302EB4}" presName="vert2" presStyleCnt="0"/>
      <dgm:spPr/>
    </dgm:pt>
    <dgm:pt modelId="{3EDEBD12-6542-44AF-B4AB-DBA827CF81D0}" type="pres">
      <dgm:prSet presAssocID="{50B70F52-A93B-4B0C-BE4F-C777FF302EB4}" presName="thinLine2b" presStyleLbl="callout" presStyleIdx="2" presStyleCnt="11"/>
      <dgm:spPr/>
    </dgm:pt>
    <dgm:pt modelId="{F8FC7D09-6DF2-4FAA-8449-C26E84D713FE}" type="pres">
      <dgm:prSet presAssocID="{50B70F52-A93B-4B0C-BE4F-C777FF302EB4}" presName="vertSpace2b" presStyleCnt="0"/>
      <dgm:spPr/>
    </dgm:pt>
    <dgm:pt modelId="{CFA7283D-0FD6-4360-91E7-6EDF72E34107}" type="pres">
      <dgm:prSet presAssocID="{1308666B-089E-455C-811C-22F382BF1B7C}" presName="horz2" presStyleCnt="0"/>
      <dgm:spPr/>
    </dgm:pt>
    <dgm:pt modelId="{61A1C234-F153-451C-81E6-D63006524CEC}" type="pres">
      <dgm:prSet presAssocID="{1308666B-089E-455C-811C-22F382BF1B7C}" presName="horzSpace2" presStyleCnt="0"/>
      <dgm:spPr/>
    </dgm:pt>
    <dgm:pt modelId="{5F9F8182-9743-40B1-BC75-2042D3CC76A2}" type="pres">
      <dgm:prSet presAssocID="{1308666B-089E-455C-811C-22F382BF1B7C}" presName="tx2" presStyleLbl="revTx" presStyleIdx="4" presStyleCnt="12"/>
      <dgm:spPr/>
    </dgm:pt>
    <dgm:pt modelId="{BB333FFD-D95B-4DA5-B011-7C8F9733F105}" type="pres">
      <dgm:prSet presAssocID="{1308666B-089E-455C-811C-22F382BF1B7C}" presName="vert2" presStyleCnt="0"/>
      <dgm:spPr/>
    </dgm:pt>
    <dgm:pt modelId="{1569C7F5-2B4C-42AB-A332-4DB955D169B3}" type="pres">
      <dgm:prSet presAssocID="{1308666B-089E-455C-811C-22F382BF1B7C}" presName="thinLine2b" presStyleLbl="callout" presStyleIdx="3" presStyleCnt="11"/>
      <dgm:spPr/>
    </dgm:pt>
    <dgm:pt modelId="{E4BE6FD2-039F-471E-B812-E94BC34FED6D}" type="pres">
      <dgm:prSet presAssocID="{1308666B-089E-455C-811C-22F382BF1B7C}" presName="vertSpace2b" presStyleCnt="0"/>
      <dgm:spPr/>
    </dgm:pt>
    <dgm:pt modelId="{C433A7FF-2894-4FBF-B1A1-98759F7412C2}" type="pres">
      <dgm:prSet presAssocID="{7E10DC30-EA44-41B0-B896-F982F6B29BEE}" presName="horz2" presStyleCnt="0"/>
      <dgm:spPr/>
    </dgm:pt>
    <dgm:pt modelId="{1779C94D-9C1F-41A6-8A95-05FF740438C9}" type="pres">
      <dgm:prSet presAssocID="{7E10DC30-EA44-41B0-B896-F982F6B29BEE}" presName="horzSpace2" presStyleCnt="0"/>
      <dgm:spPr/>
    </dgm:pt>
    <dgm:pt modelId="{898986C2-A8FB-4113-876F-DA52A75CC79B}" type="pres">
      <dgm:prSet presAssocID="{7E10DC30-EA44-41B0-B896-F982F6B29BEE}" presName="tx2" presStyleLbl="revTx" presStyleIdx="5" presStyleCnt="12"/>
      <dgm:spPr/>
    </dgm:pt>
    <dgm:pt modelId="{C8F32288-6E99-4A7C-8D27-6C0E34105C09}" type="pres">
      <dgm:prSet presAssocID="{7E10DC30-EA44-41B0-B896-F982F6B29BEE}" presName="vert2" presStyleCnt="0"/>
      <dgm:spPr/>
    </dgm:pt>
    <dgm:pt modelId="{0F13C7BC-4136-44CA-92DC-F6E013F690F0}" type="pres">
      <dgm:prSet presAssocID="{7E10DC30-EA44-41B0-B896-F982F6B29BEE}" presName="thinLine2b" presStyleLbl="callout" presStyleIdx="4" presStyleCnt="11"/>
      <dgm:spPr/>
    </dgm:pt>
    <dgm:pt modelId="{689C8961-5B71-4837-8F0F-DF30E374AFC4}" type="pres">
      <dgm:prSet presAssocID="{7E10DC30-EA44-41B0-B896-F982F6B29BEE}" presName="vertSpace2b" presStyleCnt="0"/>
      <dgm:spPr/>
    </dgm:pt>
    <dgm:pt modelId="{C70AB184-D1E9-4048-9280-D53775BAEF16}" type="pres">
      <dgm:prSet presAssocID="{E761E6DC-C19C-49D5-8993-63B87EE7798D}" presName="horz2" presStyleCnt="0"/>
      <dgm:spPr/>
    </dgm:pt>
    <dgm:pt modelId="{8B2FF04E-9210-4737-B9EE-81F180066CBC}" type="pres">
      <dgm:prSet presAssocID="{E761E6DC-C19C-49D5-8993-63B87EE7798D}" presName="horzSpace2" presStyleCnt="0"/>
      <dgm:spPr/>
    </dgm:pt>
    <dgm:pt modelId="{0E4AB754-C94D-4E9F-86B3-2D2F47E10197}" type="pres">
      <dgm:prSet presAssocID="{E761E6DC-C19C-49D5-8993-63B87EE7798D}" presName="tx2" presStyleLbl="revTx" presStyleIdx="6" presStyleCnt="12"/>
      <dgm:spPr/>
    </dgm:pt>
    <dgm:pt modelId="{1B32BA71-167B-458C-A8CC-EE380E91E67C}" type="pres">
      <dgm:prSet presAssocID="{E761E6DC-C19C-49D5-8993-63B87EE7798D}" presName="vert2" presStyleCnt="0"/>
      <dgm:spPr/>
    </dgm:pt>
    <dgm:pt modelId="{BAB7CCBE-C1AE-4B58-AAD3-B42F5284D1B9}" type="pres">
      <dgm:prSet presAssocID="{E761E6DC-C19C-49D5-8993-63B87EE7798D}" presName="thinLine2b" presStyleLbl="callout" presStyleIdx="5" presStyleCnt="11"/>
      <dgm:spPr/>
    </dgm:pt>
    <dgm:pt modelId="{160F2273-E91D-41C4-9BD3-43B57537F1E4}" type="pres">
      <dgm:prSet presAssocID="{E761E6DC-C19C-49D5-8993-63B87EE7798D}" presName="vertSpace2b" presStyleCnt="0"/>
      <dgm:spPr/>
    </dgm:pt>
    <dgm:pt modelId="{7F3C3EFC-D7D9-468D-9339-2A2B8A798C73}" type="pres">
      <dgm:prSet presAssocID="{70F137AF-63C2-45AB-810F-C5C9369005BA}" presName="horz2" presStyleCnt="0"/>
      <dgm:spPr/>
    </dgm:pt>
    <dgm:pt modelId="{51FE4955-F288-4A13-BD46-331210B989A5}" type="pres">
      <dgm:prSet presAssocID="{70F137AF-63C2-45AB-810F-C5C9369005BA}" presName="horzSpace2" presStyleCnt="0"/>
      <dgm:spPr/>
    </dgm:pt>
    <dgm:pt modelId="{BA9A3868-5BCC-404D-87CE-EA2A2E080AC0}" type="pres">
      <dgm:prSet presAssocID="{70F137AF-63C2-45AB-810F-C5C9369005BA}" presName="tx2" presStyleLbl="revTx" presStyleIdx="7" presStyleCnt="12"/>
      <dgm:spPr/>
    </dgm:pt>
    <dgm:pt modelId="{84DD2611-4083-402D-8307-722C4ADFE636}" type="pres">
      <dgm:prSet presAssocID="{70F137AF-63C2-45AB-810F-C5C9369005BA}" presName="vert2" presStyleCnt="0"/>
      <dgm:spPr/>
    </dgm:pt>
    <dgm:pt modelId="{7D7DAD6E-E43F-4832-A4A2-7541CDC93476}" type="pres">
      <dgm:prSet presAssocID="{70F137AF-63C2-45AB-810F-C5C9369005BA}" presName="thinLine2b" presStyleLbl="callout" presStyleIdx="6" presStyleCnt="11"/>
      <dgm:spPr/>
    </dgm:pt>
    <dgm:pt modelId="{FBEE95BF-8E68-4A13-BCCD-459DDE363AC7}" type="pres">
      <dgm:prSet presAssocID="{70F137AF-63C2-45AB-810F-C5C9369005BA}" presName="vertSpace2b" presStyleCnt="0"/>
      <dgm:spPr/>
    </dgm:pt>
    <dgm:pt modelId="{30706A3E-E15D-440F-A740-02371F079C09}" type="pres">
      <dgm:prSet presAssocID="{F9C95761-B65F-407E-A40D-8F3AB2462441}" presName="horz2" presStyleCnt="0"/>
      <dgm:spPr/>
    </dgm:pt>
    <dgm:pt modelId="{B3DE61E9-0840-4A83-8A4A-373D792A8760}" type="pres">
      <dgm:prSet presAssocID="{F9C95761-B65F-407E-A40D-8F3AB2462441}" presName="horzSpace2" presStyleCnt="0"/>
      <dgm:spPr/>
    </dgm:pt>
    <dgm:pt modelId="{3B40298F-52BC-4670-9F0E-E538BF847D8D}" type="pres">
      <dgm:prSet presAssocID="{F9C95761-B65F-407E-A40D-8F3AB2462441}" presName="tx2" presStyleLbl="revTx" presStyleIdx="8" presStyleCnt="12"/>
      <dgm:spPr/>
    </dgm:pt>
    <dgm:pt modelId="{504736EE-7E4B-4273-BFC1-6CEC9DB127D0}" type="pres">
      <dgm:prSet presAssocID="{F9C95761-B65F-407E-A40D-8F3AB2462441}" presName="vert2" presStyleCnt="0"/>
      <dgm:spPr/>
    </dgm:pt>
    <dgm:pt modelId="{ADA92636-4FBC-4A2C-A3A4-01327F102B16}" type="pres">
      <dgm:prSet presAssocID="{F9C95761-B65F-407E-A40D-8F3AB2462441}" presName="thinLine2b" presStyleLbl="callout" presStyleIdx="7" presStyleCnt="11"/>
      <dgm:spPr/>
    </dgm:pt>
    <dgm:pt modelId="{90DD469C-8A59-4C58-9483-F03005E85521}" type="pres">
      <dgm:prSet presAssocID="{F9C95761-B65F-407E-A40D-8F3AB2462441}" presName="vertSpace2b" presStyleCnt="0"/>
      <dgm:spPr/>
    </dgm:pt>
    <dgm:pt modelId="{91CE8371-467D-488B-A482-A5E8D7DA0223}" type="pres">
      <dgm:prSet presAssocID="{192CB5EC-B5BF-4CE4-A4FC-363F893FCBDA}" presName="horz2" presStyleCnt="0"/>
      <dgm:spPr/>
    </dgm:pt>
    <dgm:pt modelId="{4480D0AD-7C6C-4360-BC2C-1F07AB739542}" type="pres">
      <dgm:prSet presAssocID="{192CB5EC-B5BF-4CE4-A4FC-363F893FCBDA}" presName="horzSpace2" presStyleCnt="0"/>
      <dgm:spPr/>
    </dgm:pt>
    <dgm:pt modelId="{8A165BB4-4881-41C6-99C6-50ACABCFD78E}" type="pres">
      <dgm:prSet presAssocID="{192CB5EC-B5BF-4CE4-A4FC-363F893FCBDA}" presName="tx2" presStyleLbl="revTx" presStyleIdx="9" presStyleCnt="12"/>
      <dgm:spPr/>
    </dgm:pt>
    <dgm:pt modelId="{B6548117-F75F-4E58-82A8-13D322B51EBB}" type="pres">
      <dgm:prSet presAssocID="{192CB5EC-B5BF-4CE4-A4FC-363F893FCBDA}" presName="vert2" presStyleCnt="0"/>
      <dgm:spPr/>
    </dgm:pt>
    <dgm:pt modelId="{A4CC4C2A-4D59-4D54-825C-EA24B1A2016E}" type="pres">
      <dgm:prSet presAssocID="{192CB5EC-B5BF-4CE4-A4FC-363F893FCBDA}" presName="thinLine2b" presStyleLbl="callout" presStyleIdx="8" presStyleCnt="11"/>
      <dgm:spPr/>
    </dgm:pt>
    <dgm:pt modelId="{FA7C3B13-4961-44AD-82E8-066327AA03F5}" type="pres">
      <dgm:prSet presAssocID="{192CB5EC-B5BF-4CE4-A4FC-363F893FCBDA}" presName="vertSpace2b" presStyleCnt="0"/>
      <dgm:spPr/>
    </dgm:pt>
    <dgm:pt modelId="{7695526B-7CAE-4AE0-B9F6-4B248E62F5E5}" type="pres">
      <dgm:prSet presAssocID="{0C454F84-36F1-42FA-8594-68E72C0535AB}" presName="horz2" presStyleCnt="0"/>
      <dgm:spPr/>
    </dgm:pt>
    <dgm:pt modelId="{55789561-17C8-45F9-BACA-FC80969E2053}" type="pres">
      <dgm:prSet presAssocID="{0C454F84-36F1-42FA-8594-68E72C0535AB}" presName="horzSpace2" presStyleCnt="0"/>
      <dgm:spPr/>
    </dgm:pt>
    <dgm:pt modelId="{0863AE64-82EC-4196-957D-DB04C1BDDA1F}" type="pres">
      <dgm:prSet presAssocID="{0C454F84-36F1-42FA-8594-68E72C0535AB}" presName="tx2" presStyleLbl="revTx" presStyleIdx="10" presStyleCnt="12"/>
      <dgm:spPr/>
    </dgm:pt>
    <dgm:pt modelId="{EC8B543C-BC67-43C3-A150-46D3A790921C}" type="pres">
      <dgm:prSet presAssocID="{0C454F84-36F1-42FA-8594-68E72C0535AB}" presName="vert2" presStyleCnt="0"/>
      <dgm:spPr/>
    </dgm:pt>
    <dgm:pt modelId="{5FF79136-3A1E-4093-97BB-D0A5E225671E}" type="pres">
      <dgm:prSet presAssocID="{0C454F84-36F1-42FA-8594-68E72C0535AB}" presName="thinLine2b" presStyleLbl="callout" presStyleIdx="9" presStyleCnt="11"/>
      <dgm:spPr/>
    </dgm:pt>
    <dgm:pt modelId="{1B8E8AAB-5740-4055-9C31-5D46CB7582CC}" type="pres">
      <dgm:prSet presAssocID="{0C454F84-36F1-42FA-8594-68E72C0535AB}" presName="vertSpace2b" presStyleCnt="0"/>
      <dgm:spPr/>
    </dgm:pt>
    <dgm:pt modelId="{51A68443-5C5E-4CD9-8A79-2AFC21762678}" type="pres">
      <dgm:prSet presAssocID="{A04A4E5E-CC24-4F68-AE8A-3F8AD66C2D85}" presName="horz2" presStyleCnt="0"/>
      <dgm:spPr/>
    </dgm:pt>
    <dgm:pt modelId="{83AF075E-1BB9-45FC-A6F6-8A472C8EA54E}" type="pres">
      <dgm:prSet presAssocID="{A04A4E5E-CC24-4F68-AE8A-3F8AD66C2D85}" presName="horzSpace2" presStyleCnt="0"/>
      <dgm:spPr/>
    </dgm:pt>
    <dgm:pt modelId="{07472227-33D2-4870-AFC3-3BAF2B2FC6DC}" type="pres">
      <dgm:prSet presAssocID="{A04A4E5E-CC24-4F68-AE8A-3F8AD66C2D85}" presName="tx2" presStyleLbl="revTx" presStyleIdx="11" presStyleCnt="12"/>
      <dgm:spPr/>
    </dgm:pt>
    <dgm:pt modelId="{A48E63EA-846F-4F2D-8E6A-0FF4424CAA9F}" type="pres">
      <dgm:prSet presAssocID="{A04A4E5E-CC24-4F68-AE8A-3F8AD66C2D85}" presName="vert2" presStyleCnt="0"/>
      <dgm:spPr/>
    </dgm:pt>
    <dgm:pt modelId="{792FCE25-B325-4BA8-85D8-26DFBF09A900}" type="pres">
      <dgm:prSet presAssocID="{A04A4E5E-CC24-4F68-AE8A-3F8AD66C2D85}" presName="thinLine2b" presStyleLbl="callout" presStyleIdx="10" presStyleCnt="11"/>
      <dgm:spPr/>
    </dgm:pt>
    <dgm:pt modelId="{151861BF-86F7-4C6C-8D8D-78B76E6FD88A}" type="pres">
      <dgm:prSet presAssocID="{A04A4E5E-CC24-4F68-AE8A-3F8AD66C2D85}" presName="vertSpace2b" presStyleCnt="0"/>
      <dgm:spPr/>
    </dgm:pt>
  </dgm:ptLst>
  <dgm:cxnLst>
    <dgm:cxn modelId="{82894707-2772-431F-A60B-28F541B744B0}" srcId="{299713FB-8C33-41DE-B741-1435F3F67601}" destId="{D3FD4E63-DB8B-4211-97E3-548FB2C8385A}" srcOrd="0" destOrd="0" parTransId="{7431BAD2-C803-4BD3-A347-CCC0530BCA24}" sibTransId="{BEE166AD-4DA1-4F65-BD37-E97469EEFC25}"/>
    <dgm:cxn modelId="{1565B116-AD31-4B67-AC8E-1460AA730549}" srcId="{D3FD4E63-DB8B-4211-97E3-548FB2C8385A}" destId="{A04A4E5E-CC24-4F68-AE8A-3F8AD66C2D85}" srcOrd="10" destOrd="0" parTransId="{1BBE2FC5-46FD-40AE-B130-B92849B93610}" sibTransId="{C21F6EAE-2E65-4B86-A1EB-5F2A04F2F875}"/>
    <dgm:cxn modelId="{A920421A-86C9-4AB1-A315-0071B66CE910}" type="presOf" srcId="{E761E6DC-C19C-49D5-8993-63B87EE7798D}" destId="{0E4AB754-C94D-4E9F-86B3-2D2F47E10197}" srcOrd="0" destOrd="0" presId="urn:microsoft.com/office/officeart/2008/layout/LinedList"/>
    <dgm:cxn modelId="{7EAAE628-D324-469B-A9F4-B6053E9EC62B}" type="presOf" srcId="{0C454F84-36F1-42FA-8594-68E72C0535AB}" destId="{0863AE64-82EC-4196-957D-DB04C1BDDA1F}" srcOrd="0" destOrd="0" presId="urn:microsoft.com/office/officeart/2008/layout/LinedList"/>
    <dgm:cxn modelId="{5B726030-B0C8-4ED8-84C2-30123D99738E}" srcId="{D3FD4E63-DB8B-4211-97E3-548FB2C8385A}" destId="{1308666B-089E-455C-811C-22F382BF1B7C}" srcOrd="3" destOrd="0" parTransId="{A13FA5C3-8C4B-4960-9EF8-649C314A5CB5}" sibTransId="{235E31AA-046C-4F5E-8E0E-8159D64BAD9B}"/>
    <dgm:cxn modelId="{87BE9D33-E7B7-4C53-AE32-31490636006F}" type="presOf" srcId="{7E10DC30-EA44-41B0-B896-F982F6B29BEE}" destId="{898986C2-A8FB-4113-876F-DA52A75CC79B}" srcOrd="0" destOrd="0" presId="urn:microsoft.com/office/officeart/2008/layout/LinedList"/>
    <dgm:cxn modelId="{63C30237-46F6-425C-A9FF-AD3F73AA0B2A}" type="presOf" srcId="{50B70F52-A93B-4B0C-BE4F-C777FF302EB4}" destId="{E0744564-29A4-44B5-903C-FD3E7B15A99D}" srcOrd="0" destOrd="0" presId="urn:microsoft.com/office/officeart/2008/layout/LinedList"/>
    <dgm:cxn modelId="{48B59537-EB29-40D9-8BC2-6550BD9D2854}" type="presOf" srcId="{299713FB-8C33-41DE-B741-1435F3F67601}" destId="{D5CBD6C0-F538-40A9-8382-95A3453014F8}" srcOrd="0" destOrd="0" presId="urn:microsoft.com/office/officeart/2008/layout/LinedList"/>
    <dgm:cxn modelId="{2CAB0E5B-1A52-4F33-BA02-6771F271B379}" srcId="{D3FD4E63-DB8B-4211-97E3-548FB2C8385A}" destId="{192CB5EC-B5BF-4CE4-A4FC-363F893FCBDA}" srcOrd="8" destOrd="0" parTransId="{5017B554-CA67-480C-9D02-16CD8843D949}" sibTransId="{83579D8B-A09A-4523-B243-8718477D3E0E}"/>
    <dgm:cxn modelId="{67EFFB5B-4417-434F-A837-CB7C6114AD17}" srcId="{D3FD4E63-DB8B-4211-97E3-548FB2C8385A}" destId="{50B70F52-A93B-4B0C-BE4F-C777FF302EB4}" srcOrd="2" destOrd="0" parTransId="{2F021ECE-E9D2-4C3D-BE1A-43A118A21608}" sibTransId="{8321D90A-7157-4E58-99C0-AD8993AB3F8D}"/>
    <dgm:cxn modelId="{AD5A1348-1023-4A00-80AC-64465284A8CD}" srcId="{D3FD4E63-DB8B-4211-97E3-548FB2C8385A}" destId="{0C454F84-36F1-42FA-8594-68E72C0535AB}" srcOrd="9" destOrd="0" parTransId="{BACFD7C1-F9BB-4430-AB8B-DD78D2ED9085}" sibTransId="{BBC1E041-1D2D-4621-8F15-F0CB93B1610B}"/>
    <dgm:cxn modelId="{7A7E9848-01F3-4096-AF01-671A273B33B7}" srcId="{D3FD4E63-DB8B-4211-97E3-548FB2C8385A}" destId="{7E10DC30-EA44-41B0-B896-F982F6B29BEE}" srcOrd="4" destOrd="0" parTransId="{F6B46A51-110F-491F-9620-2C78D3B2DF46}" sibTransId="{8EB1CA8B-153C-42EF-B047-D374E96890D2}"/>
    <dgm:cxn modelId="{9BA2836C-4BB0-4154-863C-740A7F89268B}" srcId="{D3FD4E63-DB8B-4211-97E3-548FB2C8385A}" destId="{E761E6DC-C19C-49D5-8993-63B87EE7798D}" srcOrd="5" destOrd="0" parTransId="{B2338CE7-5581-4954-B07B-2428E872FE68}" sibTransId="{1E0B0FCC-99A9-449C-AF3E-50C42E833FEC}"/>
    <dgm:cxn modelId="{0C49AD71-B630-49DA-A491-F06754487099}" srcId="{D3FD4E63-DB8B-4211-97E3-548FB2C8385A}" destId="{70F137AF-63C2-45AB-810F-C5C9369005BA}" srcOrd="6" destOrd="0" parTransId="{8AD639BF-501C-4EFE-8959-C0898FEA450C}" sibTransId="{ADB2B7CA-3D84-492C-9103-0BBF779C9D7E}"/>
    <dgm:cxn modelId="{C2CE6778-FBF8-4933-A842-0BEB4D8811B7}" srcId="{D3FD4E63-DB8B-4211-97E3-548FB2C8385A}" destId="{D5CEE962-16D0-4B15-B8C3-B214FE65543E}" srcOrd="0" destOrd="0" parTransId="{FB230664-7E66-492D-BB1B-7CB4BF904C1F}" sibTransId="{041094CC-A39D-415A-A958-F3F41B1D41C6}"/>
    <dgm:cxn modelId="{B13B7687-6D48-4BC7-9783-378EC0C97626}" type="presOf" srcId="{192CB5EC-B5BF-4CE4-A4FC-363F893FCBDA}" destId="{8A165BB4-4881-41C6-99C6-50ACABCFD78E}" srcOrd="0" destOrd="0" presId="urn:microsoft.com/office/officeart/2008/layout/LinedList"/>
    <dgm:cxn modelId="{AEBBC793-DE7D-4F3A-892D-97CEF04FD079}" srcId="{D3FD4E63-DB8B-4211-97E3-548FB2C8385A}" destId="{F9C95761-B65F-407E-A40D-8F3AB2462441}" srcOrd="7" destOrd="0" parTransId="{B70AC282-65B5-4933-AFBE-3106735CF6DD}" sibTransId="{1C1C4170-8969-405E-825D-EA51E60861C7}"/>
    <dgm:cxn modelId="{997E7394-CE6A-4025-93BD-BD18311414EB}" type="presOf" srcId="{70F137AF-63C2-45AB-810F-C5C9369005BA}" destId="{BA9A3868-5BCC-404D-87CE-EA2A2E080AC0}" srcOrd="0" destOrd="0" presId="urn:microsoft.com/office/officeart/2008/layout/LinedList"/>
    <dgm:cxn modelId="{60682695-4F22-472E-AD7A-B524E1A651F3}" type="presOf" srcId="{A04A4E5E-CC24-4F68-AE8A-3F8AD66C2D85}" destId="{07472227-33D2-4870-AFC3-3BAF2B2FC6DC}" srcOrd="0" destOrd="0" presId="urn:microsoft.com/office/officeart/2008/layout/LinedList"/>
    <dgm:cxn modelId="{5A9205A1-FF43-4345-B7D4-E96D68470C59}" srcId="{D3FD4E63-DB8B-4211-97E3-548FB2C8385A}" destId="{3FCB7F26-2382-45D3-BEA2-005F493F10D8}" srcOrd="1" destOrd="0" parTransId="{632EC6C2-B2DA-4026-93E0-2C81BBCB56F2}" sibTransId="{DC83D892-86D8-4384-B53C-60EB08D9D321}"/>
    <dgm:cxn modelId="{CBA691A2-63B1-48B1-8179-22F7697A5213}" type="presOf" srcId="{3FCB7F26-2382-45D3-BEA2-005F493F10D8}" destId="{739B1592-4CC6-43EE-8877-CC3C7243AB1D}" srcOrd="0" destOrd="0" presId="urn:microsoft.com/office/officeart/2008/layout/LinedList"/>
    <dgm:cxn modelId="{A90AD9DC-D75F-4158-9262-BD6E9EFC87FB}" type="presOf" srcId="{1308666B-089E-455C-811C-22F382BF1B7C}" destId="{5F9F8182-9743-40B1-BC75-2042D3CC76A2}" srcOrd="0" destOrd="0" presId="urn:microsoft.com/office/officeart/2008/layout/LinedList"/>
    <dgm:cxn modelId="{1B20DFF6-56B5-4AE6-BEDD-01BC93A8FC4A}" type="presOf" srcId="{D3FD4E63-DB8B-4211-97E3-548FB2C8385A}" destId="{9CBED1C7-3EC4-4BD1-BB5A-8B1371BDB182}" srcOrd="0" destOrd="0" presId="urn:microsoft.com/office/officeart/2008/layout/LinedList"/>
    <dgm:cxn modelId="{28EBFEFB-DECE-42A7-9E89-3C3D654BB46B}" type="presOf" srcId="{D5CEE962-16D0-4B15-B8C3-B214FE65543E}" destId="{045104F6-B6EC-4773-9851-F13ED76106BC}" srcOrd="0" destOrd="0" presId="urn:microsoft.com/office/officeart/2008/layout/LinedList"/>
    <dgm:cxn modelId="{2A19D2FC-DEA8-4E02-A81D-F5865B79FF22}" type="presOf" srcId="{F9C95761-B65F-407E-A40D-8F3AB2462441}" destId="{3B40298F-52BC-4670-9F0E-E538BF847D8D}" srcOrd="0" destOrd="0" presId="urn:microsoft.com/office/officeart/2008/layout/LinedList"/>
    <dgm:cxn modelId="{0AB95E92-04A0-4688-92A3-2C93B0BFA519}" type="presParOf" srcId="{D5CBD6C0-F538-40A9-8382-95A3453014F8}" destId="{5229ECE9-DF02-4AA0-95F3-310B3DF88D2D}" srcOrd="0" destOrd="0" presId="urn:microsoft.com/office/officeart/2008/layout/LinedList"/>
    <dgm:cxn modelId="{FB04E1E4-6287-44B2-B9AF-F5159BF5DE05}" type="presParOf" srcId="{D5CBD6C0-F538-40A9-8382-95A3453014F8}" destId="{0C444031-4683-463A-9FD2-EBDF08A00352}" srcOrd="1" destOrd="0" presId="urn:microsoft.com/office/officeart/2008/layout/LinedList"/>
    <dgm:cxn modelId="{FC5EC009-4328-4040-BD87-206AD3307BE7}" type="presParOf" srcId="{0C444031-4683-463A-9FD2-EBDF08A00352}" destId="{9CBED1C7-3EC4-4BD1-BB5A-8B1371BDB182}" srcOrd="0" destOrd="0" presId="urn:microsoft.com/office/officeart/2008/layout/LinedList"/>
    <dgm:cxn modelId="{B0A64395-6A24-4A50-96FE-B06A1F8E6130}" type="presParOf" srcId="{0C444031-4683-463A-9FD2-EBDF08A00352}" destId="{86A6FF8D-E126-4FEA-8FEC-15E361A82DA9}" srcOrd="1" destOrd="0" presId="urn:microsoft.com/office/officeart/2008/layout/LinedList"/>
    <dgm:cxn modelId="{33F25C2A-222F-4A89-8413-A354D5680EEA}" type="presParOf" srcId="{86A6FF8D-E126-4FEA-8FEC-15E361A82DA9}" destId="{E95CC0F9-3850-4F2F-B99B-5C804A75F23D}" srcOrd="0" destOrd="0" presId="urn:microsoft.com/office/officeart/2008/layout/LinedList"/>
    <dgm:cxn modelId="{14067689-5E75-4F4D-9E33-D36C310D7EA2}" type="presParOf" srcId="{86A6FF8D-E126-4FEA-8FEC-15E361A82DA9}" destId="{669C1E6D-C4F9-44D9-AED0-14253F55A460}" srcOrd="1" destOrd="0" presId="urn:microsoft.com/office/officeart/2008/layout/LinedList"/>
    <dgm:cxn modelId="{10B9BB70-57B0-4800-BDE6-D3BCBC258B4F}" type="presParOf" srcId="{669C1E6D-C4F9-44D9-AED0-14253F55A460}" destId="{9BF02018-4E3C-43B4-8A0E-F13EEC9934CC}" srcOrd="0" destOrd="0" presId="urn:microsoft.com/office/officeart/2008/layout/LinedList"/>
    <dgm:cxn modelId="{2E7E11F6-DD5F-4931-8B1F-D472928560D9}" type="presParOf" srcId="{669C1E6D-C4F9-44D9-AED0-14253F55A460}" destId="{045104F6-B6EC-4773-9851-F13ED76106BC}" srcOrd="1" destOrd="0" presId="urn:microsoft.com/office/officeart/2008/layout/LinedList"/>
    <dgm:cxn modelId="{E3E9DEEA-6A08-4F85-9E6A-DB331894091B}" type="presParOf" srcId="{669C1E6D-C4F9-44D9-AED0-14253F55A460}" destId="{1F96F56E-C1BD-45A4-A000-BEFAD8FE14E7}" srcOrd="2" destOrd="0" presId="urn:microsoft.com/office/officeart/2008/layout/LinedList"/>
    <dgm:cxn modelId="{374A44F2-0893-4E87-B9BE-F54A8E4A8F88}" type="presParOf" srcId="{86A6FF8D-E126-4FEA-8FEC-15E361A82DA9}" destId="{BAD2F24F-A507-4DA7-AC22-6F246A471D35}" srcOrd="2" destOrd="0" presId="urn:microsoft.com/office/officeart/2008/layout/LinedList"/>
    <dgm:cxn modelId="{3C852209-0D52-4D05-91A0-18EC23F258F8}" type="presParOf" srcId="{86A6FF8D-E126-4FEA-8FEC-15E361A82DA9}" destId="{F599B5BF-BC97-49E1-BE0B-344F7938A8AC}" srcOrd="3" destOrd="0" presId="urn:microsoft.com/office/officeart/2008/layout/LinedList"/>
    <dgm:cxn modelId="{3EC08B73-31DB-4FBC-8D59-A32D1AFBB177}" type="presParOf" srcId="{86A6FF8D-E126-4FEA-8FEC-15E361A82DA9}" destId="{34409986-5B38-4269-A131-42E334EA9899}" srcOrd="4" destOrd="0" presId="urn:microsoft.com/office/officeart/2008/layout/LinedList"/>
    <dgm:cxn modelId="{888EFCC5-1A6B-400D-B1A5-A2FF5F7867EF}" type="presParOf" srcId="{34409986-5B38-4269-A131-42E334EA9899}" destId="{A5D1FD8F-A75B-4429-94D0-8EC3F2BD9EB5}" srcOrd="0" destOrd="0" presId="urn:microsoft.com/office/officeart/2008/layout/LinedList"/>
    <dgm:cxn modelId="{81C8DCB3-F391-4F77-AB1E-A28EB4233B62}" type="presParOf" srcId="{34409986-5B38-4269-A131-42E334EA9899}" destId="{739B1592-4CC6-43EE-8877-CC3C7243AB1D}" srcOrd="1" destOrd="0" presId="urn:microsoft.com/office/officeart/2008/layout/LinedList"/>
    <dgm:cxn modelId="{8E726BFA-78C9-4D01-BB0A-14F023138798}" type="presParOf" srcId="{34409986-5B38-4269-A131-42E334EA9899}" destId="{FAD9849A-0D69-491B-B846-773B0EFA6F41}" srcOrd="2" destOrd="0" presId="urn:microsoft.com/office/officeart/2008/layout/LinedList"/>
    <dgm:cxn modelId="{8633321C-139B-4C20-80A2-672568C764B4}" type="presParOf" srcId="{86A6FF8D-E126-4FEA-8FEC-15E361A82DA9}" destId="{0DAE6649-41CD-4C29-837B-B0916C3E4DA5}" srcOrd="5" destOrd="0" presId="urn:microsoft.com/office/officeart/2008/layout/LinedList"/>
    <dgm:cxn modelId="{80C05B6D-6D95-4662-89A0-99CB9A442AFB}" type="presParOf" srcId="{86A6FF8D-E126-4FEA-8FEC-15E361A82DA9}" destId="{2363FF43-47D7-4C02-B286-0F4AF6B6FF6C}" srcOrd="6" destOrd="0" presId="urn:microsoft.com/office/officeart/2008/layout/LinedList"/>
    <dgm:cxn modelId="{38671E0D-5AB9-4638-BF7F-CF38E90B560B}" type="presParOf" srcId="{86A6FF8D-E126-4FEA-8FEC-15E361A82DA9}" destId="{A4568257-0B38-4AD9-B039-96DFC77769A9}" srcOrd="7" destOrd="0" presId="urn:microsoft.com/office/officeart/2008/layout/LinedList"/>
    <dgm:cxn modelId="{6DC4A202-F53E-4F1D-9A50-99706644D5D6}" type="presParOf" srcId="{A4568257-0B38-4AD9-B039-96DFC77769A9}" destId="{8874155E-2858-4C56-B91A-0ECC68AECFA2}" srcOrd="0" destOrd="0" presId="urn:microsoft.com/office/officeart/2008/layout/LinedList"/>
    <dgm:cxn modelId="{101385F8-A51D-4585-8FE4-4F19469344FC}" type="presParOf" srcId="{A4568257-0B38-4AD9-B039-96DFC77769A9}" destId="{E0744564-29A4-44B5-903C-FD3E7B15A99D}" srcOrd="1" destOrd="0" presId="urn:microsoft.com/office/officeart/2008/layout/LinedList"/>
    <dgm:cxn modelId="{E37DF4A0-60BA-426E-A1B9-BC490CEA39CE}" type="presParOf" srcId="{A4568257-0B38-4AD9-B039-96DFC77769A9}" destId="{8B74E1E2-9A94-4F59-AE4E-C5F4B96333A4}" srcOrd="2" destOrd="0" presId="urn:microsoft.com/office/officeart/2008/layout/LinedList"/>
    <dgm:cxn modelId="{8CDF25BA-28F5-4301-A40D-BDAA59FAA8C5}" type="presParOf" srcId="{86A6FF8D-E126-4FEA-8FEC-15E361A82DA9}" destId="{3EDEBD12-6542-44AF-B4AB-DBA827CF81D0}" srcOrd="8" destOrd="0" presId="urn:microsoft.com/office/officeart/2008/layout/LinedList"/>
    <dgm:cxn modelId="{2FB89968-A35E-4047-AF85-99CF34F891DA}" type="presParOf" srcId="{86A6FF8D-E126-4FEA-8FEC-15E361A82DA9}" destId="{F8FC7D09-6DF2-4FAA-8449-C26E84D713FE}" srcOrd="9" destOrd="0" presId="urn:microsoft.com/office/officeart/2008/layout/LinedList"/>
    <dgm:cxn modelId="{5F4994BD-4543-4AEA-9169-62AAACCB02A1}" type="presParOf" srcId="{86A6FF8D-E126-4FEA-8FEC-15E361A82DA9}" destId="{CFA7283D-0FD6-4360-91E7-6EDF72E34107}" srcOrd="10" destOrd="0" presId="urn:microsoft.com/office/officeart/2008/layout/LinedList"/>
    <dgm:cxn modelId="{21D3EBE7-4862-4C0A-95C7-5F2C5D2B4BDE}" type="presParOf" srcId="{CFA7283D-0FD6-4360-91E7-6EDF72E34107}" destId="{61A1C234-F153-451C-81E6-D63006524CEC}" srcOrd="0" destOrd="0" presId="urn:microsoft.com/office/officeart/2008/layout/LinedList"/>
    <dgm:cxn modelId="{42089102-E382-4EB3-849A-EAD51AAE01C9}" type="presParOf" srcId="{CFA7283D-0FD6-4360-91E7-6EDF72E34107}" destId="{5F9F8182-9743-40B1-BC75-2042D3CC76A2}" srcOrd="1" destOrd="0" presId="urn:microsoft.com/office/officeart/2008/layout/LinedList"/>
    <dgm:cxn modelId="{741CA7FD-376D-4B1A-AF77-91509EB63D1B}" type="presParOf" srcId="{CFA7283D-0FD6-4360-91E7-6EDF72E34107}" destId="{BB333FFD-D95B-4DA5-B011-7C8F9733F105}" srcOrd="2" destOrd="0" presId="urn:microsoft.com/office/officeart/2008/layout/LinedList"/>
    <dgm:cxn modelId="{68A45C1C-9745-4925-B731-2B6DA8EF717A}" type="presParOf" srcId="{86A6FF8D-E126-4FEA-8FEC-15E361A82DA9}" destId="{1569C7F5-2B4C-42AB-A332-4DB955D169B3}" srcOrd="11" destOrd="0" presId="urn:microsoft.com/office/officeart/2008/layout/LinedList"/>
    <dgm:cxn modelId="{611B9AA5-8C9F-486C-A40B-DEC56E5818E7}" type="presParOf" srcId="{86A6FF8D-E126-4FEA-8FEC-15E361A82DA9}" destId="{E4BE6FD2-039F-471E-B812-E94BC34FED6D}" srcOrd="12" destOrd="0" presId="urn:microsoft.com/office/officeart/2008/layout/LinedList"/>
    <dgm:cxn modelId="{369B1C80-EAAF-4BD1-AADC-7272E2AED4A9}" type="presParOf" srcId="{86A6FF8D-E126-4FEA-8FEC-15E361A82DA9}" destId="{C433A7FF-2894-4FBF-B1A1-98759F7412C2}" srcOrd="13" destOrd="0" presId="urn:microsoft.com/office/officeart/2008/layout/LinedList"/>
    <dgm:cxn modelId="{7F31759E-7A51-42A8-997C-FA7F55D66A93}" type="presParOf" srcId="{C433A7FF-2894-4FBF-B1A1-98759F7412C2}" destId="{1779C94D-9C1F-41A6-8A95-05FF740438C9}" srcOrd="0" destOrd="0" presId="urn:microsoft.com/office/officeart/2008/layout/LinedList"/>
    <dgm:cxn modelId="{A6A083FE-DA13-4EF1-8CB5-A6AFAA7BA029}" type="presParOf" srcId="{C433A7FF-2894-4FBF-B1A1-98759F7412C2}" destId="{898986C2-A8FB-4113-876F-DA52A75CC79B}" srcOrd="1" destOrd="0" presId="urn:microsoft.com/office/officeart/2008/layout/LinedList"/>
    <dgm:cxn modelId="{5A0C24A9-75AB-4F48-B7B4-1C84B6A76B4D}" type="presParOf" srcId="{C433A7FF-2894-4FBF-B1A1-98759F7412C2}" destId="{C8F32288-6E99-4A7C-8D27-6C0E34105C09}" srcOrd="2" destOrd="0" presId="urn:microsoft.com/office/officeart/2008/layout/LinedList"/>
    <dgm:cxn modelId="{7DB45DA7-949C-45C8-A0A2-059F693D46A0}" type="presParOf" srcId="{86A6FF8D-E126-4FEA-8FEC-15E361A82DA9}" destId="{0F13C7BC-4136-44CA-92DC-F6E013F690F0}" srcOrd="14" destOrd="0" presId="urn:microsoft.com/office/officeart/2008/layout/LinedList"/>
    <dgm:cxn modelId="{90DD054A-2EED-40E7-9096-1C33556E82F0}" type="presParOf" srcId="{86A6FF8D-E126-4FEA-8FEC-15E361A82DA9}" destId="{689C8961-5B71-4837-8F0F-DF30E374AFC4}" srcOrd="15" destOrd="0" presId="urn:microsoft.com/office/officeart/2008/layout/LinedList"/>
    <dgm:cxn modelId="{25DB945D-236D-4025-A3CD-FFC5E96E25A1}" type="presParOf" srcId="{86A6FF8D-E126-4FEA-8FEC-15E361A82DA9}" destId="{C70AB184-D1E9-4048-9280-D53775BAEF16}" srcOrd="16" destOrd="0" presId="urn:microsoft.com/office/officeart/2008/layout/LinedList"/>
    <dgm:cxn modelId="{D0E898FA-A56D-4CAB-B6FA-6FAB2DC8149B}" type="presParOf" srcId="{C70AB184-D1E9-4048-9280-D53775BAEF16}" destId="{8B2FF04E-9210-4737-B9EE-81F180066CBC}" srcOrd="0" destOrd="0" presId="urn:microsoft.com/office/officeart/2008/layout/LinedList"/>
    <dgm:cxn modelId="{A0ACCCAB-A4FB-44F3-BB40-B88A8CF02DD8}" type="presParOf" srcId="{C70AB184-D1E9-4048-9280-D53775BAEF16}" destId="{0E4AB754-C94D-4E9F-86B3-2D2F47E10197}" srcOrd="1" destOrd="0" presId="urn:microsoft.com/office/officeart/2008/layout/LinedList"/>
    <dgm:cxn modelId="{E36580B8-5F96-452F-B217-1DAEC2E22227}" type="presParOf" srcId="{C70AB184-D1E9-4048-9280-D53775BAEF16}" destId="{1B32BA71-167B-458C-A8CC-EE380E91E67C}" srcOrd="2" destOrd="0" presId="urn:microsoft.com/office/officeart/2008/layout/LinedList"/>
    <dgm:cxn modelId="{717E11C6-3F9F-4BC3-AFFD-3D4D96B6D67C}" type="presParOf" srcId="{86A6FF8D-E126-4FEA-8FEC-15E361A82DA9}" destId="{BAB7CCBE-C1AE-4B58-AAD3-B42F5284D1B9}" srcOrd="17" destOrd="0" presId="urn:microsoft.com/office/officeart/2008/layout/LinedList"/>
    <dgm:cxn modelId="{C62076D7-9F9F-429C-8699-234D3EBD79C4}" type="presParOf" srcId="{86A6FF8D-E126-4FEA-8FEC-15E361A82DA9}" destId="{160F2273-E91D-41C4-9BD3-43B57537F1E4}" srcOrd="18" destOrd="0" presId="urn:microsoft.com/office/officeart/2008/layout/LinedList"/>
    <dgm:cxn modelId="{7DF2B1C6-4860-440B-B65B-7CBA731E398A}" type="presParOf" srcId="{86A6FF8D-E126-4FEA-8FEC-15E361A82DA9}" destId="{7F3C3EFC-D7D9-468D-9339-2A2B8A798C73}" srcOrd="19" destOrd="0" presId="urn:microsoft.com/office/officeart/2008/layout/LinedList"/>
    <dgm:cxn modelId="{75902937-FE4D-44F9-8898-B206BEBEFCAD}" type="presParOf" srcId="{7F3C3EFC-D7D9-468D-9339-2A2B8A798C73}" destId="{51FE4955-F288-4A13-BD46-331210B989A5}" srcOrd="0" destOrd="0" presId="urn:microsoft.com/office/officeart/2008/layout/LinedList"/>
    <dgm:cxn modelId="{AE11EA32-0393-43F6-BD34-3CAC1C9B3C6B}" type="presParOf" srcId="{7F3C3EFC-D7D9-468D-9339-2A2B8A798C73}" destId="{BA9A3868-5BCC-404D-87CE-EA2A2E080AC0}" srcOrd="1" destOrd="0" presId="urn:microsoft.com/office/officeart/2008/layout/LinedList"/>
    <dgm:cxn modelId="{A5A58A15-E8F6-415D-A90C-94D3487450C3}" type="presParOf" srcId="{7F3C3EFC-D7D9-468D-9339-2A2B8A798C73}" destId="{84DD2611-4083-402D-8307-722C4ADFE636}" srcOrd="2" destOrd="0" presId="urn:microsoft.com/office/officeart/2008/layout/LinedList"/>
    <dgm:cxn modelId="{BDC6FB38-14BB-4936-BCA2-E0ED39770507}" type="presParOf" srcId="{86A6FF8D-E126-4FEA-8FEC-15E361A82DA9}" destId="{7D7DAD6E-E43F-4832-A4A2-7541CDC93476}" srcOrd="20" destOrd="0" presId="urn:microsoft.com/office/officeart/2008/layout/LinedList"/>
    <dgm:cxn modelId="{CF4D029A-2024-47D7-A574-818EE81EE0D9}" type="presParOf" srcId="{86A6FF8D-E126-4FEA-8FEC-15E361A82DA9}" destId="{FBEE95BF-8E68-4A13-BCCD-459DDE363AC7}" srcOrd="21" destOrd="0" presId="urn:microsoft.com/office/officeart/2008/layout/LinedList"/>
    <dgm:cxn modelId="{72F33426-B457-472E-B8C0-F6D2C7CD0B36}" type="presParOf" srcId="{86A6FF8D-E126-4FEA-8FEC-15E361A82DA9}" destId="{30706A3E-E15D-440F-A740-02371F079C09}" srcOrd="22" destOrd="0" presId="urn:microsoft.com/office/officeart/2008/layout/LinedList"/>
    <dgm:cxn modelId="{A6B90205-FDFB-4640-B44B-5DD3AEA04CBD}" type="presParOf" srcId="{30706A3E-E15D-440F-A740-02371F079C09}" destId="{B3DE61E9-0840-4A83-8A4A-373D792A8760}" srcOrd="0" destOrd="0" presId="urn:microsoft.com/office/officeart/2008/layout/LinedList"/>
    <dgm:cxn modelId="{61734788-3855-4E0F-BB10-691E99790413}" type="presParOf" srcId="{30706A3E-E15D-440F-A740-02371F079C09}" destId="{3B40298F-52BC-4670-9F0E-E538BF847D8D}" srcOrd="1" destOrd="0" presId="urn:microsoft.com/office/officeart/2008/layout/LinedList"/>
    <dgm:cxn modelId="{76DA4601-5E95-4A72-80FD-B1023C21E6CF}" type="presParOf" srcId="{30706A3E-E15D-440F-A740-02371F079C09}" destId="{504736EE-7E4B-4273-BFC1-6CEC9DB127D0}" srcOrd="2" destOrd="0" presId="urn:microsoft.com/office/officeart/2008/layout/LinedList"/>
    <dgm:cxn modelId="{BD8D4FF4-2BD1-42B1-8955-1B98BB266B26}" type="presParOf" srcId="{86A6FF8D-E126-4FEA-8FEC-15E361A82DA9}" destId="{ADA92636-4FBC-4A2C-A3A4-01327F102B16}" srcOrd="23" destOrd="0" presId="urn:microsoft.com/office/officeart/2008/layout/LinedList"/>
    <dgm:cxn modelId="{5BFC33AA-1C95-4458-B993-CD8D099A97DA}" type="presParOf" srcId="{86A6FF8D-E126-4FEA-8FEC-15E361A82DA9}" destId="{90DD469C-8A59-4C58-9483-F03005E85521}" srcOrd="24" destOrd="0" presId="urn:microsoft.com/office/officeart/2008/layout/LinedList"/>
    <dgm:cxn modelId="{84946C1E-2348-4F0D-8D98-5FA4824B4B6A}" type="presParOf" srcId="{86A6FF8D-E126-4FEA-8FEC-15E361A82DA9}" destId="{91CE8371-467D-488B-A482-A5E8D7DA0223}" srcOrd="25" destOrd="0" presId="urn:microsoft.com/office/officeart/2008/layout/LinedList"/>
    <dgm:cxn modelId="{BE61176F-1BF7-45E3-9197-8F118581EE30}" type="presParOf" srcId="{91CE8371-467D-488B-A482-A5E8D7DA0223}" destId="{4480D0AD-7C6C-4360-BC2C-1F07AB739542}" srcOrd="0" destOrd="0" presId="urn:microsoft.com/office/officeart/2008/layout/LinedList"/>
    <dgm:cxn modelId="{B4821B8F-8C7E-4FBA-B142-85575E85B0EF}" type="presParOf" srcId="{91CE8371-467D-488B-A482-A5E8D7DA0223}" destId="{8A165BB4-4881-41C6-99C6-50ACABCFD78E}" srcOrd="1" destOrd="0" presId="urn:microsoft.com/office/officeart/2008/layout/LinedList"/>
    <dgm:cxn modelId="{D6CCA624-DE3A-48AA-8AEC-CD3FDB74D08F}" type="presParOf" srcId="{91CE8371-467D-488B-A482-A5E8D7DA0223}" destId="{B6548117-F75F-4E58-82A8-13D322B51EBB}" srcOrd="2" destOrd="0" presId="urn:microsoft.com/office/officeart/2008/layout/LinedList"/>
    <dgm:cxn modelId="{C114DEB8-A708-4446-B218-C47F9B09AB20}" type="presParOf" srcId="{86A6FF8D-E126-4FEA-8FEC-15E361A82DA9}" destId="{A4CC4C2A-4D59-4D54-825C-EA24B1A2016E}" srcOrd="26" destOrd="0" presId="urn:microsoft.com/office/officeart/2008/layout/LinedList"/>
    <dgm:cxn modelId="{2A8081FE-E7C9-44B2-BEAB-138875AB202A}" type="presParOf" srcId="{86A6FF8D-E126-4FEA-8FEC-15E361A82DA9}" destId="{FA7C3B13-4961-44AD-82E8-066327AA03F5}" srcOrd="27" destOrd="0" presId="urn:microsoft.com/office/officeart/2008/layout/LinedList"/>
    <dgm:cxn modelId="{2CCC64BF-A199-4468-926C-1485C30F4F57}" type="presParOf" srcId="{86A6FF8D-E126-4FEA-8FEC-15E361A82DA9}" destId="{7695526B-7CAE-4AE0-B9F6-4B248E62F5E5}" srcOrd="28" destOrd="0" presId="urn:microsoft.com/office/officeart/2008/layout/LinedList"/>
    <dgm:cxn modelId="{44DD6A02-AD5D-4C07-B235-4AA0EE60A169}" type="presParOf" srcId="{7695526B-7CAE-4AE0-B9F6-4B248E62F5E5}" destId="{55789561-17C8-45F9-BACA-FC80969E2053}" srcOrd="0" destOrd="0" presId="urn:microsoft.com/office/officeart/2008/layout/LinedList"/>
    <dgm:cxn modelId="{6B4FC632-AE53-47B7-A1D3-1A19DC8C647B}" type="presParOf" srcId="{7695526B-7CAE-4AE0-B9F6-4B248E62F5E5}" destId="{0863AE64-82EC-4196-957D-DB04C1BDDA1F}" srcOrd="1" destOrd="0" presId="urn:microsoft.com/office/officeart/2008/layout/LinedList"/>
    <dgm:cxn modelId="{4BE99DA0-FA0B-4090-84C7-F0CA90FCE8D2}" type="presParOf" srcId="{7695526B-7CAE-4AE0-B9F6-4B248E62F5E5}" destId="{EC8B543C-BC67-43C3-A150-46D3A790921C}" srcOrd="2" destOrd="0" presId="urn:microsoft.com/office/officeart/2008/layout/LinedList"/>
    <dgm:cxn modelId="{BFFBCE40-BC62-4E91-8FB2-D41D22DE6B72}" type="presParOf" srcId="{86A6FF8D-E126-4FEA-8FEC-15E361A82DA9}" destId="{5FF79136-3A1E-4093-97BB-D0A5E225671E}" srcOrd="29" destOrd="0" presId="urn:microsoft.com/office/officeart/2008/layout/LinedList"/>
    <dgm:cxn modelId="{A6F42DE4-67FF-4D8C-BE25-3EEEDBB6E96E}" type="presParOf" srcId="{86A6FF8D-E126-4FEA-8FEC-15E361A82DA9}" destId="{1B8E8AAB-5740-4055-9C31-5D46CB7582CC}" srcOrd="30" destOrd="0" presId="urn:microsoft.com/office/officeart/2008/layout/LinedList"/>
    <dgm:cxn modelId="{AF6B0D4C-D732-4F49-B2FA-AE14726F19F8}" type="presParOf" srcId="{86A6FF8D-E126-4FEA-8FEC-15E361A82DA9}" destId="{51A68443-5C5E-4CD9-8A79-2AFC21762678}" srcOrd="31" destOrd="0" presId="urn:microsoft.com/office/officeart/2008/layout/LinedList"/>
    <dgm:cxn modelId="{2FA66F14-3788-466E-B407-A94C765E03DB}" type="presParOf" srcId="{51A68443-5C5E-4CD9-8A79-2AFC21762678}" destId="{83AF075E-1BB9-45FC-A6F6-8A472C8EA54E}" srcOrd="0" destOrd="0" presId="urn:microsoft.com/office/officeart/2008/layout/LinedList"/>
    <dgm:cxn modelId="{DF5D1584-E994-4709-A266-C024BCB6EFAA}" type="presParOf" srcId="{51A68443-5C5E-4CD9-8A79-2AFC21762678}" destId="{07472227-33D2-4870-AFC3-3BAF2B2FC6DC}" srcOrd="1" destOrd="0" presId="urn:microsoft.com/office/officeart/2008/layout/LinedList"/>
    <dgm:cxn modelId="{04E0DA40-0BE5-428D-999F-B621E907F45B}" type="presParOf" srcId="{51A68443-5C5E-4CD9-8A79-2AFC21762678}" destId="{A48E63EA-846F-4F2D-8E6A-0FF4424CAA9F}" srcOrd="2" destOrd="0" presId="urn:microsoft.com/office/officeart/2008/layout/LinedList"/>
    <dgm:cxn modelId="{BFBAC93F-48A2-49EB-91BD-E082A5BC72FD}" type="presParOf" srcId="{86A6FF8D-E126-4FEA-8FEC-15E361A82DA9}" destId="{792FCE25-B325-4BA8-85D8-26DFBF09A900}" srcOrd="32" destOrd="0" presId="urn:microsoft.com/office/officeart/2008/layout/LinedList"/>
    <dgm:cxn modelId="{DC58DBCF-4C24-4D17-9E46-C70EBCF7A11A}" type="presParOf" srcId="{86A6FF8D-E126-4FEA-8FEC-15E361A82DA9}" destId="{151861BF-86F7-4C6C-8D8D-78B76E6FD88A}" srcOrd="3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87348-B6A0-3D4B-9945-21D3DF745333}">
      <dsp:nvSpPr>
        <dsp:cNvPr id="0" name=""/>
        <dsp:cNvSpPr/>
      </dsp:nvSpPr>
      <dsp:spPr>
        <a:xfrm>
          <a:off x="1129019" y="0"/>
          <a:ext cx="6538152" cy="5229225"/>
        </a:xfrm>
        <a:prstGeom prst="triangle">
          <a:avLst/>
        </a:prstGeom>
        <a:solidFill>
          <a:schemeClr val="accent5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3AD3B3-33B7-6841-AC3E-05DF631B75F8}">
      <dsp:nvSpPr>
        <dsp:cNvPr id="0" name=""/>
        <dsp:cNvSpPr/>
      </dsp:nvSpPr>
      <dsp:spPr>
        <a:xfrm>
          <a:off x="3092676" y="526300"/>
          <a:ext cx="3398996" cy="1237855"/>
        </a:xfrm>
        <a:prstGeom prst="roundRect">
          <a:avLst/>
        </a:prstGeom>
        <a:solidFill>
          <a:srgbClr val="00B05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ÜSTÜN PERFORMANS</a:t>
          </a:r>
        </a:p>
      </dsp:txBody>
      <dsp:txXfrm>
        <a:off x="3153103" y="586727"/>
        <a:ext cx="3278142" cy="1117001"/>
      </dsp:txXfrm>
    </dsp:sp>
    <dsp:sp modelId="{9DCF8EA6-27DD-5A48-A3EB-9DC1AF4BAD90}">
      <dsp:nvSpPr>
        <dsp:cNvPr id="0" name=""/>
        <dsp:cNvSpPr/>
      </dsp:nvSpPr>
      <dsp:spPr>
        <a:xfrm>
          <a:off x="3092676" y="2241163"/>
          <a:ext cx="3398996" cy="1237855"/>
        </a:xfrm>
        <a:prstGeom prst="roundRect">
          <a:avLst/>
        </a:prstGeom>
        <a:solidFill>
          <a:srgbClr val="FFFF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VASAT PERFORMANS</a:t>
          </a:r>
        </a:p>
      </dsp:txBody>
      <dsp:txXfrm>
        <a:off x="3153103" y="2301590"/>
        <a:ext cx="3278142" cy="1117001"/>
      </dsp:txXfrm>
    </dsp:sp>
    <dsp:sp modelId="{295A972A-63C9-F74D-9C8C-3775DC98C86F}">
      <dsp:nvSpPr>
        <dsp:cNvPr id="0" name=""/>
        <dsp:cNvSpPr/>
      </dsp:nvSpPr>
      <dsp:spPr>
        <a:xfrm>
          <a:off x="3092676" y="3801406"/>
          <a:ext cx="3398996" cy="1237855"/>
        </a:xfrm>
        <a:prstGeom prst="roundRect">
          <a:avLst/>
        </a:prstGeom>
        <a:solidFill>
          <a:srgbClr val="FF00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ZAYIF PERFORMANS</a:t>
          </a:r>
        </a:p>
      </dsp:txBody>
      <dsp:txXfrm>
        <a:off x="3153103" y="3861833"/>
        <a:ext cx="3278142" cy="11170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ED11E3-AD78-4735-A5A0-5B231BD34F1B}">
      <dsp:nvSpPr>
        <dsp:cNvPr id="0" name=""/>
        <dsp:cNvSpPr/>
      </dsp:nvSpPr>
      <dsp:spPr>
        <a:xfrm>
          <a:off x="2106524" y="722"/>
          <a:ext cx="4361929" cy="4162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latin typeface="+mn-lt"/>
            </a:rPr>
            <a:t>2025-2030</a:t>
          </a:r>
        </a:p>
      </dsp:txBody>
      <dsp:txXfrm>
        <a:off x="2118716" y="12914"/>
        <a:ext cx="4337545" cy="391879"/>
      </dsp:txXfrm>
    </dsp:sp>
    <dsp:sp modelId="{643AFB35-1B4C-4258-AB31-B3CB4DA79E46}">
      <dsp:nvSpPr>
        <dsp:cNvPr id="0" name=""/>
        <dsp:cNvSpPr/>
      </dsp:nvSpPr>
      <dsp:spPr>
        <a:xfrm>
          <a:off x="2106524" y="491913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791EF9B-C06C-493E-A3D3-1E1F66BA8C5D}">
      <dsp:nvSpPr>
        <dsp:cNvPr id="0" name=""/>
        <dsp:cNvSpPr/>
      </dsp:nvSpPr>
      <dsp:spPr>
        <a:xfrm>
          <a:off x="2547763" y="49191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Yapay Zeka ve Büyük Veri</a:t>
          </a:r>
        </a:p>
      </dsp:txBody>
      <dsp:txXfrm>
        <a:off x="2568087" y="512237"/>
        <a:ext cx="3880042" cy="375615"/>
      </dsp:txXfrm>
    </dsp:sp>
    <dsp:sp modelId="{20F1F018-665D-414C-8B41-AA464019E5B1}">
      <dsp:nvSpPr>
        <dsp:cNvPr id="0" name=""/>
        <dsp:cNvSpPr/>
      </dsp:nvSpPr>
      <dsp:spPr>
        <a:xfrm>
          <a:off x="2106524" y="958128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749A55D-67D0-493B-B8DC-7D56200CE8AC}">
      <dsp:nvSpPr>
        <dsp:cNvPr id="0" name=""/>
        <dsp:cNvSpPr/>
      </dsp:nvSpPr>
      <dsp:spPr>
        <a:xfrm>
          <a:off x="2547763" y="95812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Ağlar ve Siber Güvenlik</a:t>
          </a:r>
        </a:p>
      </dsp:txBody>
      <dsp:txXfrm>
        <a:off x="2568087" y="978452"/>
        <a:ext cx="3880042" cy="375615"/>
      </dsp:txXfrm>
    </dsp:sp>
    <dsp:sp modelId="{1D8CEE55-A01A-456E-98C7-C423265E7615}">
      <dsp:nvSpPr>
        <dsp:cNvPr id="0" name=""/>
        <dsp:cNvSpPr/>
      </dsp:nvSpPr>
      <dsp:spPr>
        <a:xfrm>
          <a:off x="2106524" y="1424343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CD8C9AD-CDF9-400F-AC62-7FBC43F6FD83}">
      <dsp:nvSpPr>
        <dsp:cNvPr id="0" name=""/>
        <dsp:cNvSpPr/>
      </dsp:nvSpPr>
      <dsp:spPr>
        <a:xfrm>
          <a:off x="2547763" y="142434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Teknolojik Okuryazarlığı</a:t>
          </a:r>
        </a:p>
      </dsp:txBody>
      <dsp:txXfrm>
        <a:off x="2568087" y="1444667"/>
        <a:ext cx="3880042" cy="375615"/>
      </dsp:txXfrm>
    </dsp:sp>
    <dsp:sp modelId="{F02C5FFB-8049-43EC-93A2-3B50F5615AA6}">
      <dsp:nvSpPr>
        <dsp:cNvPr id="0" name=""/>
        <dsp:cNvSpPr/>
      </dsp:nvSpPr>
      <dsp:spPr>
        <a:xfrm>
          <a:off x="2106524" y="1890558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126F79D-6313-47B5-9E99-69F3A665A3D8}">
      <dsp:nvSpPr>
        <dsp:cNvPr id="0" name=""/>
        <dsp:cNvSpPr/>
      </dsp:nvSpPr>
      <dsp:spPr>
        <a:xfrm>
          <a:off x="2547763" y="189055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Yaratıcı Düşünme</a:t>
          </a:r>
        </a:p>
      </dsp:txBody>
      <dsp:txXfrm>
        <a:off x="2568087" y="1910882"/>
        <a:ext cx="3880042" cy="375615"/>
      </dsp:txXfrm>
    </dsp:sp>
    <dsp:sp modelId="{06BBF8E5-1DAC-4AEF-B7C8-DFBD1F4CD9F4}">
      <dsp:nvSpPr>
        <dsp:cNvPr id="0" name=""/>
        <dsp:cNvSpPr/>
      </dsp:nvSpPr>
      <dsp:spPr>
        <a:xfrm>
          <a:off x="2106524" y="2356773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2F8D9CB-B6D5-43FC-B6C1-D78DE8F8E528}">
      <dsp:nvSpPr>
        <dsp:cNvPr id="0" name=""/>
        <dsp:cNvSpPr/>
      </dsp:nvSpPr>
      <dsp:spPr>
        <a:xfrm>
          <a:off x="2547763" y="235677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Dayanıklılık, Esneklik ve Çeviklik</a:t>
          </a:r>
        </a:p>
      </dsp:txBody>
      <dsp:txXfrm>
        <a:off x="2568087" y="2377097"/>
        <a:ext cx="3880042" cy="375615"/>
      </dsp:txXfrm>
    </dsp:sp>
    <dsp:sp modelId="{0FF366A4-ADF1-4081-A884-35A6EEB49A02}">
      <dsp:nvSpPr>
        <dsp:cNvPr id="0" name=""/>
        <dsp:cNvSpPr/>
      </dsp:nvSpPr>
      <dsp:spPr>
        <a:xfrm>
          <a:off x="2106524" y="2822988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1CFDB2-E839-40AC-9EA2-FBE2F38AF8BC}">
      <dsp:nvSpPr>
        <dsp:cNvPr id="0" name=""/>
        <dsp:cNvSpPr/>
      </dsp:nvSpPr>
      <dsp:spPr>
        <a:xfrm>
          <a:off x="2547763" y="282298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Merak ve Yaşam Boyu Öğrenme</a:t>
          </a:r>
        </a:p>
      </dsp:txBody>
      <dsp:txXfrm>
        <a:off x="2568087" y="2843312"/>
        <a:ext cx="3880042" cy="375615"/>
      </dsp:txXfrm>
    </dsp:sp>
    <dsp:sp modelId="{48B2A381-FFDF-438E-9D01-9594BD1DF84D}">
      <dsp:nvSpPr>
        <dsp:cNvPr id="0" name=""/>
        <dsp:cNvSpPr/>
      </dsp:nvSpPr>
      <dsp:spPr>
        <a:xfrm>
          <a:off x="2106524" y="3289203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E7798E-EDC4-46BE-A579-AD8D262AAF27}">
      <dsp:nvSpPr>
        <dsp:cNvPr id="0" name=""/>
        <dsp:cNvSpPr/>
      </dsp:nvSpPr>
      <dsp:spPr>
        <a:xfrm>
          <a:off x="2547763" y="328920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Liderlik ve Sosyal Etki</a:t>
          </a:r>
        </a:p>
      </dsp:txBody>
      <dsp:txXfrm>
        <a:off x="2568087" y="3309527"/>
        <a:ext cx="3880042" cy="375615"/>
      </dsp:txXfrm>
    </dsp:sp>
    <dsp:sp modelId="{A8E1E225-6B54-47E3-ACCA-2CF49D3BCD83}">
      <dsp:nvSpPr>
        <dsp:cNvPr id="0" name=""/>
        <dsp:cNvSpPr/>
      </dsp:nvSpPr>
      <dsp:spPr>
        <a:xfrm>
          <a:off x="2106524" y="3755418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7E6F6FE-9ED7-4573-A959-9256C75D1119}">
      <dsp:nvSpPr>
        <dsp:cNvPr id="0" name=""/>
        <dsp:cNvSpPr/>
      </dsp:nvSpPr>
      <dsp:spPr>
        <a:xfrm>
          <a:off x="2547763" y="375541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Yetenek Yönetimi</a:t>
          </a:r>
        </a:p>
      </dsp:txBody>
      <dsp:txXfrm>
        <a:off x="2568087" y="3775742"/>
        <a:ext cx="3880042" cy="375615"/>
      </dsp:txXfrm>
    </dsp:sp>
    <dsp:sp modelId="{AFEF6CC4-25B1-43A9-9AE8-AC9BA71FAD2E}">
      <dsp:nvSpPr>
        <dsp:cNvPr id="0" name=""/>
        <dsp:cNvSpPr/>
      </dsp:nvSpPr>
      <dsp:spPr>
        <a:xfrm>
          <a:off x="2106524" y="4221633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B5AC3D6-5CA7-4C36-8471-66E6B9FF230E}">
      <dsp:nvSpPr>
        <dsp:cNvPr id="0" name=""/>
        <dsp:cNvSpPr/>
      </dsp:nvSpPr>
      <dsp:spPr>
        <a:xfrm>
          <a:off x="2547763" y="422163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Analitik Düşünme</a:t>
          </a:r>
        </a:p>
      </dsp:txBody>
      <dsp:txXfrm>
        <a:off x="2568087" y="4241957"/>
        <a:ext cx="3880042" cy="375615"/>
      </dsp:txXfrm>
    </dsp:sp>
    <dsp:sp modelId="{4EE37FCD-90EA-4350-B281-69F64F71EC1D}">
      <dsp:nvSpPr>
        <dsp:cNvPr id="0" name=""/>
        <dsp:cNvSpPr/>
      </dsp:nvSpPr>
      <dsp:spPr>
        <a:xfrm>
          <a:off x="2106524" y="4687848"/>
          <a:ext cx="416263" cy="41626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BB47D16-1F96-44B0-AA87-06FD25299BB7}">
      <dsp:nvSpPr>
        <dsp:cNvPr id="0" name=""/>
        <dsp:cNvSpPr/>
      </dsp:nvSpPr>
      <dsp:spPr>
        <a:xfrm>
          <a:off x="2547763" y="468784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Çevresel Sorumluluk</a:t>
          </a:r>
          <a:endParaRPr lang="tr-TR" sz="1400" b="1" kern="1200" dirty="0">
            <a:latin typeface="+mj-lt"/>
          </a:endParaRPr>
        </a:p>
      </dsp:txBody>
      <dsp:txXfrm>
        <a:off x="2568087" y="4708172"/>
        <a:ext cx="3880042" cy="375615"/>
      </dsp:txXfrm>
    </dsp:sp>
    <dsp:sp modelId="{E0D9BFB9-3DA0-4BBA-9EA6-85CD1950922A}">
      <dsp:nvSpPr>
        <dsp:cNvPr id="0" name=""/>
        <dsp:cNvSpPr/>
      </dsp:nvSpPr>
      <dsp:spPr>
        <a:xfrm>
          <a:off x="6904646" y="722"/>
          <a:ext cx="4361929" cy="4162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latin typeface="+mn-lt"/>
            </a:rPr>
            <a:t>2025-2030</a:t>
          </a:r>
        </a:p>
      </dsp:txBody>
      <dsp:txXfrm>
        <a:off x="6916838" y="12914"/>
        <a:ext cx="4337545" cy="391879"/>
      </dsp:txXfrm>
    </dsp:sp>
    <dsp:sp modelId="{CD8925C2-4115-49B5-9108-A9D6F2ADF3A8}">
      <dsp:nvSpPr>
        <dsp:cNvPr id="0" name=""/>
        <dsp:cNvSpPr/>
      </dsp:nvSpPr>
      <dsp:spPr>
        <a:xfrm>
          <a:off x="6904646" y="491913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8D316B3-E727-44C3-A59A-21FC28AB1974}">
      <dsp:nvSpPr>
        <dsp:cNvPr id="0" name=""/>
        <dsp:cNvSpPr/>
      </dsp:nvSpPr>
      <dsp:spPr>
        <a:xfrm>
          <a:off x="7345886" y="49191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Yapay Zeka ve Büyük Veri</a:t>
          </a:r>
        </a:p>
      </dsp:txBody>
      <dsp:txXfrm>
        <a:off x="7366210" y="512237"/>
        <a:ext cx="3880042" cy="375615"/>
      </dsp:txXfrm>
    </dsp:sp>
    <dsp:sp modelId="{F6158054-897E-48CB-83F5-027573B9EF41}">
      <dsp:nvSpPr>
        <dsp:cNvPr id="0" name=""/>
        <dsp:cNvSpPr/>
      </dsp:nvSpPr>
      <dsp:spPr>
        <a:xfrm>
          <a:off x="6904646" y="958128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49156DF-D3B3-4A18-BA8B-4125DC3B7023}">
      <dsp:nvSpPr>
        <dsp:cNvPr id="0" name=""/>
        <dsp:cNvSpPr/>
      </dsp:nvSpPr>
      <dsp:spPr>
        <a:xfrm>
          <a:off x="7345886" y="95812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 err="1">
              <a:latin typeface="+mj-lt"/>
            </a:rPr>
            <a:t>Teknolojj</a:t>
          </a:r>
          <a:r>
            <a:rPr lang="tr-TR" sz="1200" b="1" kern="1200" dirty="0">
              <a:latin typeface="+mj-lt"/>
            </a:rPr>
            <a:t> Okuryazarlığı</a:t>
          </a:r>
        </a:p>
      </dsp:txBody>
      <dsp:txXfrm>
        <a:off x="7366210" y="978452"/>
        <a:ext cx="3880042" cy="375615"/>
      </dsp:txXfrm>
    </dsp:sp>
    <dsp:sp modelId="{651EBF37-03E8-4A82-8331-888B56211E06}">
      <dsp:nvSpPr>
        <dsp:cNvPr id="0" name=""/>
        <dsp:cNvSpPr/>
      </dsp:nvSpPr>
      <dsp:spPr>
        <a:xfrm>
          <a:off x="6904646" y="1424343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8E4E05-EF20-4F29-B32C-B19BAF15D5F6}">
      <dsp:nvSpPr>
        <dsp:cNvPr id="0" name=""/>
        <dsp:cNvSpPr/>
      </dsp:nvSpPr>
      <dsp:spPr>
        <a:xfrm>
          <a:off x="7345886" y="142434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Ağlar ve Siber Güvenlik</a:t>
          </a:r>
        </a:p>
      </dsp:txBody>
      <dsp:txXfrm>
        <a:off x="7366210" y="1444667"/>
        <a:ext cx="3880042" cy="375615"/>
      </dsp:txXfrm>
    </dsp:sp>
    <dsp:sp modelId="{5102EC01-17FD-4349-BC43-DFD73352C71C}">
      <dsp:nvSpPr>
        <dsp:cNvPr id="0" name=""/>
        <dsp:cNvSpPr/>
      </dsp:nvSpPr>
      <dsp:spPr>
        <a:xfrm>
          <a:off x="6904646" y="1890558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6B1D59E-7F91-48D5-BE2F-FFE3277D6237}">
      <dsp:nvSpPr>
        <dsp:cNvPr id="0" name=""/>
        <dsp:cNvSpPr/>
      </dsp:nvSpPr>
      <dsp:spPr>
        <a:xfrm>
          <a:off x="7345886" y="189055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Dayanıklılık, Esneklik ve Çeviklik</a:t>
          </a:r>
        </a:p>
      </dsp:txBody>
      <dsp:txXfrm>
        <a:off x="7366210" y="1910882"/>
        <a:ext cx="3880042" cy="375615"/>
      </dsp:txXfrm>
    </dsp:sp>
    <dsp:sp modelId="{3433DA75-7688-4403-B2ED-3BA8CA3D70B2}">
      <dsp:nvSpPr>
        <dsp:cNvPr id="0" name=""/>
        <dsp:cNvSpPr/>
      </dsp:nvSpPr>
      <dsp:spPr>
        <a:xfrm>
          <a:off x="6904646" y="2356773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CDA2B77-8B01-41B4-AF17-0E8700DD51B0}">
      <dsp:nvSpPr>
        <dsp:cNvPr id="0" name=""/>
        <dsp:cNvSpPr/>
      </dsp:nvSpPr>
      <dsp:spPr>
        <a:xfrm>
          <a:off x="7345886" y="235677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Yaratıcı Düşünme</a:t>
          </a:r>
        </a:p>
      </dsp:txBody>
      <dsp:txXfrm>
        <a:off x="7366210" y="2377097"/>
        <a:ext cx="3880042" cy="375615"/>
      </dsp:txXfrm>
    </dsp:sp>
    <dsp:sp modelId="{DE455CF4-8DE3-43C3-8BB7-B276FAF5FD8F}">
      <dsp:nvSpPr>
        <dsp:cNvPr id="0" name=""/>
        <dsp:cNvSpPr/>
      </dsp:nvSpPr>
      <dsp:spPr>
        <a:xfrm>
          <a:off x="6904646" y="2822988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6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49CCB00-CF77-4325-BC90-9715A4724525}">
      <dsp:nvSpPr>
        <dsp:cNvPr id="0" name=""/>
        <dsp:cNvSpPr/>
      </dsp:nvSpPr>
      <dsp:spPr>
        <a:xfrm>
          <a:off x="7345886" y="282298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Analitik Düşünme</a:t>
          </a:r>
        </a:p>
      </dsp:txBody>
      <dsp:txXfrm>
        <a:off x="7366210" y="2843312"/>
        <a:ext cx="3880042" cy="375615"/>
      </dsp:txXfrm>
    </dsp:sp>
    <dsp:sp modelId="{B8D1C6DD-9F24-4373-B16B-F4FD1EC99AC4}">
      <dsp:nvSpPr>
        <dsp:cNvPr id="0" name=""/>
        <dsp:cNvSpPr/>
      </dsp:nvSpPr>
      <dsp:spPr>
        <a:xfrm>
          <a:off x="6904646" y="3289203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7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23D39C3-585E-4303-A529-0B7449A5B98C}">
      <dsp:nvSpPr>
        <dsp:cNvPr id="0" name=""/>
        <dsp:cNvSpPr/>
      </dsp:nvSpPr>
      <dsp:spPr>
        <a:xfrm>
          <a:off x="7345886" y="328920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Liderlik ve Sosyal Etki</a:t>
          </a:r>
        </a:p>
      </dsp:txBody>
      <dsp:txXfrm>
        <a:off x="7366210" y="3309527"/>
        <a:ext cx="3880042" cy="375615"/>
      </dsp:txXfrm>
    </dsp:sp>
    <dsp:sp modelId="{259F78FC-B7A1-4C5D-874F-7059945AB7F7}">
      <dsp:nvSpPr>
        <dsp:cNvPr id="0" name=""/>
        <dsp:cNvSpPr/>
      </dsp:nvSpPr>
      <dsp:spPr>
        <a:xfrm>
          <a:off x="6904646" y="3755418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8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8FDC980-A73C-459E-BBD3-0281B9FE7D78}">
      <dsp:nvSpPr>
        <dsp:cNvPr id="0" name=""/>
        <dsp:cNvSpPr/>
      </dsp:nvSpPr>
      <dsp:spPr>
        <a:xfrm>
          <a:off x="7345886" y="375541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Motivasyon ve Kişisel Farkındalık</a:t>
          </a:r>
        </a:p>
      </dsp:txBody>
      <dsp:txXfrm>
        <a:off x="7366210" y="3775742"/>
        <a:ext cx="3880042" cy="375615"/>
      </dsp:txXfrm>
    </dsp:sp>
    <dsp:sp modelId="{9D639613-C8C6-4F07-AB25-66E9A6443ECE}">
      <dsp:nvSpPr>
        <dsp:cNvPr id="0" name=""/>
        <dsp:cNvSpPr/>
      </dsp:nvSpPr>
      <dsp:spPr>
        <a:xfrm>
          <a:off x="6904646" y="4221633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9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90827C7-C953-4211-BC79-9C5FDA8BA61A}">
      <dsp:nvSpPr>
        <dsp:cNvPr id="0" name=""/>
        <dsp:cNvSpPr/>
      </dsp:nvSpPr>
      <dsp:spPr>
        <a:xfrm>
          <a:off x="7345886" y="4221633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Yetenek</a:t>
          </a:r>
          <a:r>
            <a:rPr lang="tr-TR" sz="1200" b="1" kern="1200" baseline="0" dirty="0">
              <a:latin typeface="+mj-lt"/>
            </a:rPr>
            <a:t> Yönetimi</a:t>
          </a:r>
          <a:endParaRPr lang="tr-TR" sz="1200" b="1" kern="1200" dirty="0">
            <a:latin typeface="+mj-lt"/>
          </a:endParaRPr>
        </a:p>
      </dsp:txBody>
      <dsp:txXfrm>
        <a:off x="7366210" y="4241957"/>
        <a:ext cx="3880042" cy="375615"/>
      </dsp:txXfrm>
    </dsp:sp>
    <dsp:sp modelId="{7B36286D-9842-4490-B219-D69B331F1B5E}">
      <dsp:nvSpPr>
        <dsp:cNvPr id="0" name=""/>
        <dsp:cNvSpPr/>
      </dsp:nvSpPr>
      <dsp:spPr>
        <a:xfrm>
          <a:off x="6904646" y="4687848"/>
          <a:ext cx="416263" cy="416263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0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85877C2-2738-482E-9C66-462EAE467C82}">
      <dsp:nvSpPr>
        <dsp:cNvPr id="0" name=""/>
        <dsp:cNvSpPr/>
      </dsp:nvSpPr>
      <dsp:spPr>
        <a:xfrm>
          <a:off x="7345886" y="4687848"/>
          <a:ext cx="3920690" cy="41626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just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>
              <a:latin typeface="+mj-lt"/>
            </a:rPr>
            <a:t>Çevresel Sorumluluk</a:t>
          </a:r>
        </a:p>
      </dsp:txBody>
      <dsp:txXfrm>
        <a:off x="7366210" y="4708172"/>
        <a:ext cx="3880042" cy="3756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0F862A-A066-E847-8BB3-D855E271E042}">
      <dsp:nvSpPr>
        <dsp:cNvPr id="0" name=""/>
        <dsp:cNvSpPr/>
      </dsp:nvSpPr>
      <dsp:spPr>
        <a:xfrm>
          <a:off x="3755938" y="2593031"/>
          <a:ext cx="2753413" cy="630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894"/>
              </a:lnTo>
              <a:lnTo>
                <a:pt x="2753413" y="317894"/>
              </a:lnTo>
              <a:lnTo>
                <a:pt x="2753413" y="6307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D05340-C861-0146-9190-2519115FE314}">
      <dsp:nvSpPr>
        <dsp:cNvPr id="0" name=""/>
        <dsp:cNvSpPr/>
      </dsp:nvSpPr>
      <dsp:spPr>
        <a:xfrm>
          <a:off x="1002524" y="2593031"/>
          <a:ext cx="2753413" cy="630781"/>
        </a:xfrm>
        <a:custGeom>
          <a:avLst/>
          <a:gdLst/>
          <a:ahLst/>
          <a:cxnLst/>
          <a:rect l="0" t="0" r="0" b="0"/>
          <a:pathLst>
            <a:path>
              <a:moveTo>
                <a:pt x="2753413" y="0"/>
              </a:moveTo>
              <a:lnTo>
                <a:pt x="2753413" y="317894"/>
              </a:lnTo>
              <a:lnTo>
                <a:pt x="0" y="317894"/>
              </a:lnTo>
              <a:lnTo>
                <a:pt x="0" y="6307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DB6F1E-9743-8E41-B150-515B93D544B6}">
      <dsp:nvSpPr>
        <dsp:cNvPr id="0" name=""/>
        <dsp:cNvSpPr/>
      </dsp:nvSpPr>
      <dsp:spPr>
        <a:xfrm>
          <a:off x="2754696" y="590548"/>
          <a:ext cx="2002482" cy="200248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5D2086-AE5A-8540-BFE9-E5401A541690}">
      <dsp:nvSpPr>
        <dsp:cNvPr id="0" name=""/>
        <dsp:cNvSpPr/>
      </dsp:nvSpPr>
      <dsp:spPr>
        <a:xfrm>
          <a:off x="4757179" y="585542"/>
          <a:ext cx="3003723" cy="2002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000" kern="1200" dirty="0"/>
            <a:t>YÖNETEN</a:t>
          </a:r>
        </a:p>
      </dsp:txBody>
      <dsp:txXfrm>
        <a:off x="4757179" y="585542"/>
        <a:ext cx="3003723" cy="2002482"/>
      </dsp:txXfrm>
    </dsp:sp>
    <dsp:sp modelId="{9E8C9FF0-E5C5-CD43-8129-8CB5265913EC}">
      <dsp:nvSpPr>
        <dsp:cNvPr id="0" name=""/>
        <dsp:cNvSpPr/>
      </dsp:nvSpPr>
      <dsp:spPr>
        <a:xfrm>
          <a:off x="1283" y="3223813"/>
          <a:ext cx="2002482" cy="200248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6AA13-EEDB-9642-B0BE-C09C287C3329}">
      <dsp:nvSpPr>
        <dsp:cNvPr id="0" name=""/>
        <dsp:cNvSpPr/>
      </dsp:nvSpPr>
      <dsp:spPr>
        <a:xfrm>
          <a:off x="2003766" y="3218806"/>
          <a:ext cx="3003723" cy="2002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000" kern="1200" dirty="0"/>
            <a:t>YÖNETİCİ TİPLİ YÖNETEN</a:t>
          </a:r>
        </a:p>
      </dsp:txBody>
      <dsp:txXfrm>
        <a:off x="2003766" y="3218806"/>
        <a:ext cx="3003723" cy="2002482"/>
      </dsp:txXfrm>
    </dsp:sp>
    <dsp:sp modelId="{42BE2507-1EF1-4B4F-B313-F1F5D0340CF4}">
      <dsp:nvSpPr>
        <dsp:cNvPr id="0" name=""/>
        <dsp:cNvSpPr/>
      </dsp:nvSpPr>
      <dsp:spPr>
        <a:xfrm>
          <a:off x="5508110" y="3223813"/>
          <a:ext cx="2002482" cy="200248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882BCD-9570-8B48-B860-A28750B496CC}">
      <dsp:nvSpPr>
        <dsp:cNvPr id="0" name=""/>
        <dsp:cNvSpPr/>
      </dsp:nvSpPr>
      <dsp:spPr>
        <a:xfrm>
          <a:off x="7510592" y="3218806"/>
          <a:ext cx="3003723" cy="2002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000" kern="1200" dirty="0"/>
            <a:t>LİDER TİPLİ YÖNETEN</a:t>
          </a:r>
        </a:p>
      </dsp:txBody>
      <dsp:txXfrm>
        <a:off x="7510592" y="3218806"/>
        <a:ext cx="3003723" cy="2002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D282F1-7092-244D-9341-8AAE972A8A1D}">
      <dsp:nvSpPr>
        <dsp:cNvPr id="0" name=""/>
        <dsp:cNvSpPr/>
      </dsp:nvSpPr>
      <dsp:spPr>
        <a:xfrm>
          <a:off x="3180935" y="0"/>
          <a:ext cx="5830128" cy="5022509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1C53EA-5039-A547-BD49-DDE14E6ED01B}">
      <dsp:nvSpPr>
        <dsp:cNvPr id="0" name=""/>
        <dsp:cNvSpPr/>
      </dsp:nvSpPr>
      <dsp:spPr>
        <a:xfrm>
          <a:off x="3520618" y="336869"/>
          <a:ext cx="2311840" cy="200900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1.</a:t>
          </a:r>
          <a:r>
            <a:rPr lang="tr-TR" sz="2500" kern="1200" dirty="0"/>
            <a:t>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İnsanları Etkileyebilme</a:t>
          </a:r>
        </a:p>
      </dsp:txBody>
      <dsp:txXfrm>
        <a:off x="3618689" y="434940"/>
        <a:ext cx="2115698" cy="1812861"/>
      </dsp:txXfrm>
    </dsp:sp>
    <dsp:sp modelId="{9BF79FC9-9612-9942-A965-8396023E2B03}">
      <dsp:nvSpPr>
        <dsp:cNvPr id="0" name=""/>
        <dsp:cNvSpPr/>
      </dsp:nvSpPr>
      <dsp:spPr>
        <a:xfrm>
          <a:off x="6373383" y="326463"/>
          <a:ext cx="2304929" cy="2009003"/>
        </a:xfrm>
        <a:prstGeom prst="round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2.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Hayranlık Duygusu Uyandırma</a:t>
          </a:r>
        </a:p>
      </dsp:txBody>
      <dsp:txXfrm>
        <a:off x="6471454" y="424534"/>
        <a:ext cx="2108787" cy="1812861"/>
      </dsp:txXfrm>
    </dsp:sp>
    <dsp:sp modelId="{81CA9433-D620-674A-8474-E3CA6C43EDC6}">
      <dsp:nvSpPr>
        <dsp:cNvPr id="0" name=""/>
        <dsp:cNvSpPr/>
      </dsp:nvSpPr>
      <dsp:spPr>
        <a:xfrm>
          <a:off x="3458238" y="2718242"/>
          <a:ext cx="2478226" cy="2009003"/>
        </a:xfrm>
        <a:prstGeom prst="round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/>
            <a:t>3.</a:t>
          </a:r>
          <a:r>
            <a:rPr lang="tr-TR" sz="2600" kern="1200" dirty="0"/>
            <a:t>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İlham Kaynağı Oluşturma</a:t>
          </a:r>
        </a:p>
      </dsp:txBody>
      <dsp:txXfrm>
        <a:off x="3556309" y="2816313"/>
        <a:ext cx="2282084" cy="1812861"/>
      </dsp:txXfrm>
    </dsp:sp>
    <dsp:sp modelId="{175306BC-B29D-0B41-B9AE-2C003205EBA8}">
      <dsp:nvSpPr>
        <dsp:cNvPr id="0" name=""/>
        <dsp:cNvSpPr/>
      </dsp:nvSpPr>
      <dsp:spPr>
        <a:xfrm>
          <a:off x="6300596" y="2676635"/>
          <a:ext cx="2304929" cy="2009003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/>
            <a:t>4.</a:t>
          </a:r>
          <a:r>
            <a:rPr lang="tr-TR" sz="2500" b="1" kern="1200" dirty="0"/>
            <a:t>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b="1" kern="1200" dirty="0"/>
            <a:t>Başkalarının Davranışlarını Yönlendirme</a:t>
          </a:r>
        </a:p>
      </dsp:txBody>
      <dsp:txXfrm>
        <a:off x="6398667" y="2774706"/>
        <a:ext cx="2108787" cy="18128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9ECE9-DF02-4AA0-95F3-310B3DF88D2D}">
      <dsp:nvSpPr>
        <dsp:cNvPr id="0" name=""/>
        <dsp:cNvSpPr/>
      </dsp:nvSpPr>
      <dsp:spPr>
        <a:xfrm>
          <a:off x="0" y="0"/>
          <a:ext cx="468976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ED1C7-3EC4-4BD1-BB5A-8B1371BDB182}">
      <dsp:nvSpPr>
        <dsp:cNvPr id="0" name=""/>
        <dsp:cNvSpPr/>
      </dsp:nvSpPr>
      <dsp:spPr>
        <a:xfrm>
          <a:off x="0" y="0"/>
          <a:ext cx="937952" cy="5023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63830" tIns="163830" rIns="163830" bIns="163830" numCol="1" spcCol="1270" anchor="t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b="1" kern="1200" dirty="0">
              <a:solidFill>
                <a:schemeClr val="bg1">
                  <a:lumMod val="50000"/>
                </a:schemeClr>
              </a:solidFill>
            </a:rPr>
            <a:t>YÖNETİCİ</a:t>
          </a:r>
        </a:p>
      </dsp:txBody>
      <dsp:txXfrm>
        <a:off x="0" y="0"/>
        <a:ext cx="937952" cy="5023572"/>
      </dsp:txXfrm>
    </dsp:sp>
    <dsp:sp modelId="{045104F6-B6EC-4773-9851-F13ED76106BC}">
      <dsp:nvSpPr>
        <dsp:cNvPr id="0" name=""/>
        <dsp:cNvSpPr/>
      </dsp:nvSpPr>
      <dsp:spPr>
        <a:xfrm>
          <a:off x="1008299" y="21646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Bilimsel İşletmecilik</a:t>
          </a:r>
        </a:p>
      </dsp:txBody>
      <dsp:txXfrm>
        <a:off x="1008299" y="21646"/>
        <a:ext cx="3681464" cy="432939"/>
      </dsp:txXfrm>
    </dsp:sp>
    <dsp:sp modelId="{BAD2F24F-A507-4DA7-AC22-6F246A471D35}">
      <dsp:nvSpPr>
        <dsp:cNvPr id="0" name=""/>
        <dsp:cNvSpPr/>
      </dsp:nvSpPr>
      <dsp:spPr>
        <a:xfrm>
          <a:off x="937952" y="454586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B1592-4CC6-43EE-8877-CC3C7243AB1D}">
      <dsp:nvSpPr>
        <dsp:cNvPr id="0" name=""/>
        <dsp:cNvSpPr/>
      </dsp:nvSpPr>
      <dsp:spPr>
        <a:xfrm>
          <a:off x="1008299" y="476233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Zaman ve Hareket Çalışmaları</a:t>
          </a:r>
        </a:p>
      </dsp:txBody>
      <dsp:txXfrm>
        <a:off x="1008299" y="476233"/>
        <a:ext cx="3681464" cy="432939"/>
      </dsp:txXfrm>
    </dsp:sp>
    <dsp:sp modelId="{0DAE6649-41CD-4C29-837B-B0916C3E4DA5}">
      <dsp:nvSpPr>
        <dsp:cNvPr id="0" name=""/>
        <dsp:cNvSpPr/>
      </dsp:nvSpPr>
      <dsp:spPr>
        <a:xfrm>
          <a:off x="937952" y="909173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744564-29A4-44B5-903C-FD3E7B15A99D}">
      <dsp:nvSpPr>
        <dsp:cNvPr id="0" name=""/>
        <dsp:cNvSpPr/>
      </dsp:nvSpPr>
      <dsp:spPr>
        <a:xfrm>
          <a:off x="1008299" y="930820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Organizasyon Şemaları</a:t>
          </a:r>
        </a:p>
      </dsp:txBody>
      <dsp:txXfrm>
        <a:off x="1008299" y="930820"/>
        <a:ext cx="3681464" cy="432939"/>
      </dsp:txXfrm>
    </dsp:sp>
    <dsp:sp modelId="{3EDEBD12-6542-44AF-B4AB-DBA827CF81D0}">
      <dsp:nvSpPr>
        <dsp:cNvPr id="0" name=""/>
        <dsp:cNvSpPr/>
      </dsp:nvSpPr>
      <dsp:spPr>
        <a:xfrm>
          <a:off x="937952" y="1363759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F8182-9743-40B1-BC75-2042D3CC76A2}">
      <dsp:nvSpPr>
        <dsp:cNvPr id="0" name=""/>
        <dsp:cNvSpPr/>
      </dsp:nvSpPr>
      <dsp:spPr>
        <a:xfrm>
          <a:off x="1008299" y="1385406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1385406"/>
        <a:ext cx="3681464" cy="432939"/>
      </dsp:txXfrm>
    </dsp:sp>
    <dsp:sp modelId="{1569C7F5-2B4C-42AB-A332-4DB955D169B3}">
      <dsp:nvSpPr>
        <dsp:cNvPr id="0" name=""/>
        <dsp:cNvSpPr/>
      </dsp:nvSpPr>
      <dsp:spPr>
        <a:xfrm>
          <a:off x="937952" y="1818346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8986C2-A8FB-4113-876F-DA52A75CC79B}">
      <dsp:nvSpPr>
        <dsp:cNvPr id="0" name=""/>
        <dsp:cNvSpPr/>
      </dsp:nvSpPr>
      <dsp:spPr>
        <a:xfrm>
          <a:off x="1008299" y="1839993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1839993"/>
        <a:ext cx="3681464" cy="432939"/>
      </dsp:txXfrm>
    </dsp:sp>
    <dsp:sp modelId="{0F13C7BC-4136-44CA-92DC-F6E013F690F0}">
      <dsp:nvSpPr>
        <dsp:cNvPr id="0" name=""/>
        <dsp:cNvSpPr/>
      </dsp:nvSpPr>
      <dsp:spPr>
        <a:xfrm>
          <a:off x="937952" y="2272933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4AB754-C94D-4E9F-86B3-2D2F47E10197}">
      <dsp:nvSpPr>
        <dsp:cNvPr id="0" name=""/>
        <dsp:cNvSpPr/>
      </dsp:nvSpPr>
      <dsp:spPr>
        <a:xfrm>
          <a:off x="1008299" y="2294580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2294580"/>
        <a:ext cx="3681464" cy="432939"/>
      </dsp:txXfrm>
    </dsp:sp>
    <dsp:sp modelId="{BAB7CCBE-C1AE-4B58-AAD3-B42F5284D1B9}">
      <dsp:nvSpPr>
        <dsp:cNvPr id="0" name=""/>
        <dsp:cNvSpPr/>
      </dsp:nvSpPr>
      <dsp:spPr>
        <a:xfrm>
          <a:off x="937952" y="2727519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A3868-5BCC-404D-87CE-EA2A2E080AC0}">
      <dsp:nvSpPr>
        <dsp:cNvPr id="0" name=""/>
        <dsp:cNvSpPr/>
      </dsp:nvSpPr>
      <dsp:spPr>
        <a:xfrm>
          <a:off x="1008299" y="2749166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2749166"/>
        <a:ext cx="3681464" cy="432939"/>
      </dsp:txXfrm>
    </dsp:sp>
    <dsp:sp modelId="{7D7DAD6E-E43F-4832-A4A2-7541CDC93476}">
      <dsp:nvSpPr>
        <dsp:cNvPr id="0" name=""/>
        <dsp:cNvSpPr/>
      </dsp:nvSpPr>
      <dsp:spPr>
        <a:xfrm>
          <a:off x="937952" y="3182106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40298F-52BC-4670-9F0E-E538BF847D8D}">
      <dsp:nvSpPr>
        <dsp:cNvPr id="0" name=""/>
        <dsp:cNvSpPr/>
      </dsp:nvSpPr>
      <dsp:spPr>
        <a:xfrm>
          <a:off x="1008299" y="3203753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3203753"/>
        <a:ext cx="3681464" cy="432939"/>
      </dsp:txXfrm>
    </dsp:sp>
    <dsp:sp modelId="{ADA92636-4FBC-4A2C-A3A4-01327F102B16}">
      <dsp:nvSpPr>
        <dsp:cNvPr id="0" name=""/>
        <dsp:cNvSpPr/>
      </dsp:nvSpPr>
      <dsp:spPr>
        <a:xfrm>
          <a:off x="937952" y="3636693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165BB4-4881-41C6-99C6-50ACABCFD78E}">
      <dsp:nvSpPr>
        <dsp:cNvPr id="0" name=""/>
        <dsp:cNvSpPr/>
      </dsp:nvSpPr>
      <dsp:spPr>
        <a:xfrm>
          <a:off x="1008299" y="3658340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3658340"/>
        <a:ext cx="3681464" cy="432939"/>
      </dsp:txXfrm>
    </dsp:sp>
    <dsp:sp modelId="{A4CC4C2A-4D59-4D54-825C-EA24B1A2016E}">
      <dsp:nvSpPr>
        <dsp:cNvPr id="0" name=""/>
        <dsp:cNvSpPr/>
      </dsp:nvSpPr>
      <dsp:spPr>
        <a:xfrm>
          <a:off x="937952" y="4091279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3AE64-82EC-4196-957D-DB04C1BDDA1F}">
      <dsp:nvSpPr>
        <dsp:cNvPr id="0" name=""/>
        <dsp:cNvSpPr/>
      </dsp:nvSpPr>
      <dsp:spPr>
        <a:xfrm>
          <a:off x="1008299" y="4112926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4112926"/>
        <a:ext cx="3681464" cy="432939"/>
      </dsp:txXfrm>
    </dsp:sp>
    <dsp:sp modelId="{5FF79136-3A1E-4093-97BB-D0A5E225671E}">
      <dsp:nvSpPr>
        <dsp:cNvPr id="0" name=""/>
        <dsp:cNvSpPr/>
      </dsp:nvSpPr>
      <dsp:spPr>
        <a:xfrm>
          <a:off x="937952" y="4545866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472227-33D2-4870-AFC3-3BAF2B2FC6DC}">
      <dsp:nvSpPr>
        <dsp:cNvPr id="0" name=""/>
        <dsp:cNvSpPr/>
      </dsp:nvSpPr>
      <dsp:spPr>
        <a:xfrm>
          <a:off x="1008299" y="4567513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4567513"/>
        <a:ext cx="3681464" cy="432939"/>
      </dsp:txXfrm>
    </dsp:sp>
    <dsp:sp modelId="{792FCE25-B325-4BA8-85D8-26DFBF09A900}">
      <dsp:nvSpPr>
        <dsp:cNvPr id="0" name=""/>
        <dsp:cNvSpPr/>
      </dsp:nvSpPr>
      <dsp:spPr>
        <a:xfrm>
          <a:off x="937952" y="5000453"/>
          <a:ext cx="37518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9ECE9-DF02-4AA0-95F3-310B3DF88D2D}">
      <dsp:nvSpPr>
        <dsp:cNvPr id="0" name=""/>
        <dsp:cNvSpPr/>
      </dsp:nvSpPr>
      <dsp:spPr>
        <a:xfrm>
          <a:off x="0" y="0"/>
          <a:ext cx="468976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ED1C7-3EC4-4BD1-BB5A-8B1371BDB182}">
      <dsp:nvSpPr>
        <dsp:cNvPr id="0" name=""/>
        <dsp:cNvSpPr/>
      </dsp:nvSpPr>
      <dsp:spPr>
        <a:xfrm>
          <a:off x="0" y="0"/>
          <a:ext cx="937952" cy="5023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63830" tIns="163830" rIns="163830" bIns="163830" numCol="1" spcCol="1270" anchor="t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b="1" kern="1200" dirty="0">
              <a:solidFill>
                <a:srgbClr val="C00000"/>
              </a:solidFill>
            </a:rPr>
            <a:t>LİDER</a:t>
          </a:r>
        </a:p>
      </dsp:txBody>
      <dsp:txXfrm>
        <a:off x="0" y="0"/>
        <a:ext cx="937952" cy="5023572"/>
      </dsp:txXfrm>
    </dsp:sp>
    <dsp:sp modelId="{045104F6-B6EC-4773-9851-F13ED76106BC}">
      <dsp:nvSpPr>
        <dsp:cNvPr id="0" name=""/>
        <dsp:cNvSpPr/>
      </dsp:nvSpPr>
      <dsp:spPr>
        <a:xfrm>
          <a:off x="1008299" y="21646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Değişime Uyum Sağlamak</a:t>
          </a:r>
        </a:p>
      </dsp:txBody>
      <dsp:txXfrm>
        <a:off x="1008299" y="21646"/>
        <a:ext cx="3681464" cy="432939"/>
      </dsp:txXfrm>
    </dsp:sp>
    <dsp:sp modelId="{BAD2F24F-A507-4DA7-AC22-6F246A471D35}">
      <dsp:nvSpPr>
        <dsp:cNvPr id="0" name=""/>
        <dsp:cNvSpPr/>
      </dsp:nvSpPr>
      <dsp:spPr>
        <a:xfrm>
          <a:off x="937952" y="454586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B1592-4CC6-43EE-8877-CC3C7243AB1D}">
      <dsp:nvSpPr>
        <dsp:cNvPr id="0" name=""/>
        <dsp:cNvSpPr/>
      </dsp:nvSpPr>
      <dsp:spPr>
        <a:xfrm>
          <a:off x="1008299" y="476233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Orijinal Fikirler ve Yenilik</a:t>
          </a:r>
        </a:p>
      </dsp:txBody>
      <dsp:txXfrm>
        <a:off x="1008299" y="476233"/>
        <a:ext cx="3681464" cy="432939"/>
      </dsp:txXfrm>
    </dsp:sp>
    <dsp:sp modelId="{0DAE6649-41CD-4C29-837B-B0916C3E4DA5}">
      <dsp:nvSpPr>
        <dsp:cNvPr id="0" name=""/>
        <dsp:cNvSpPr/>
      </dsp:nvSpPr>
      <dsp:spPr>
        <a:xfrm>
          <a:off x="937952" y="909173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744564-29A4-44B5-903C-FD3E7B15A99D}">
      <dsp:nvSpPr>
        <dsp:cNvPr id="0" name=""/>
        <dsp:cNvSpPr/>
      </dsp:nvSpPr>
      <dsp:spPr>
        <a:xfrm>
          <a:off x="1008299" y="930820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İnsanların Karmaşık Doğası</a:t>
          </a:r>
        </a:p>
      </dsp:txBody>
      <dsp:txXfrm>
        <a:off x="1008299" y="930820"/>
        <a:ext cx="3681464" cy="432939"/>
      </dsp:txXfrm>
    </dsp:sp>
    <dsp:sp modelId="{3EDEBD12-6542-44AF-B4AB-DBA827CF81D0}">
      <dsp:nvSpPr>
        <dsp:cNvPr id="0" name=""/>
        <dsp:cNvSpPr/>
      </dsp:nvSpPr>
      <dsp:spPr>
        <a:xfrm>
          <a:off x="937952" y="1363759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F8182-9743-40B1-BC75-2042D3CC76A2}">
      <dsp:nvSpPr>
        <dsp:cNvPr id="0" name=""/>
        <dsp:cNvSpPr/>
      </dsp:nvSpPr>
      <dsp:spPr>
        <a:xfrm>
          <a:off x="1008299" y="1385406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1385406"/>
        <a:ext cx="3681464" cy="432939"/>
      </dsp:txXfrm>
    </dsp:sp>
    <dsp:sp modelId="{1569C7F5-2B4C-42AB-A332-4DB955D169B3}">
      <dsp:nvSpPr>
        <dsp:cNvPr id="0" name=""/>
        <dsp:cNvSpPr/>
      </dsp:nvSpPr>
      <dsp:spPr>
        <a:xfrm>
          <a:off x="937952" y="1818346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8986C2-A8FB-4113-876F-DA52A75CC79B}">
      <dsp:nvSpPr>
        <dsp:cNvPr id="0" name=""/>
        <dsp:cNvSpPr/>
      </dsp:nvSpPr>
      <dsp:spPr>
        <a:xfrm>
          <a:off x="1008299" y="1839993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1839993"/>
        <a:ext cx="3681464" cy="432939"/>
      </dsp:txXfrm>
    </dsp:sp>
    <dsp:sp modelId="{0F13C7BC-4136-44CA-92DC-F6E013F690F0}">
      <dsp:nvSpPr>
        <dsp:cNvPr id="0" name=""/>
        <dsp:cNvSpPr/>
      </dsp:nvSpPr>
      <dsp:spPr>
        <a:xfrm>
          <a:off x="937952" y="2272933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4AB754-C94D-4E9F-86B3-2D2F47E10197}">
      <dsp:nvSpPr>
        <dsp:cNvPr id="0" name=""/>
        <dsp:cNvSpPr/>
      </dsp:nvSpPr>
      <dsp:spPr>
        <a:xfrm>
          <a:off x="1008299" y="2294580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2294580"/>
        <a:ext cx="3681464" cy="432939"/>
      </dsp:txXfrm>
    </dsp:sp>
    <dsp:sp modelId="{BAB7CCBE-C1AE-4B58-AAD3-B42F5284D1B9}">
      <dsp:nvSpPr>
        <dsp:cNvPr id="0" name=""/>
        <dsp:cNvSpPr/>
      </dsp:nvSpPr>
      <dsp:spPr>
        <a:xfrm>
          <a:off x="937952" y="2727519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A3868-5BCC-404D-87CE-EA2A2E080AC0}">
      <dsp:nvSpPr>
        <dsp:cNvPr id="0" name=""/>
        <dsp:cNvSpPr/>
      </dsp:nvSpPr>
      <dsp:spPr>
        <a:xfrm>
          <a:off x="1008299" y="2749166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2749166"/>
        <a:ext cx="3681464" cy="432939"/>
      </dsp:txXfrm>
    </dsp:sp>
    <dsp:sp modelId="{7D7DAD6E-E43F-4832-A4A2-7541CDC93476}">
      <dsp:nvSpPr>
        <dsp:cNvPr id="0" name=""/>
        <dsp:cNvSpPr/>
      </dsp:nvSpPr>
      <dsp:spPr>
        <a:xfrm>
          <a:off x="937952" y="3182106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40298F-52BC-4670-9F0E-E538BF847D8D}">
      <dsp:nvSpPr>
        <dsp:cNvPr id="0" name=""/>
        <dsp:cNvSpPr/>
      </dsp:nvSpPr>
      <dsp:spPr>
        <a:xfrm>
          <a:off x="1008299" y="3203753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3203753"/>
        <a:ext cx="3681464" cy="432939"/>
      </dsp:txXfrm>
    </dsp:sp>
    <dsp:sp modelId="{ADA92636-4FBC-4A2C-A3A4-01327F102B16}">
      <dsp:nvSpPr>
        <dsp:cNvPr id="0" name=""/>
        <dsp:cNvSpPr/>
      </dsp:nvSpPr>
      <dsp:spPr>
        <a:xfrm>
          <a:off x="937952" y="3636693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165BB4-4881-41C6-99C6-50ACABCFD78E}">
      <dsp:nvSpPr>
        <dsp:cNvPr id="0" name=""/>
        <dsp:cNvSpPr/>
      </dsp:nvSpPr>
      <dsp:spPr>
        <a:xfrm>
          <a:off x="1008299" y="3658340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3658340"/>
        <a:ext cx="3681464" cy="432939"/>
      </dsp:txXfrm>
    </dsp:sp>
    <dsp:sp modelId="{A4CC4C2A-4D59-4D54-825C-EA24B1A2016E}">
      <dsp:nvSpPr>
        <dsp:cNvPr id="0" name=""/>
        <dsp:cNvSpPr/>
      </dsp:nvSpPr>
      <dsp:spPr>
        <a:xfrm>
          <a:off x="937952" y="4091279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3AE64-82EC-4196-957D-DB04C1BDDA1F}">
      <dsp:nvSpPr>
        <dsp:cNvPr id="0" name=""/>
        <dsp:cNvSpPr/>
      </dsp:nvSpPr>
      <dsp:spPr>
        <a:xfrm>
          <a:off x="1008299" y="4112926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4112926"/>
        <a:ext cx="3681464" cy="432939"/>
      </dsp:txXfrm>
    </dsp:sp>
    <dsp:sp modelId="{5FF79136-3A1E-4093-97BB-D0A5E225671E}">
      <dsp:nvSpPr>
        <dsp:cNvPr id="0" name=""/>
        <dsp:cNvSpPr/>
      </dsp:nvSpPr>
      <dsp:spPr>
        <a:xfrm>
          <a:off x="937952" y="4545866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472227-33D2-4870-AFC3-3BAF2B2FC6DC}">
      <dsp:nvSpPr>
        <dsp:cNvPr id="0" name=""/>
        <dsp:cNvSpPr/>
      </dsp:nvSpPr>
      <dsp:spPr>
        <a:xfrm>
          <a:off x="1008299" y="4567513"/>
          <a:ext cx="3681464" cy="43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kern="1200" dirty="0"/>
        </a:p>
      </dsp:txBody>
      <dsp:txXfrm>
        <a:off x="1008299" y="4567513"/>
        <a:ext cx="3681464" cy="432939"/>
      </dsp:txXfrm>
    </dsp:sp>
    <dsp:sp modelId="{792FCE25-B325-4BA8-85D8-26DFBF09A900}">
      <dsp:nvSpPr>
        <dsp:cNvPr id="0" name=""/>
        <dsp:cNvSpPr/>
      </dsp:nvSpPr>
      <dsp:spPr>
        <a:xfrm>
          <a:off x="937952" y="5000453"/>
          <a:ext cx="37518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9E240-9A08-45BC-98CE-507D42549E4A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AAB4A-B2FD-4604-9644-FA095BFA2F9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0217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6546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EAAB4A-B2FD-4604-9644-FA095BFA2F9A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829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BB1369-6FA3-2E48-8FAA-482A12437216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7698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AAB4A-B2FD-4604-9644-FA095BFA2F9A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7075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5877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614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B6DFC1A-66BF-2C75-A755-2335A57E8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807E-5762-44C5-BBAA-136924CDEF65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7C5FC15-78C1-6480-BD4F-79D00A92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03D00B-8FBC-419C-9ACA-26F7A69A2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85350-2D3A-40C5-9670-9D21DFC294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457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EBA7190-7C97-934A-AADB-724C6F360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E11F815-F9B6-FE4F-9588-8D47EC7DE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5CCFB7E-95C3-0140-89C9-59F484ECD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55D0-AED3-CE40-825F-5A5C4B012B7A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8B6BF74-A308-2A49-9CBF-1A66584D8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BE0080-10E9-594E-B56F-62EA0E6E0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589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D4EFACD-7546-3F4B-86D8-44EB2B48F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485671" cy="44112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6DFBF0-5B67-7747-A551-000F54DED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Asıl metin stillerini düzenle
İkinci düzey
Üçüncü düzey
Dördüncü düzey
Beşinci düzey</a:t>
            </a:r>
          </a:p>
        </p:txBody>
      </p: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2E99E6A4-0335-B84A-A616-7E0653C31BBB}"/>
              </a:ext>
            </a:extLst>
          </p:cNvPr>
          <p:cNvCxnSpPr>
            <a:cxnSpLocks/>
          </p:cNvCxnSpPr>
          <p:nvPr userDrawn="1"/>
        </p:nvCxnSpPr>
        <p:spPr>
          <a:xfrm>
            <a:off x="511884" y="892617"/>
            <a:ext cx="10468088" cy="0"/>
          </a:xfrm>
          <a:prstGeom prst="line">
            <a:avLst/>
          </a:prstGeom>
          <a:ln w="15875" cap="rnd">
            <a:solidFill>
              <a:srgbClr val="FF0000">
                <a:alpha val="59000"/>
              </a:srgb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683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B9052C3-469F-3143-A71A-E9357C7E6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1E0E9C1-2581-6145-A24D-081C11F47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354B187-DD50-DC43-9DF7-F4691E88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6EDA2-E939-C541-AC57-A228167F7507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E4D4AE-538E-4049-9D67-D246D7BD8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6A5FAAB-6757-9244-ADDA-CC9313DDF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404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01FA271-80E5-3847-A7A2-6353E88C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4F466E-F2F2-4F46-8139-3580129FD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6243E81-C84E-2F47-A186-160AD455F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ACB7043-3AD9-4740-9B7B-CF0BAEA11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B143-EFCF-AA44-8E45-9A90A89E773D}" type="datetime1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25ADCD-AC91-E84F-901F-D42B3963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8460723-2A5F-9D47-91B0-8841EE47E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0003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8EF417B-0F30-4749-ABF6-F831333F8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F48BD79-FE87-D048-BFED-7872656AC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93FD27D-3C66-1240-B589-FBD2FF185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8A5AF59-9D6D-5F4F-B934-6EEF2A9A1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6B0DCF5-51D7-534F-B3EE-0E74E99711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23D574B-9D64-484D-A858-18E632C3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8207-844E-A644-953F-DD01DCD5E3CB}" type="datetime1">
              <a:rPr lang="tr-TR" smtClean="0"/>
              <a:t>28.04.2026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ED164D8-62E5-7C46-8221-7A9CFCB37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8ED6D76-7EF4-894B-9593-00984448B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479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7D8EC0F-4F08-854F-A6FB-D17DE20E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66CEE61-04F4-7E4D-9E9A-1810544B2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6A004-C519-3144-B2C0-470D0A59A229}" type="datetime1">
              <a:rPr lang="tr-TR" smtClean="0"/>
              <a:t>28.04.2026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5A45921-81A8-144F-BE85-A37B614D9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D062D22-5A43-A745-9094-329ABE6BE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908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B88311E-8330-014E-BF97-38EDF6893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0997-F51E-0C4D-B8C6-E12701FE6A53}" type="datetime1">
              <a:rPr lang="tr-TR" smtClean="0"/>
              <a:t>28.04.2026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9C5B7D-FABF-DB42-A63F-6374E74B1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82A4AFC-9931-4D4A-9BCA-C8EA22FAF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213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86D1726-8F4A-4F4E-88CB-0AAC11A4F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34187E-9974-894E-BD3A-15F7B15E0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18BADD8-49CF-E146-8240-903283200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AD5716-E18E-4541-91AC-C547B0125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2B92-4608-D046-91D7-C2455A2C18F7}" type="datetime1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07BAF20-3C99-AD41-AB0A-5034C814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86ECCD6-E83E-9D47-AF16-0F10688B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5382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5585335-AC4C-444C-9F8C-A53B0C25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1266A07-4952-384C-8D11-E75FE0F116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69E4300-A588-E049-9FEB-305CACB1D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C476C98-D64E-9D49-B0F0-4C9208DA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7378-82C1-9A40-B725-F01F77CCBD8E}" type="datetime1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D24C1CC-CD31-4347-A61B-0822BDC8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37B076D-44FC-2240-B6B6-65905608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1054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18084E6-8252-EF43-9E05-47052B306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AD086EC-150D-DF4C-8F4C-C2231B524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F2BEB1-51C2-F04C-808F-879E8F100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BCCE-8062-244F-8ECA-D974913DDDE4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514AE69-E84A-5D4D-9005-956F6A421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188A94A-1838-4840-8902-78C6325F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9345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EFF771C-FC4E-CC47-AD4A-B716A27B9C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12F0622-AAD7-544A-8CB5-AB392DB28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2C901E8-E61D-834C-BA5D-4B8ADBD03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8195C-9E69-5749-8314-92CC4DAD5304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B93D385-C5FD-7241-9F74-7F90AB0B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31A2C5E-CBDC-2E49-80D4-F7A5FF29B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1134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806056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38AB7D-085B-C825-D6A4-41079B922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AC37C41-DD4E-2429-C3C4-8A8DB194E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48FD307-BCC0-2E37-EEA3-6927EF8E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7330A41-B99E-E193-188D-4671B507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91D81F2-799A-9F75-FF7F-F1DAD171F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928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B1826B-9172-FB89-6D98-5FBB3B0C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5F01E3-160C-3F90-5692-72756B388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F0B4E9A-1CAF-7C70-959C-67E575A02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F3F1EB5-0B2F-D13E-73D2-FC472B41D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FFB7AAB-9994-B794-D48D-CB726BDB1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1373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C80AAB-36E4-FB87-26BC-4825367E3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6163B96-486A-AFF0-8ACE-01C79D74B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40BA619-D878-4249-4C04-4F04199F0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204212B-22E9-850A-3B75-9A832E5F9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91F52C6-EE87-02A4-23D9-771528AAE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1952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D5A54D-1EAB-8A40-39D1-C99C9248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177D3B-A106-A8B5-FE88-F9D13D93D7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8E58C31-6B52-F9DA-6326-F4FF925CF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3E460D5-2EA9-ED1A-DBD4-D80B4A965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DFF2342-C356-6255-18F3-D11963E47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C8515AF-6FD5-6E25-7A82-3A84508D0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553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9B27BF-44A4-F2F9-C89C-256F5CEE3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D4B6B64-B1D6-0256-95BE-4F527DCEE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3141932-B687-86E3-63DD-C2AD1F249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B59FBF4-322E-BF59-F20B-133F75BAE1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8979D7E-A2BC-B629-9002-2F9010703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06F66C4-7F7A-39C0-1F3A-E0D281529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3E4BE6F-10EB-B6C3-5CA6-5B01E1CF6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E4EA7D7-554F-8AED-ECEA-1DEC7474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5268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566B1A-19C8-E56C-FBC9-904F22EC2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290A101-C04F-CF9B-D545-75C6B0E68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67033EF-820A-EF8C-F1EA-DFC243BE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8ABCAC4-E7CC-89F1-4CFC-B8AF7935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7519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DDB3E07-41BE-B4A2-A745-849B451AE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F21026A-3281-70FA-6161-52B4D7B92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ECB88F5-9F0D-EAC7-5785-EB6D8B01A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5529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468686-E164-A212-90E7-F356A0AD1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C78420-987C-772C-9F88-0DA0F27DF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7762E00-6CE4-C50A-BBA1-B5421BF9E3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45D440F-9502-F4F3-7C21-C3071916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BD7A33D-7F6F-D46E-615C-655D43F99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BA6A39A-086C-449A-567C-5999181E7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49210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725B96-BC7B-4182-8D64-43BFDB76D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5B2A352-91C5-3B2F-D5AC-C313C63FAD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2015588-9878-F99A-0E54-DCCED4C8E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9265608-BE15-65AB-9F67-F5CAB020B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F3902AC-23F2-AE08-9544-742E6E30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E4C7C07-2838-4425-E59E-D7012E37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83555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0F9C6E-3EF3-C72B-4474-250D77DC0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1DCF650-DDE8-EDD5-C33C-5A3319ED5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6A8891-01FF-5EA9-94B3-03977669A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15C582-0D58-D65E-3977-C07C084A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00B9942-6135-34CA-5928-85AD0607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03445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039699E-6C02-558D-DB67-8F5CC782FA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F401ED1-7886-BB16-DC3A-5B1DA39D7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9C90792-CB1E-6C2F-EE7B-58739FD6F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CC5E498-3DD3-1068-E6D8-B877CDDF6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F7449E9-F937-7053-3EC5-5D060052F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4346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253350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tr" smtClean="0"/>
              <a:pPr/>
              <a:t>‹#›</a:t>
            </a:fld>
            <a:endParaRPr lang="tr"/>
          </a:p>
        </p:txBody>
      </p:sp>
    </p:spTree>
    <p:extLst>
      <p:ext uri="{BB962C8B-B14F-4D97-AF65-F5344CB8AC3E}">
        <p14:creationId xmlns:p14="http://schemas.microsoft.com/office/powerpoint/2010/main" val="34371660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508231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EBA7190-7C97-934A-AADB-724C6F360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E11F815-F9B6-FE4F-9588-8D47EC7DE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5CCFB7E-95C3-0140-89C9-59F484ECD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55D0-AED3-CE40-825F-5A5C4B012B7A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8B6BF74-A308-2A49-9CBF-1A66584D8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BE0080-10E9-594E-B56F-62EA0E6E0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26937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D4EFACD-7546-3F4B-86D8-44EB2B48F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485671" cy="44112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6DFBF0-5B67-7747-A551-000F54DED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Asıl metin stillerini düzenle
İkinci düzey
Üçüncü düzey
Dördüncü düzey
Beşinci düzey</a:t>
            </a:r>
          </a:p>
        </p:txBody>
      </p: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2E99E6A4-0335-B84A-A616-7E0653C31BBB}"/>
              </a:ext>
            </a:extLst>
          </p:cNvPr>
          <p:cNvCxnSpPr>
            <a:cxnSpLocks/>
          </p:cNvCxnSpPr>
          <p:nvPr userDrawn="1"/>
        </p:nvCxnSpPr>
        <p:spPr>
          <a:xfrm>
            <a:off x="511884" y="892617"/>
            <a:ext cx="10468088" cy="0"/>
          </a:xfrm>
          <a:prstGeom prst="line">
            <a:avLst/>
          </a:prstGeom>
          <a:ln w="15875" cap="rnd">
            <a:solidFill>
              <a:srgbClr val="FF0000">
                <a:alpha val="59000"/>
              </a:srgb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8773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B9052C3-469F-3143-A71A-E9357C7E6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1E0E9C1-2581-6145-A24D-081C11F47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354B187-DD50-DC43-9DF7-F4691E88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6EDA2-E939-C541-AC57-A228167F7507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E4D4AE-538E-4049-9D67-D246D7BD8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6A5FAAB-6757-9244-ADDA-CC9313DDF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6117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01FA271-80E5-3847-A7A2-6353E88C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4F466E-F2F2-4F46-8139-3580129FD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6243E81-C84E-2F47-A186-160AD455F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ACB7043-3AD9-4740-9B7B-CF0BAEA11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B143-EFCF-AA44-8E45-9A90A89E773D}" type="datetime1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25ADCD-AC91-E84F-901F-D42B3963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8460723-2A5F-9D47-91B0-8841EE47E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26124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8EF417B-0F30-4749-ABF6-F831333F8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F48BD79-FE87-D048-BFED-7872656AC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93FD27D-3C66-1240-B589-FBD2FF185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8A5AF59-9D6D-5F4F-B934-6EEF2A9A1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6B0DCF5-51D7-534F-B3EE-0E74E99711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23D574B-9D64-484D-A858-18E632C3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8207-844E-A644-953F-DD01DCD5E3CB}" type="datetime1">
              <a:rPr lang="tr-TR" smtClean="0"/>
              <a:t>28.04.2026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ED164D8-62E5-7C46-8221-7A9CFCB37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8ED6D76-7EF4-894B-9593-00984448B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4483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7D8EC0F-4F08-854F-A6FB-D17DE20E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66CEE61-04F4-7E4D-9E9A-1810544B2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6A004-C519-3144-B2C0-470D0A59A229}" type="datetime1">
              <a:rPr lang="tr-TR" smtClean="0"/>
              <a:t>28.04.2026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5A45921-81A8-144F-BE85-A37B614D9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/>
              <a:t>Operasyonel Mükemmellik Modeli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D062D22-5A43-A745-9094-329ABE6BE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02735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B88311E-8330-014E-BF97-38EDF6893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0997-F51E-0C4D-B8C6-E12701FE6A53}" type="datetime1">
              <a:rPr lang="tr-TR" smtClean="0"/>
              <a:t>28.04.2026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9C5B7D-FABF-DB42-A63F-6374E74B1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82A4AFC-9931-4D4A-9BCA-C8EA22FAF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82682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86D1726-8F4A-4F4E-88CB-0AAC11A4F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34187E-9974-894E-BD3A-15F7B15E0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18BADD8-49CF-E146-8240-903283200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AD5716-E18E-4541-91AC-C547B0125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2B92-4608-D046-91D7-C2455A2C18F7}" type="datetime1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07BAF20-3C99-AD41-AB0A-5034C814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86ECCD6-E83E-9D47-AF16-0F10688B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37021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5585335-AC4C-444C-9F8C-A53B0C25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1266A07-4952-384C-8D11-E75FE0F116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69E4300-A588-E049-9FEB-305CACB1D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C476C98-D64E-9D49-B0F0-4C9208DA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7378-82C1-9A40-B725-F01F77CCBD8E}" type="datetime1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D24C1CC-CD31-4347-A61B-0822BDC8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37B076D-44FC-2240-B6B6-65905608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63877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18084E6-8252-EF43-9E05-47052B306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AD086EC-150D-DF4C-8F4C-C2231B524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F2BEB1-51C2-F04C-808F-879E8F100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BCCE-8062-244F-8ECA-D974913DDDE4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514AE69-E84A-5D4D-9005-956F6A421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188A94A-1838-4840-8902-78C6325F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25588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EFF771C-FC4E-CC47-AD4A-B716A27B9C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12F0622-AAD7-544A-8CB5-AB392DB28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2C901E8-E61D-834C-BA5D-4B8ADBD03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8195C-9E69-5749-8314-92CC4DAD5304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B93D385-C5FD-7241-9F74-7F90AB0B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31A2C5E-CBDC-2E49-80D4-F7A5FF29B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06788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70355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1254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Dikdörtgen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10 Dikdörtgen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9038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285844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7" name="6 Dikdörtgen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Dikdörtgen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Dikdörtgen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13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5282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8" name="7 Veri Yer Tutucusu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11 Altbilgi Yer Tutucusu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60648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12" name="11 Slayt Numarası Yer Tutucusu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13 Altbilgi Yer Tutucusu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16" name="15 Metin Yer Tutucusu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5" name="14 Metin Yer Tutucusu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6286739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70479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41557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51231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ikdörtgen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Dikdörtgen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Dikdörtgen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1" name="10 Dikdörtgen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13 Altbilgi Yer Tutucusu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27624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2388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Dikdörtgen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Dikdörtgen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5286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190483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7AF59-1D33-4AB0-9246-90B24A78DFFF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98193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76F5-1731-4E0B-863C-715966DD5F3D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357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6443-27BF-4E66-BE5C-C904C78101FA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93289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4F32-8FA3-4754-935C-E63904E102ED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29725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28C0-7336-491C-AA11-DDEC94BF8438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54861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0701-408B-4DC9-B17A-B68E275C34C7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88121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5CA82-BA98-461A-B74C-10026D1DE67E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6677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09503-9CE5-4733-B242-0214EF432F56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70992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A94FD-AC3B-4A90-B4B9-AEC965B8AFF5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58027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D17B-E1BD-4C2B-A0A6-103C2A57C274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569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7F583-3A70-4F94-8A05-2B8443632B98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02601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CCD-F5AC-40AF-ACEC-39A84A7FC678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87776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 flipV="1">
            <a:off x="457200" y="889907"/>
            <a:ext cx="11029950" cy="24493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eaLnBrk="0" hangingPunct="0">
              <a:defRPr/>
            </a:pPr>
            <a:endParaRPr lang="en-US" dirty="0">
              <a:solidFill>
                <a:srgbClr val="000000"/>
              </a:solidFill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1596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57668-C679-4700-8888-8197E5B7C88E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89573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3F0B-D1DC-45AA-931C-AE1E73F06328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71556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873-1CF6-43F0-8939-24C22456E85E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37718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6A0E-8827-461D-92FA-40AEC3674725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38918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B30B-6C06-4340-A432-DC519EE1FD4F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97906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D183-A186-4750-985C-F7DEB0ED0BEA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15302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C9E7-A140-4F4D-B8B2-88A364B9D73C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801987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C13F-9768-47B0-A516-9A4EDDA02405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52335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DA0D-C48C-4DD4-A210-885F055FAAEF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23472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CCD-F5AC-40AF-ACEC-39A84A7FC678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27853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 flipV="1">
            <a:off x="457200" y="889907"/>
            <a:ext cx="11029950" cy="24493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eaLnBrk="0" hangingPunct="0">
              <a:defRPr/>
            </a:pPr>
            <a:endParaRPr lang="en-US" dirty="0">
              <a:solidFill>
                <a:srgbClr val="000000"/>
              </a:solidFill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1049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57668-C679-4700-8888-8197E5B7C88E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387393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3F0B-D1DC-45AA-931C-AE1E73F06328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24810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873-1CF6-43F0-8939-24C22456E85E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903625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6A0E-8827-461D-92FA-40AEC3674725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29812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B30B-6C06-4340-A432-DC519EE1FD4F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573945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D183-A186-4750-985C-F7DEB0ED0BEA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32460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C9E7-A140-4F4D-B8B2-88A364B9D73C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41169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C13F-9768-47B0-A516-9A4EDDA02405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6474462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DA0D-C48C-4DD4-A210-885F055FAAEF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69274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CCD-F5AC-40AF-ACEC-39A84A7FC678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454610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 flipV="1">
            <a:off x="457200" y="889907"/>
            <a:ext cx="11029950" cy="24493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eaLnBrk="0" hangingPunct="0">
              <a:defRPr/>
            </a:pPr>
            <a:endParaRPr lang="en-US" dirty="0">
              <a:solidFill>
                <a:srgbClr val="000000"/>
              </a:solidFill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6132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57668-C679-4700-8888-8197E5B7C88E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67732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3F0B-D1DC-45AA-931C-AE1E73F06328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116454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873-1CF6-43F0-8939-24C22456E85E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23968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6A0E-8827-461D-92FA-40AEC3674725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84039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B30B-6C06-4340-A432-DC519EE1FD4F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934468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D183-A186-4750-985C-F7DEB0ED0BEA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1131917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C9E7-A140-4F4D-B8B2-88A364B9D73C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75178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C13F-9768-47B0-A516-9A4EDDA02405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220643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DA0D-C48C-4DD4-A210-885F055FAAEF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675538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A8CCD-F5AC-40AF-ACEC-39A84A7FC678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74372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 flipV="1">
            <a:off x="457200" y="889907"/>
            <a:ext cx="11029950" cy="24493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eaLnBrk="0" hangingPunct="0">
              <a:defRPr/>
            </a:pPr>
            <a:endParaRPr lang="en-US" dirty="0">
              <a:solidFill>
                <a:srgbClr val="000000"/>
              </a:solidFill>
              <a:ea typeface="ＭＳ Ｐゴシック" pitchFamily="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3735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57668-C679-4700-8888-8197E5B7C88E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27643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3F0B-D1DC-45AA-931C-AE1E73F06328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54015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873-1CF6-43F0-8939-24C22456E85E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295448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6A0E-8827-461D-92FA-40AEC3674725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544784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B30B-6C06-4340-A432-DC519EE1FD4F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94800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D183-A186-4750-985C-F7DEB0ED0BEA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490619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CC9E7-A140-4F4D-B8B2-88A364B9D73C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6293256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DC13F-9768-47B0-A516-9A4EDDA02405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0193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DA0D-C48C-4DD4-A210-885F055FAAEF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846033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BE6770-4FCC-A246-8E1D-A38F329C5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1213EF4-ADA9-BB4D-8748-8A438D51B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A344AAB-CC7A-8440-9C5A-25EA0C6E9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84EF07C-D6F5-3D41-88DB-9191653B3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53DAF8-884B-EF4E-8C14-12839B086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319499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CFE74C-7977-8747-85B0-1E039FB82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5CAE3A-55F9-2A4D-80D4-EB1F619B0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8A4F59D-5D9C-CA4B-B171-21ECCF869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5537091-62F3-864F-8420-F55FE9A1E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A6B2E38-8694-F744-83F7-60BCB476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632932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1DF86C-620C-AB4A-A3D3-E9ED19A3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B2F8FD9-1CE7-B347-8CEE-DC8FCA61A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E8D5A9-E74C-5E47-A197-6A2F6F43E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9EA6B86-9B12-944F-A4F5-0142C71E1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E30F11C-B310-614A-B00F-5C4871C0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300547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0930C3-A752-B44E-9995-4E4299014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B1E42D-B6C9-204A-B982-B774A928AF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742786-5AAE-6941-8BBC-334156858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A3C341C-D514-364E-AEAD-A1D51C5BF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2029100-370E-1940-83C8-B0707E5E3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7B423E5-8D68-D748-8613-7DA15458E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752162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E99CF-D826-A449-A0A6-7BAD7B7C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B1BE300-6714-6446-90AC-4B2DD770A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84FF02E-A8FA-EB4A-90AB-4079D4C5C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DDF34AF-9A8A-D240-B1A4-C2F9AFCA5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98DBC90-7784-3844-8982-23B1F8FD76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E4AC66C-9790-9A43-B4E9-4FECD3C6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1D833C8-D05C-CE40-96A3-DA11AE6DF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438DDD3-0975-8940-B5C9-78C73E95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091414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C1CEBB-492E-DB4D-899A-6D9ECB91A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C02D95D-ADDA-444D-8DB5-B16706584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42C85BD-2D78-B543-A13A-7DDC5822C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0854731-7263-B24D-8B1D-676034649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684358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209F59B-481A-6C42-A2E3-79F18118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8F621F8-C0CE-C24F-91D7-193576280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344E6A0-52F7-E647-8B27-211646EF3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723781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B28E6A-9ED3-B446-860A-247E373E5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556000-7D3E-D048-970B-5CCDDD2A3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3138858-12B3-A045-9143-C433381A2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7FE21E8-A171-4440-A6D2-51F783F0D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4663DCD-6622-E24E-95E9-E79BBD66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89E8D8E-6D53-124F-8B17-C46408C8C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311096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DAAF54-0BE1-164F-ABDD-01B1DB8AB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1D2B423-698F-AF45-B762-79BD6950F1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A339FB0-C557-E24B-990C-719EE522B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734BA23-B30F-7241-AFC7-58A3A442E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ACA659B-28A7-5E4D-80D6-18B584E0E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4774D25-DB2C-4743-A01D-CAFC776C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274900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FE6F0D-9F4D-C641-A157-1C312029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E56E336-F18C-294F-AF5B-046CCD6D0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3F7658E-9E2A-9345-B38D-4A5D3705D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BAF0F60-EA1F-0B4C-9C13-D865BA602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F1D17F4-CBF1-D34B-8DBC-027EE024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920997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CB2B2F9-6B82-484F-9CE4-D08450F177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61F8EEF-E0A0-3D42-8DB6-1213F40F9E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7F9409E-534C-BD4B-9D32-A0685144F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8D1FE2F-DBE2-0247-BF68-97EDBF8D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74B3CE9-4E75-104D-BC91-F35CD8161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26756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tr-TR"/>
              <a:t>Resim eklemek için simgeye tıklayın</a:t>
            </a:r>
            <a:endParaRPr lang="en-IN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IN" dirty="0"/>
              <a:t>Click To Edit Master Title Style</a:t>
            </a:r>
            <a:endParaRPr lang="en-US" dirty="0"/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  <a:endParaRPr lang="en-IN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148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IN" dirty="0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tr-TR"/>
              <a:t>Resim eklemek için simgeye tıklayın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5466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76772180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3612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194F9D-92C5-494D-A71F-52F797241779}"/>
              </a:ext>
            </a:extLst>
          </p:cNvPr>
          <p:cNvSpPr/>
          <p:nvPr userDrawn="1"/>
        </p:nvSpPr>
        <p:spPr>
          <a:xfrm>
            <a:off x="0" y="6578220"/>
            <a:ext cx="12192000" cy="279780"/>
          </a:xfrm>
          <a:prstGeom prst="rect">
            <a:avLst/>
          </a:prstGeom>
          <a:solidFill>
            <a:srgbClr val="35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965DE85-99CD-45CA-B40D-D66A355C3F59}"/>
              </a:ext>
            </a:extLst>
          </p:cNvPr>
          <p:cNvSpPr/>
          <p:nvPr userDrawn="1"/>
        </p:nvSpPr>
        <p:spPr>
          <a:xfrm rot="3273252" flipH="1">
            <a:off x="-161265" y="292024"/>
            <a:ext cx="1754569" cy="530186"/>
          </a:xfrm>
          <a:custGeom>
            <a:avLst/>
            <a:gdLst>
              <a:gd name="connsiteX0" fmla="*/ 2141990 w 2204904"/>
              <a:gd name="connsiteY0" fmla="*/ 577887 h 666266"/>
              <a:gd name="connsiteX1" fmla="*/ 2204904 w 2204904"/>
              <a:gd name="connsiteY1" fmla="*/ 666266 h 666266"/>
              <a:gd name="connsiteX2" fmla="*/ 1379318 w 2204904"/>
              <a:gd name="connsiteY2" fmla="*/ 666266 h 666266"/>
              <a:gd name="connsiteX3" fmla="*/ 1335129 w 2204904"/>
              <a:gd name="connsiteY3" fmla="*/ 622077 h 666266"/>
              <a:gd name="connsiteX4" fmla="*/ 1379318 w 2204904"/>
              <a:gd name="connsiteY4" fmla="*/ 577887 h 666266"/>
              <a:gd name="connsiteX5" fmla="*/ 1936301 w 2204904"/>
              <a:gd name="connsiteY5" fmla="*/ 288944 h 666266"/>
              <a:gd name="connsiteX6" fmla="*/ 1999215 w 2204904"/>
              <a:gd name="connsiteY6" fmla="*/ 377322 h 666266"/>
              <a:gd name="connsiteX7" fmla="*/ 711754 w 2204904"/>
              <a:gd name="connsiteY7" fmla="*/ 377322 h 666266"/>
              <a:gd name="connsiteX8" fmla="*/ 667564 w 2204904"/>
              <a:gd name="connsiteY8" fmla="*/ 333133 h 666266"/>
              <a:gd name="connsiteX9" fmla="*/ 711754 w 2204904"/>
              <a:gd name="connsiteY9" fmla="*/ 288944 h 666266"/>
              <a:gd name="connsiteX10" fmla="*/ 1730611 w 2204904"/>
              <a:gd name="connsiteY10" fmla="*/ 0 h 666266"/>
              <a:gd name="connsiteX11" fmla="*/ 1793525 w 2204904"/>
              <a:gd name="connsiteY11" fmla="*/ 88378 h 666266"/>
              <a:gd name="connsiteX12" fmla="*/ 44189 w 2204904"/>
              <a:gd name="connsiteY12" fmla="*/ 88378 h 666266"/>
              <a:gd name="connsiteX13" fmla="*/ 0 w 2204904"/>
              <a:gd name="connsiteY13" fmla="*/ 44189 h 666266"/>
              <a:gd name="connsiteX14" fmla="*/ 44190 w 2204904"/>
              <a:gd name="connsiteY14" fmla="*/ 0 h 66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04904" h="666266">
                <a:moveTo>
                  <a:pt x="2141990" y="577887"/>
                </a:moveTo>
                <a:lnTo>
                  <a:pt x="2204904" y="666266"/>
                </a:lnTo>
                <a:lnTo>
                  <a:pt x="1379318" y="666266"/>
                </a:lnTo>
                <a:cubicBezTo>
                  <a:pt x="1354913" y="666266"/>
                  <a:pt x="1335129" y="646482"/>
                  <a:pt x="1335129" y="622077"/>
                </a:cubicBezTo>
                <a:cubicBezTo>
                  <a:pt x="1335129" y="597671"/>
                  <a:pt x="1354913" y="577888"/>
                  <a:pt x="1379318" y="577887"/>
                </a:cubicBezTo>
                <a:close/>
                <a:moveTo>
                  <a:pt x="1936301" y="288944"/>
                </a:moveTo>
                <a:lnTo>
                  <a:pt x="1999215" y="377322"/>
                </a:lnTo>
                <a:lnTo>
                  <a:pt x="711754" y="377322"/>
                </a:lnTo>
                <a:cubicBezTo>
                  <a:pt x="687349" y="377322"/>
                  <a:pt x="667564" y="357538"/>
                  <a:pt x="667564" y="333133"/>
                </a:cubicBezTo>
                <a:cubicBezTo>
                  <a:pt x="667564" y="308728"/>
                  <a:pt x="687348" y="288944"/>
                  <a:pt x="711754" y="288944"/>
                </a:cubicBezTo>
                <a:close/>
                <a:moveTo>
                  <a:pt x="1730611" y="0"/>
                </a:moveTo>
                <a:lnTo>
                  <a:pt x="1793525" y="88378"/>
                </a:lnTo>
                <a:lnTo>
                  <a:pt x="44189" y="88378"/>
                </a:lnTo>
                <a:cubicBezTo>
                  <a:pt x="19785" y="88379"/>
                  <a:pt x="1" y="68594"/>
                  <a:pt x="0" y="44189"/>
                </a:cubicBezTo>
                <a:cubicBezTo>
                  <a:pt x="0" y="19783"/>
                  <a:pt x="19784" y="0"/>
                  <a:pt x="44190" y="0"/>
                </a:cubicBezTo>
                <a:close/>
              </a:path>
            </a:pathLst>
          </a:custGeom>
          <a:solidFill>
            <a:srgbClr val="35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740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3564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0762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12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001080E-A0D3-D64A-A2BE-449AC3903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088F3A0-D859-0F48-90AC-4FCAC9EBD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803AC26-9922-194A-BB22-62C7726A8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288DE-2EBA-6D43-BE95-C5BBE6D316C1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85B2DFC-42E7-FE48-B878-3D223C7F9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91000A-6354-8F48-9570-5BE2B6662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236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  <p:sldLayoutId id="2147484129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72AAF0C-FF3F-3E61-CD16-542A4854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2BC6E5D-4674-FFD5-2CA5-2BA658D0F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9113B7E-C3E9-89ED-53DE-9E0C9DD81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FAD07-6F34-F947-8327-22E6CEDC666F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3280789-2B84-0D80-D64D-5B73E25FE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04F1DD8-E900-C4BA-5EBB-A124C57CF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C0638-FF4D-8444-967B-F883712EBA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333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15" r:id="rId2"/>
    <p:sldLayoutId id="2147484116" r:id="rId3"/>
    <p:sldLayoutId id="2147484117" r:id="rId4"/>
    <p:sldLayoutId id="2147484118" r:id="rId5"/>
    <p:sldLayoutId id="2147484119" r:id="rId6"/>
    <p:sldLayoutId id="2147484120" r:id="rId7"/>
    <p:sldLayoutId id="2147484121" r:id="rId8"/>
    <p:sldLayoutId id="2147484122" r:id="rId9"/>
    <p:sldLayoutId id="2147484123" r:id="rId10"/>
    <p:sldLayoutId id="2147484124" r:id="rId11"/>
    <p:sldLayoutId id="2147484125" r:id="rId12"/>
    <p:sldLayoutId id="2147484126" r:id="rId13"/>
    <p:sldLayoutId id="214748412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001080E-A0D3-D64A-A2BE-449AC3903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088F3A0-D859-0F48-90AC-4FCAC9EBD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803AC26-9922-194A-BB22-62C7726A8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288DE-2EBA-6D43-BE95-C5BBE6D316C1}" type="datetime1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85B2DFC-42E7-FE48-B878-3D223C7F9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Dünyada ve Türkiye’de Yetenek Yönetimi Uygulamaları: Bir Model Önerisi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D91000A-6354-8F48-9570-5BE2B6662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4DC78-B382-004F-8A8F-51732CC8A0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019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  <p:sldLayoutId id="2147484142" r:id="rId12"/>
    <p:sldLayoutId id="2147484143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F3CF1FD-0763-44ED-886E-B846E56839D0}" type="datetimeFigureOut">
              <a:rPr lang="tr-TR" smtClean="0"/>
              <a:pPr/>
              <a:t>28.04.2026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ikdörtgen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Dikdörtgen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Dikdörtgen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B953BB-E05A-4552-A7F4-5B7F186FEB8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358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8B6AD-A985-4353-8FBD-E707DAFC7497}" type="datetime1">
              <a:rPr lang="tr-TR" smtClean="0"/>
              <a:pPr/>
              <a:t>28.04.2026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(2) Barlas Tolan, Toplum Bilimlerine Giriş, Feryal Matbaacılık, Ankara, 1991, S. 420.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B94F6-75AC-4A5C-B3A0-7C6109E2531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672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EB06E-513C-4482-B01C-67587C294F6B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1149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8" r:id="rId9"/>
    <p:sldLayoutId id="2147484179" r:id="rId10"/>
    <p:sldLayoutId id="21474841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EB06E-513C-4482-B01C-67587C294F6B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8074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EB06E-513C-4482-B01C-67587C294F6B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188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6" r:id="rId1"/>
    <p:sldLayoutId id="2147484207" r:id="rId2"/>
    <p:sldLayoutId id="2147484208" r:id="rId3"/>
    <p:sldLayoutId id="2147484209" r:id="rId4"/>
    <p:sldLayoutId id="2147484210" r:id="rId5"/>
    <p:sldLayoutId id="2147484211" r:id="rId6"/>
    <p:sldLayoutId id="2147484212" r:id="rId7"/>
    <p:sldLayoutId id="2147484213" r:id="rId8"/>
    <p:sldLayoutId id="2147484214" r:id="rId9"/>
    <p:sldLayoutId id="2147484215" r:id="rId10"/>
    <p:sldLayoutId id="214748421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EB06E-513C-4482-B01C-67587C294F6B}" type="datetime1">
              <a:rPr lang="tr-TR" smtClean="0"/>
              <a:t>28.04.2026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Kalite Yönetimi Şubesi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D89EF-CDA6-4B0A-B483-F40F239A595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26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CF02E72-FD38-DB46-BCED-1542B3AE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7432674-B76A-904C-B46D-221B56F6D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0621EE4-A6F4-D645-8BFF-B99C5BE5AE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D8CF-6DD3-C343-9B31-64C2C1C1FF80}" type="datetimeFigureOut">
              <a:rPr lang="tr-TR" smtClean="0"/>
              <a:t>28.04.2026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285854-545F-BB44-807B-D7EBE6A2A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7B17FE-88F2-8C4D-89C8-01786514B8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3DF62-BC40-4042-B8A7-8B52BB657C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3662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8" r:id="rId2"/>
    <p:sldLayoutId id="2147484269" r:id="rId3"/>
    <p:sldLayoutId id="2147484270" r:id="rId4"/>
    <p:sldLayoutId id="2147484271" r:id="rId5"/>
    <p:sldLayoutId id="2147484272" r:id="rId6"/>
    <p:sldLayoutId id="2147484273" r:id="rId7"/>
    <p:sldLayoutId id="2147484274" r:id="rId8"/>
    <p:sldLayoutId id="2147484275" r:id="rId9"/>
    <p:sldLayoutId id="2147484276" r:id="rId10"/>
    <p:sldLayoutId id="2147484277" r:id="rId11"/>
    <p:sldLayoutId id="2147484278" r:id="rId12"/>
    <p:sldLayoutId id="2147484279" r:id="rId13"/>
    <p:sldLayoutId id="2147484280" r:id="rId14"/>
    <p:sldLayoutId id="2147484281" r:id="rId15"/>
    <p:sldLayoutId id="214748428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6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6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5.xml"/><Relationship Id="rId5" Type="http://schemas.microsoft.com/office/2007/relationships/hdphoto" Target="../media/hdphoto2.wdp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C6CDFFB6-A155-4D4E-9852-9D1294BD41B6}"/>
              </a:ext>
            </a:extLst>
          </p:cNvPr>
          <p:cNvSpPr/>
          <p:nvPr/>
        </p:nvSpPr>
        <p:spPr>
          <a:xfrm>
            <a:off x="-4" y="1556793"/>
            <a:ext cx="12192000" cy="341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6F15A0F5-A39A-7942-A3C2-A9E8E317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3300"/>
            <a:ext cx="12191996" cy="2331400"/>
          </a:xfrm>
        </p:spPr>
        <p:txBody>
          <a:bodyPr>
            <a:noAutofit/>
          </a:bodyPr>
          <a:lstStyle/>
          <a:p>
            <a:r>
              <a:rPr lang="tr-TR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eirut" pitchFamily="2" charset="-78"/>
                <a:cs typeface="Beirut" pitchFamily="2" charset="-78"/>
              </a:rPr>
              <a:t>DİJİTAL DÜNYADA LİDERLİK YETKİNLERİ</a:t>
            </a:r>
            <a:br>
              <a:rPr lang="tr-TR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eirut" pitchFamily="2" charset="-78"/>
                <a:cs typeface="Beirut" pitchFamily="2" charset="-78"/>
              </a:rPr>
            </a:br>
            <a:br>
              <a:rPr lang="tr-TR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eirut" pitchFamily="2" charset="-78"/>
                <a:cs typeface="Beirut" pitchFamily="2" charset="-78"/>
              </a:rPr>
            </a:br>
            <a:r>
              <a:rPr lang="tr-TR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Beirut" pitchFamily="2" charset="-78"/>
                <a:cs typeface="Beirut" pitchFamily="2" charset="-78"/>
              </a:rPr>
              <a:t>Yetkinlik Geliştirme Seminerleri – Genç Birlik</a:t>
            </a:r>
            <a:endParaRPr lang="tr-TR" sz="4600" b="1" i="1" dirty="0">
              <a:solidFill>
                <a:schemeClr val="tx1">
                  <a:lumMod val="95000"/>
                  <a:lumOff val="5000"/>
                </a:schemeClr>
              </a:solidFill>
              <a:latin typeface="Beirut" pitchFamily="2" charset="-78"/>
              <a:cs typeface="Beirut" pitchFamily="2" charset="-78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2B5A5D05-342F-A741-B149-EC39C38FF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000" y="5445225"/>
            <a:ext cx="2592000" cy="612655"/>
          </a:xfrm>
          <a:prstGeom prst="rect">
            <a:avLst/>
          </a:prstGeom>
        </p:spPr>
      </p:pic>
      <p:pic>
        <p:nvPicPr>
          <p:cNvPr id="9220" name="Picture 4" descr="İstanbul Üniversitesi Kapısı">
            <a:extLst>
              <a:ext uri="{FF2B5EF4-FFF2-40B4-BE49-F238E27FC236}">
                <a16:creationId xmlns:a16="http://schemas.microsoft.com/office/drawing/2014/main" id="{77E4D35B-BCFD-6A79-8DC5-0E21E743E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8" y="5002568"/>
            <a:ext cx="2783632" cy="188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Anasayfa | GENÇ BİRLİK">
            <a:extLst>
              <a:ext uri="{FF2B5EF4-FFF2-40B4-BE49-F238E27FC236}">
                <a16:creationId xmlns:a16="http://schemas.microsoft.com/office/drawing/2014/main" id="{90A51191-EFEB-3072-9EF3-D35C2635D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432" y="5157193"/>
            <a:ext cx="2207568" cy="171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894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19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Konuşmacı Hakkında</a:t>
            </a:r>
            <a:endParaRPr lang="tr-TR" b="0" dirty="0">
              <a:solidFill>
                <a:srgbClr val="0019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82DBEC-EE72-4155-ACC5-87E80C560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00194C"/>
              </a:buClr>
            </a:pPr>
            <a:r>
              <a:rPr lang="tr-TR" dirty="0">
                <a:solidFill>
                  <a:srgbClr val="00194C"/>
                </a:solidFill>
              </a:rPr>
              <a:t>Akademisyen</a:t>
            </a:r>
          </a:p>
          <a:p>
            <a:pPr marL="0" lvl="0" indent="0">
              <a:buClr>
                <a:srgbClr val="00194C"/>
              </a:buClr>
              <a:buNone/>
            </a:pPr>
            <a:r>
              <a:rPr lang="tr-TR" sz="1400" i="1" dirty="0">
                <a:solidFill>
                  <a:srgbClr val="35445E"/>
                </a:solidFill>
              </a:rPr>
              <a:t>İstanbul Üniversitesi İktisat Fakültesi Öğretim Üyesi</a:t>
            </a:r>
          </a:p>
          <a:p>
            <a:pPr lvl="0">
              <a:buClr>
                <a:srgbClr val="00194C"/>
              </a:buClr>
            </a:pPr>
            <a:r>
              <a:rPr lang="tr-TR" dirty="0">
                <a:solidFill>
                  <a:srgbClr val="00194C"/>
                </a:solidFill>
              </a:rPr>
              <a:t>Yönetici</a:t>
            </a:r>
          </a:p>
          <a:p>
            <a:pPr marL="0" lvl="0" indent="0">
              <a:buClr>
                <a:srgbClr val="00194C"/>
              </a:buClr>
              <a:buNone/>
            </a:pPr>
            <a:r>
              <a:rPr lang="tr-TR" sz="1400" i="1" dirty="0">
                <a:solidFill>
                  <a:srgbClr val="35445E"/>
                </a:solidFill>
              </a:rPr>
              <a:t>İstanbul Üniversitesi Rektör Yardımcısı</a:t>
            </a:r>
          </a:p>
          <a:p>
            <a:pPr lvl="0">
              <a:buClr>
                <a:srgbClr val="00194C"/>
              </a:buClr>
            </a:pPr>
            <a:r>
              <a:rPr lang="tr-TR" dirty="0">
                <a:solidFill>
                  <a:srgbClr val="00194C"/>
                </a:solidFill>
              </a:rPr>
              <a:t>Danışman</a:t>
            </a:r>
          </a:p>
          <a:p>
            <a:pPr marL="0" lvl="0" indent="0">
              <a:buNone/>
            </a:pPr>
            <a:r>
              <a:rPr lang="tr-TR" sz="1400" i="1" dirty="0">
                <a:solidFill>
                  <a:srgbClr val="35445E"/>
                </a:solidFill>
              </a:rPr>
              <a:t>Kamu Sektörü Danışmanlıkları</a:t>
            </a:r>
          </a:p>
          <a:p>
            <a:pPr marL="0" lvl="0" indent="0">
              <a:buNone/>
            </a:pPr>
            <a:r>
              <a:rPr lang="tr-TR" sz="1400" i="1" dirty="0">
                <a:solidFill>
                  <a:srgbClr val="35445E"/>
                </a:solidFill>
              </a:rPr>
              <a:t>Özel Sektör Danışmanlıkları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066FE296-3466-420F-AD6C-D3A37B973B7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344" r="9344"/>
          <a:stretch/>
        </p:blipFill>
        <p:spPr>
          <a:xfrm>
            <a:off x="6604000" y="73572"/>
            <a:ext cx="5588000" cy="6872249"/>
          </a:xfrm>
        </p:spPr>
      </p:pic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D9A8D03-AF80-5148-A9D4-AA4A5FF8E3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r-TR" dirty="0">
                <a:solidFill>
                  <a:schemeClr val="accent2"/>
                </a:solidFill>
              </a:rPr>
              <a:t>Levent Şahin Kimdir?</a:t>
            </a:r>
          </a:p>
        </p:txBody>
      </p:sp>
    </p:spTree>
    <p:extLst>
      <p:ext uri="{BB962C8B-B14F-4D97-AF65-F5344CB8AC3E}">
        <p14:creationId xmlns:p14="http://schemas.microsoft.com/office/powerpoint/2010/main" val="972005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altLang="ko-KR"/>
              <a:t>Ajandamızda Neler Var?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endParaRPr lang="tr-TR" altLang="ko-KR" dirty="0"/>
          </a:p>
        </p:txBody>
      </p:sp>
      <p:sp>
        <p:nvSpPr>
          <p:cNvPr id="5" name="Oval 4"/>
          <p:cNvSpPr/>
          <p:nvPr/>
        </p:nvSpPr>
        <p:spPr>
          <a:xfrm>
            <a:off x="959660" y="2556746"/>
            <a:ext cx="743605" cy="74360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56045" y="3527031"/>
            <a:ext cx="743605" cy="74360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Rectangle 16"/>
          <p:cNvSpPr/>
          <p:nvPr/>
        </p:nvSpPr>
        <p:spPr>
          <a:xfrm rot="2700000">
            <a:off x="1166042" y="3615544"/>
            <a:ext cx="323610" cy="59494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1189745" y="2788697"/>
            <a:ext cx="356784" cy="33398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956044" y="1605536"/>
            <a:ext cx="743605" cy="74360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7" name="Teardrop 6"/>
          <p:cNvSpPr/>
          <p:nvPr/>
        </p:nvSpPr>
        <p:spPr>
          <a:xfrm rot="8100000">
            <a:off x="1186019" y="1801781"/>
            <a:ext cx="364237" cy="365678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72540" y="1762845"/>
            <a:ext cx="825590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KÜRESEL EKOSİSTEM </a:t>
            </a:r>
            <a:r>
              <a:rPr lang="tr-TR" altLang="ko-K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VE İŞ DÜNYASI: DİJİTAL DÜNYA NE?</a:t>
            </a:r>
            <a:endParaRPr kumimoji="0" lang="tr-TR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72540" y="2697715"/>
            <a:ext cx="73556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2. YETKİNLİK FENOMENİ: NEDİR, NE DEĞİLDİR?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72540" y="3668000"/>
            <a:ext cx="79678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3. LİDER: KİMDİR? NASIL ANLARIZ?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CCA654-5A48-124A-A7BE-75F13BE560BE}"/>
              </a:ext>
            </a:extLst>
          </p:cNvPr>
          <p:cNvSpPr/>
          <p:nvPr/>
        </p:nvSpPr>
        <p:spPr>
          <a:xfrm>
            <a:off x="938346" y="4537317"/>
            <a:ext cx="743605" cy="74360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2" name="TextBox 27">
            <a:extLst>
              <a:ext uri="{FF2B5EF4-FFF2-40B4-BE49-F238E27FC236}">
                <a16:creationId xmlns:a16="http://schemas.microsoft.com/office/drawing/2014/main" id="{F4E1D75D-22FB-1041-A6E8-D77C4EA18441}"/>
              </a:ext>
            </a:extLst>
          </p:cNvPr>
          <p:cNvSpPr txBox="1"/>
          <p:nvPr/>
        </p:nvSpPr>
        <p:spPr>
          <a:xfrm>
            <a:off x="1845425" y="4803583"/>
            <a:ext cx="94082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lang="tr-TR" altLang="ko-K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4. YÜKSEK POTANSİYELLİ LİDERLERİN ORTAK ÖZELLİKLERİ NELERDİR?</a:t>
            </a:r>
            <a:endParaRPr kumimoji="0" lang="tr-TR" altLang="ko-KR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4" name="Oval 21">
            <a:extLst>
              <a:ext uri="{FF2B5EF4-FFF2-40B4-BE49-F238E27FC236}">
                <a16:creationId xmlns:a16="http://schemas.microsoft.com/office/drawing/2014/main" id="{9C7C3F33-6C36-744F-8E7C-AD8425A796AF}"/>
              </a:ext>
            </a:extLst>
          </p:cNvPr>
          <p:cNvSpPr>
            <a:spLocks noChangeAspect="1"/>
          </p:cNvSpPr>
          <p:nvPr/>
        </p:nvSpPr>
        <p:spPr>
          <a:xfrm>
            <a:off x="1149494" y="4680343"/>
            <a:ext cx="397035" cy="545793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40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C6CDFFB6-A155-4D4E-9852-9D1294BD41B6}"/>
              </a:ext>
            </a:extLst>
          </p:cNvPr>
          <p:cNvSpPr/>
          <p:nvPr/>
        </p:nvSpPr>
        <p:spPr>
          <a:xfrm>
            <a:off x="0" y="1920312"/>
            <a:ext cx="12192000" cy="26343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6F15A0F5-A39A-7942-A3C2-A9E8E317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63616"/>
            <a:ext cx="11745686" cy="1303454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1. KÜRESEL EKOSİSTEM VE İŞ DÜNYASI: DİJİTAL DÜNYA NE?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2FE953BB-32EB-89A4-3FA1-0CD658F7E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205" y="4140891"/>
            <a:ext cx="2814638" cy="189066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7471F069-46C6-8647-BB44-887C10827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0" y="4110374"/>
            <a:ext cx="2928938" cy="18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220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3">
            <a:extLst>
              <a:ext uri="{FF2B5EF4-FFF2-40B4-BE49-F238E27FC236}">
                <a16:creationId xmlns:a16="http://schemas.microsoft.com/office/drawing/2014/main" id="{177A5378-4941-2AEA-3405-85FF0477F1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" b="654"/>
          <a:stretch/>
        </p:blipFill>
        <p:spPr>
          <a:xfrm>
            <a:off x="-60684" y="908720"/>
            <a:ext cx="12241360" cy="4733225"/>
          </a:xfrm>
          <a:prstGeom prst="rect">
            <a:avLst/>
          </a:prstGeom>
        </p:spPr>
      </p:pic>
      <p:grpSp>
        <p:nvGrpSpPr>
          <p:cNvPr id="2" name="Grup 1">
            <a:extLst>
              <a:ext uri="{FF2B5EF4-FFF2-40B4-BE49-F238E27FC236}">
                <a16:creationId xmlns:a16="http://schemas.microsoft.com/office/drawing/2014/main" id="{168B559A-BB85-E641-D267-E7BACAE69A03}"/>
              </a:ext>
            </a:extLst>
          </p:cNvPr>
          <p:cNvGrpSpPr/>
          <p:nvPr/>
        </p:nvGrpSpPr>
        <p:grpSpPr>
          <a:xfrm>
            <a:off x="3422782" y="157074"/>
            <a:ext cx="5362760" cy="409312"/>
            <a:chOff x="119336" y="157074"/>
            <a:chExt cx="4513925" cy="409312"/>
          </a:xfrm>
        </p:grpSpPr>
        <p:sp>
          <p:nvSpPr>
            <p:cNvPr id="3" name="Dikdörtgen: Köşeleri Yuvarlatılmış 2">
              <a:extLst>
                <a:ext uri="{FF2B5EF4-FFF2-40B4-BE49-F238E27FC236}">
                  <a16:creationId xmlns:a16="http://schemas.microsoft.com/office/drawing/2014/main" id="{50D1EFE2-7E2E-C622-8F8E-46A2803E725A}"/>
                </a:ext>
              </a:extLst>
            </p:cNvPr>
            <p:cNvSpPr/>
            <p:nvPr/>
          </p:nvSpPr>
          <p:spPr>
            <a:xfrm>
              <a:off x="119336" y="157074"/>
              <a:ext cx="4500185" cy="40931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4" name="Metin kutusu 3">
              <a:extLst>
                <a:ext uri="{FF2B5EF4-FFF2-40B4-BE49-F238E27FC236}">
                  <a16:creationId xmlns:a16="http://schemas.microsoft.com/office/drawing/2014/main" id="{5BFADCC5-A9F1-3A31-9BD0-EDFB1858C9BF}"/>
                </a:ext>
              </a:extLst>
            </p:cNvPr>
            <p:cNvSpPr txBox="1"/>
            <p:nvPr/>
          </p:nvSpPr>
          <p:spPr>
            <a:xfrm>
              <a:off x="121110" y="192453"/>
              <a:ext cx="4512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b="1" dirty="0">
                  <a:solidFill>
                    <a:schemeClr val="bg1"/>
                  </a:solidFill>
                </a:rPr>
                <a:t>Toplumsal Değişim ve Dönüşüm: DİJİTAL DÜNYA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1743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5930" y="-63651"/>
            <a:ext cx="12216680" cy="6885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3289" y="2455288"/>
            <a:ext cx="3385982" cy="23083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Grup 25">
            <a:extLst>
              <a:ext uri="{FF2B5EF4-FFF2-40B4-BE49-F238E27FC236}">
                <a16:creationId xmlns:a16="http://schemas.microsoft.com/office/drawing/2014/main" id="{B21D71DB-0325-A9A8-825B-21A2F39A071F}"/>
              </a:ext>
            </a:extLst>
          </p:cNvPr>
          <p:cNvGrpSpPr/>
          <p:nvPr/>
        </p:nvGrpSpPr>
        <p:grpSpPr>
          <a:xfrm>
            <a:off x="71250" y="1848"/>
            <a:ext cx="11929406" cy="6804104"/>
            <a:chOff x="285590" y="1848"/>
            <a:chExt cx="11929406" cy="6804104"/>
          </a:xfrm>
        </p:grpSpPr>
        <p:grpSp>
          <p:nvGrpSpPr>
            <p:cNvPr id="5" name="Grup 4">
              <a:extLst>
                <a:ext uri="{FF2B5EF4-FFF2-40B4-BE49-F238E27FC236}">
                  <a16:creationId xmlns:a16="http://schemas.microsoft.com/office/drawing/2014/main" id="{46105A6F-FA13-2877-203B-CAE8F045FA26}"/>
                </a:ext>
              </a:extLst>
            </p:cNvPr>
            <p:cNvGrpSpPr/>
            <p:nvPr/>
          </p:nvGrpSpPr>
          <p:grpSpPr>
            <a:xfrm>
              <a:off x="1325351" y="489836"/>
              <a:ext cx="9785055" cy="5997279"/>
              <a:chOff x="1307994" y="575008"/>
              <a:chExt cx="9785055" cy="5997279"/>
            </a:xfrm>
          </p:grpSpPr>
          <p:cxnSp>
            <p:nvCxnSpPr>
              <p:cNvPr id="94" name="Google Shape;94;p13"/>
              <p:cNvCxnSpPr>
                <a:cxnSpLocks/>
              </p:cNvCxnSpPr>
              <p:nvPr/>
            </p:nvCxnSpPr>
            <p:spPr>
              <a:xfrm rot="10800000">
                <a:off x="3925856" y="6563793"/>
                <a:ext cx="1162033" cy="1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87" name="Google Shape;87;p13"/>
              <p:cNvCxnSpPr>
                <a:cxnSpLocks/>
                <a:endCxn id="77" idx="1"/>
              </p:cNvCxnSpPr>
              <p:nvPr/>
            </p:nvCxnSpPr>
            <p:spPr>
              <a:xfrm flipV="1">
                <a:off x="3858519" y="589147"/>
                <a:ext cx="1540165" cy="102616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oval" w="med" len="med"/>
                <a:tailEnd type="stealth" w="med" len="med"/>
              </a:ln>
            </p:spPr>
          </p:cxnSp>
          <p:cxnSp>
            <p:nvCxnSpPr>
              <p:cNvPr id="88" name="Google Shape;88;p13"/>
              <p:cNvCxnSpPr>
                <a:cxnSpLocks/>
              </p:cNvCxnSpPr>
              <p:nvPr/>
            </p:nvCxnSpPr>
            <p:spPr>
              <a:xfrm>
                <a:off x="7110688" y="575008"/>
                <a:ext cx="1053078" cy="14139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89" name="Google Shape;89;p13"/>
              <p:cNvCxnSpPr>
                <a:cxnSpLocks/>
              </p:cNvCxnSpPr>
              <p:nvPr/>
            </p:nvCxnSpPr>
            <p:spPr>
              <a:xfrm>
                <a:off x="9630908" y="737338"/>
                <a:ext cx="721744" cy="366547"/>
              </a:xfrm>
              <a:prstGeom prst="curvedConnector2">
                <a:avLst/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90" name="Google Shape;90;p13"/>
              <p:cNvCxnSpPr>
                <a:cxnSpLocks/>
                <a:stCxn id="79" idx="2"/>
              </p:cNvCxnSpPr>
              <p:nvPr/>
            </p:nvCxnSpPr>
            <p:spPr>
              <a:xfrm rot="16200000" flipH="1">
                <a:off x="10354943" y="1924071"/>
                <a:ext cx="828738" cy="425182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91" name="Google Shape;91;p13"/>
              <p:cNvCxnSpPr>
                <a:cxnSpLocks/>
              </p:cNvCxnSpPr>
              <p:nvPr/>
            </p:nvCxnSpPr>
            <p:spPr>
              <a:xfrm rot="16200000" flipH="1">
                <a:off x="10618909" y="3538905"/>
                <a:ext cx="837135" cy="111144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92" name="Google Shape;92;p13"/>
              <p:cNvCxnSpPr>
                <a:cxnSpLocks/>
              </p:cNvCxnSpPr>
              <p:nvPr/>
            </p:nvCxnSpPr>
            <p:spPr>
              <a:xfrm rot="5400000">
                <a:off x="10264528" y="5074103"/>
                <a:ext cx="1020679" cy="609399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93" name="Google Shape;93;p13"/>
              <p:cNvCxnSpPr>
                <a:cxnSpLocks/>
              </p:cNvCxnSpPr>
              <p:nvPr/>
            </p:nvCxnSpPr>
            <p:spPr>
              <a:xfrm rot="10800000" flipV="1">
                <a:off x="8814947" y="6363345"/>
                <a:ext cx="1095698" cy="156750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95" name="Google Shape;95;p13"/>
              <p:cNvCxnSpPr>
                <a:cxnSpLocks/>
                <a:stCxn id="84" idx="0"/>
              </p:cNvCxnSpPr>
              <p:nvPr/>
            </p:nvCxnSpPr>
            <p:spPr>
              <a:xfrm rot="16200000" flipV="1">
                <a:off x="1142735" y="4458615"/>
                <a:ext cx="629071" cy="298553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96" name="Google Shape;96;p13"/>
              <p:cNvCxnSpPr>
                <a:cxnSpLocks/>
                <a:stCxn id="86" idx="0"/>
                <a:endCxn id="75" idx="1"/>
              </p:cNvCxnSpPr>
              <p:nvPr/>
            </p:nvCxnSpPr>
            <p:spPr>
              <a:xfrm rot="5400000" flipH="1" flipV="1">
                <a:off x="1404208" y="1034607"/>
                <a:ext cx="860300" cy="588819"/>
              </a:xfrm>
              <a:prstGeom prst="curvedConnector2">
                <a:avLst/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97" name="Google Shape;97;p13"/>
              <p:cNvCxnSpPr>
                <a:cxnSpLocks/>
                <a:stCxn id="85" idx="0"/>
                <a:endCxn id="86" idx="2"/>
              </p:cNvCxnSpPr>
              <p:nvPr/>
            </p:nvCxnSpPr>
            <p:spPr>
              <a:xfrm rot="5400000" flipH="1" flipV="1">
                <a:off x="1071218" y="2694502"/>
                <a:ext cx="727596" cy="209865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148" name="Google Shape;94;p13">
                <a:extLst>
                  <a:ext uri="{FF2B5EF4-FFF2-40B4-BE49-F238E27FC236}">
                    <a16:creationId xmlns:a16="http://schemas.microsoft.com/office/drawing/2014/main" id="{D84830E3-3E3E-1D7B-FE76-698A8FABFA4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1687119" y="5755257"/>
                <a:ext cx="1065029" cy="728178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  <p:cxnSp>
            <p:nvCxnSpPr>
              <p:cNvPr id="109" name="Google Shape;93;p13">
                <a:extLst>
                  <a:ext uri="{FF2B5EF4-FFF2-40B4-BE49-F238E27FC236}">
                    <a16:creationId xmlns:a16="http://schemas.microsoft.com/office/drawing/2014/main" id="{A262FF60-4D90-1FDE-6E70-9615C603625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6946516" y="6563792"/>
                <a:ext cx="773120" cy="8495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FFB142"/>
                </a:solidFill>
                <a:prstDash val="dashDot"/>
                <a:round/>
                <a:headEnd type="none" w="med" len="med"/>
                <a:tailEnd type="stealth" w="med" len="med"/>
              </a:ln>
            </p:spPr>
          </p:cxnSp>
        </p:grpSp>
        <p:grpSp>
          <p:nvGrpSpPr>
            <p:cNvPr id="3" name="Grup 2">
              <a:extLst>
                <a:ext uri="{FF2B5EF4-FFF2-40B4-BE49-F238E27FC236}">
                  <a16:creationId xmlns:a16="http://schemas.microsoft.com/office/drawing/2014/main" id="{A9F450B1-59FC-7F36-09A7-02F01797C8EC}"/>
                </a:ext>
              </a:extLst>
            </p:cNvPr>
            <p:cNvGrpSpPr/>
            <p:nvPr/>
          </p:nvGrpSpPr>
          <p:grpSpPr>
            <a:xfrm>
              <a:off x="285590" y="1848"/>
              <a:ext cx="11929406" cy="6804104"/>
              <a:chOff x="285590" y="1848"/>
              <a:chExt cx="11929406" cy="6804104"/>
            </a:xfrm>
          </p:grpSpPr>
          <p:sp>
            <p:nvSpPr>
              <p:cNvPr id="75" name="Google Shape;75;p13"/>
              <p:cNvSpPr txBox="1"/>
              <p:nvPr/>
            </p:nvSpPr>
            <p:spPr>
              <a:xfrm>
                <a:off x="2146125" y="325231"/>
                <a:ext cx="1687892" cy="9769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14300" dist="19050" dir="5400000" algn="bl" rotWithShape="0">
                  <a:srgbClr val="000000">
                    <a:alpha val="86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COVİD’İN DEVAM EDEN ETKİSİ VE YENİ SALGINLAR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Google Shape;77;p13"/>
              <p:cNvSpPr txBox="1"/>
              <p:nvPr/>
            </p:nvSpPr>
            <p:spPr>
              <a:xfrm>
                <a:off x="5416041" y="165740"/>
                <a:ext cx="1885675" cy="67647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YENİ VE ÖNCÜ TEKNOJİLERİN LİDERLİĞİ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78" name="Google Shape;78;p13"/>
              <p:cNvSpPr txBox="1"/>
              <p:nvPr/>
            </p:nvSpPr>
            <p:spPr>
              <a:xfrm>
                <a:off x="8266922" y="1848"/>
                <a:ext cx="1370396" cy="67647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2863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tr" sz="1400" dirty="0">
                    <a:solidFill>
                      <a:srgbClr val="FFB14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DİJİTAL ERİŞİMİN GENİŞLETİLMESİ VE ARTAN DİJİTAL YATIRIMLAR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79" name="Google Shape;79;p13"/>
              <p:cNvSpPr txBox="1"/>
              <p:nvPr/>
            </p:nvSpPr>
            <p:spPr>
              <a:xfrm>
                <a:off x="9990567" y="960651"/>
                <a:ext cx="1167022" cy="67647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2863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YEŞİL </a:t>
                </a:r>
                <a:br>
                  <a:rPr kumimoji="0" lang="tr-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</a:br>
                <a:r>
                  <a:rPr kumimoji="0" lang="tr-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YATIRIMLAR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80" name="Google Shape;80;p13"/>
              <p:cNvSpPr txBox="1"/>
              <p:nvPr/>
            </p:nvSpPr>
            <p:spPr>
              <a:xfrm>
                <a:off x="10102975" y="2476085"/>
                <a:ext cx="1860051" cy="46342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2863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ÇEVRESEL, SOSYAL VE YÖNETİŞİM STANDARTLARI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81" name="Google Shape;81;p13"/>
              <p:cNvSpPr txBox="1"/>
              <p:nvPr/>
            </p:nvSpPr>
            <p:spPr>
              <a:xfrm>
                <a:off x="10021951" y="3913437"/>
                <a:ext cx="2193045" cy="67647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28575" dir="552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TEDARİK SORUNLARI VE ARTAN MALİYETLER </a:t>
                </a:r>
              </a:p>
            </p:txBody>
          </p:sp>
          <p:sp>
            <p:nvSpPr>
              <p:cNvPr id="82" name="Google Shape;82;p13"/>
              <p:cNvSpPr txBox="1"/>
              <p:nvPr/>
            </p:nvSpPr>
            <p:spPr>
              <a:xfrm>
                <a:off x="9774234" y="5850183"/>
                <a:ext cx="1275081" cy="67647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2863" dist="28575" dir="5520000" algn="bl" rotWithShape="0">
                  <a:srgbClr val="000000">
                    <a:alpha val="87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ARTAN TÜKETİCİ BİLİNCİ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83" name="Google Shape;83;p13"/>
              <p:cNvSpPr txBox="1"/>
              <p:nvPr/>
            </p:nvSpPr>
            <p:spPr>
              <a:xfrm>
                <a:off x="7291871" y="6248769"/>
                <a:ext cx="1985386" cy="53013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tr" sz="1400" dirty="0">
                    <a:solidFill>
                      <a:srgbClr val="FFB14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YAVAŞ KÜRESEL EKONOMİK BÜYÜME 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84" name="Google Shape;84;p13"/>
              <p:cNvSpPr txBox="1"/>
              <p:nvPr/>
            </p:nvSpPr>
            <p:spPr>
              <a:xfrm>
                <a:off x="763002" y="4837255"/>
                <a:ext cx="1721801" cy="60462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A</a:t>
                </a:r>
                <a: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RTAN JEOPOLİTİK BÖLÜNMELER VE RİSKLER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85" name="Google Shape;85;p13"/>
              <p:cNvSpPr txBox="1"/>
              <p:nvPr/>
            </p:nvSpPr>
            <p:spPr>
              <a:xfrm>
                <a:off x="285590" y="3078060"/>
                <a:ext cx="2123702" cy="101081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tr" sz="1400" dirty="0">
                    <a:solidFill>
                      <a:srgbClr val="FFB14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DEMOGRAFİK DÖNÜŞÜMLER VE </a:t>
                </a:r>
                <a: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YAŞLANAN </a:t>
                </a:r>
                <a:b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</a:br>
                <a: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TOPLUMLAR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86" name="Google Shape;86;p13"/>
              <p:cNvSpPr txBox="1"/>
              <p:nvPr/>
            </p:nvSpPr>
            <p:spPr>
              <a:xfrm>
                <a:off x="628548" y="1673994"/>
                <a:ext cx="1857516" cy="67647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GÖÇ</a:t>
                </a:r>
                <a:b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</a:br>
                <a: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HAREKETLERİ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105" name="Google Shape;83;p13">
                <a:extLst>
                  <a:ext uri="{FF2B5EF4-FFF2-40B4-BE49-F238E27FC236}">
                    <a16:creationId xmlns:a16="http://schemas.microsoft.com/office/drawing/2014/main" id="{739A0273-81A0-D85F-4DD9-1E172C7397E5}"/>
                  </a:ext>
                </a:extLst>
              </p:cNvPr>
              <p:cNvSpPr txBox="1"/>
              <p:nvPr/>
            </p:nvSpPr>
            <p:spPr>
              <a:xfrm>
                <a:off x="5105870" y="6160470"/>
                <a:ext cx="1986323" cy="64548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tr" sz="1400" dirty="0">
                    <a:solidFill>
                      <a:srgbClr val="FFB14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BÖLGESEL / KÜRESEL SAVAŞLAR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  <p:sp>
            <p:nvSpPr>
              <p:cNvPr id="144" name="Google Shape;84;p13">
                <a:extLst>
                  <a:ext uri="{FF2B5EF4-FFF2-40B4-BE49-F238E27FC236}">
                    <a16:creationId xmlns:a16="http://schemas.microsoft.com/office/drawing/2014/main" id="{067BA551-57BA-0251-12E7-5CAC6F9BFA6F}"/>
                  </a:ext>
                </a:extLst>
              </p:cNvPr>
              <p:cNvSpPr txBox="1"/>
              <p:nvPr/>
            </p:nvSpPr>
            <p:spPr>
              <a:xfrm>
                <a:off x="2668131" y="6034008"/>
                <a:ext cx="1275081" cy="57315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28575" dir="5400000" algn="bl" rotWithShape="0">
                  <a:srgbClr val="000000">
                    <a:alpha val="88000"/>
                  </a:srgbClr>
                </a:outerShdw>
              </a:effectLst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B142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Nunito ExtraLight"/>
                  </a:rPr>
                  <a:t>İKLİM DEĞİŞİKLİĞİ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B142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endParaRPr>
              </a:p>
            </p:txBody>
          </p:sp>
        </p:grpSp>
      </p:grpSp>
      <p:grpSp>
        <p:nvGrpSpPr>
          <p:cNvPr id="6" name="Grup 5">
            <a:extLst>
              <a:ext uri="{FF2B5EF4-FFF2-40B4-BE49-F238E27FC236}">
                <a16:creationId xmlns:a16="http://schemas.microsoft.com/office/drawing/2014/main" id="{C604D2F1-6A14-C1EC-1478-44DD99882828}"/>
              </a:ext>
            </a:extLst>
          </p:cNvPr>
          <p:cNvGrpSpPr/>
          <p:nvPr/>
        </p:nvGrpSpPr>
        <p:grpSpPr>
          <a:xfrm>
            <a:off x="2146125" y="1402298"/>
            <a:ext cx="7444779" cy="4555946"/>
            <a:chOff x="2146125" y="1402298"/>
            <a:chExt cx="7444779" cy="4555946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3412182" y="1478244"/>
              <a:ext cx="1183063" cy="3915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4E3C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Dijital Platformlar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5163295" y="1402298"/>
              <a:ext cx="1282294" cy="3915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" sz="1200" dirty="0">
                  <a:solidFill>
                    <a:srgbClr val="E4E3C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Eğitim ve İşgücü Yetiştirme Teknolojisi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sp>
          <p:nvSpPr>
            <p:cNvPr id="59" name="Google Shape;59;p13"/>
            <p:cNvSpPr txBox="1"/>
            <p:nvPr/>
          </p:nvSpPr>
          <p:spPr>
            <a:xfrm>
              <a:off x="6877679" y="1561644"/>
              <a:ext cx="911060" cy="512445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4E3C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Büyük Veri Analitiği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7966782" y="2003578"/>
              <a:ext cx="1289278" cy="497584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" sz="1200" dirty="0">
                  <a:solidFill>
                    <a:srgbClr val="E4E3C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Yapay Zeka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8489641" y="3244105"/>
              <a:ext cx="1101263" cy="712906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" sz="1200" dirty="0">
                  <a:solidFill>
                    <a:srgbClr val="E4E3C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Bulut Bilişim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7486730" y="5254660"/>
              <a:ext cx="1002911" cy="502542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4E3C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E – Ticaret ve Dijital Ticaret  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2146125" y="3871915"/>
              <a:ext cx="1335300" cy="327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" sz="1200" dirty="0">
                  <a:solidFill>
                    <a:srgbClr val="E4E3C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Sanal ve Arttırılmış Gerçeklik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8456849" y="4278318"/>
              <a:ext cx="937344" cy="481488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" sz="1200" dirty="0">
                  <a:solidFill>
                    <a:srgbClr val="E4E3C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Siber Güvenlik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2233853" y="2603709"/>
              <a:ext cx="1014438" cy="360300"/>
            </a:xfrm>
            <a:prstGeom prst="rect">
              <a:avLst/>
            </a:prstGeom>
            <a:noFill/>
            <a:ln>
              <a:noFill/>
            </a:ln>
            <a:effectLst>
              <a:outerShdw blurRad="114300" dist="19050" dir="5400000" algn="bl" rotWithShape="0">
                <a:srgbClr val="000000">
                  <a:alpha val="86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4E3C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Elektrikli ve Otonom Araçlar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66" name="Google Shape;66;p13"/>
            <p:cNvCxnSpPr>
              <a:cxnSpLocks/>
              <a:stCxn id="65" idx="0"/>
            </p:cNvCxnSpPr>
            <p:nvPr/>
          </p:nvCxnSpPr>
          <p:spPr>
            <a:xfrm rot="5400000" flipH="1" flipV="1">
              <a:off x="2759856" y="1828525"/>
              <a:ext cx="756401" cy="793969"/>
            </a:xfrm>
            <a:prstGeom prst="curvedConnector2">
              <a:avLst/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oval" w="med" len="med"/>
              <a:tailEnd type="stealth" w="med" len="med"/>
            </a:ln>
          </p:spPr>
        </p:cxnSp>
        <p:cxnSp>
          <p:nvCxnSpPr>
            <p:cNvPr id="67" name="Google Shape;67;p13"/>
            <p:cNvCxnSpPr>
              <a:cxnSpLocks/>
            </p:cNvCxnSpPr>
            <p:nvPr/>
          </p:nvCxnSpPr>
          <p:spPr>
            <a:xfrm flipV="1">
              <a:off x="4445945" y="1705974"/>
              <a:ext cx="667018" cy="147961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cxnSp>
          <p:nvCxnSpPr>
            <p:cNvPr id="68" name="Google Shape;68;p13"/>
            <p:cNvCxnSpPr>
              <a:cxnSpLocks/>
              <a:stCxn id="58" idx="3"/>
            </p:cNvCxnSpPr>
            <p:nvPr/>
          </p:nvCxnSpPr>
          <p:spPr>
            <a:xfrm>
              <a:off x="6445589" y="1598048"/>
              <a:ext cx="532914" cy="253001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cxnSp>
          <p:nvCxnSpPr>
            <p:cNvPr id="69" name="Google Shape;69;p13"/>
            <p:cNvCxnSpPr>
              <a:cxnSpLocks/>
            </p:cNvCxnSpPr>
            <p:nvPr/>
          </p:nvCxnSpPr>
          <p:spPr>
            <a:xfrm>
              <a:off x="7687915" y="1805965"/>
              <a:ext cx="557735" cy="228878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cxnSp>
          <p:nvCxnSpPr>
            <p:cNvPr id="70" name="Google Shape;70;p13"/>
            <p:cNvCxnSpPr>
              <a:cxnSpLocks/>
              <a:stCxn id="60" idx="2"/>
              <a:endCxn id="61" idx="0"/>
            </p:cNvCxnSpPr>
            <p:nvPr/>
          </p:nvCxnSpPr>
          <p:spPr>
            <a:xfrm rot="16200000" flipH="1">
              <a:off x="8454376" y="2658207"/>
              <a:ext cx="742943" cy="428852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cxnSp>
          <p:nvCxnSpPr>
            <p:cNvPr id="71" name="Google Shape;71;p13"/>
            <p:cNvCxnSpPr>
              <a:cxnSpLocks/>
            </p:cNvCxnSpPr>
            <p:nvPr/>
          </p:nvCxnSpPr>
          <p:spPr>
            <a:xfrm rot="5400000">
              <a:off x="8763334" y="3988578"/>
              <a:ext cx="473608" cy="125558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cxnSp>
          <p:nvCxnSpPr>
            <p:cNvPr id="72" name="Google Shape;72;p13"/>
            <p:cNvCxnSpPr>
              <a:cxnSpLocks/>
            </p:cNvCxnSpPr>
            <p:nvPr/>
          </p:nvCxnSpPr>
          <p:spPr>
            <a:xfrm rot="5400000">
              <a:off x="8276718" y="4980049"/>
              <a:ext cx="565643" cy="459012"/>
            </a:xfrm>
            <a:prstGeom prst="curvedConnector2">
              <a:avLst/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cxnSp>
          <p:nvCxnSpPr>
            <p:cNvPr id="73" name="Google Shape;73;p13"/>
            <p:cNvCxnSpPr>
              <a:cxnSpLocks/>
              <a:stCxn id="53" idx="1"/>
            </p:cNvCxnSpPr>
            <p:nvPr/>
          </p:nvCxnSpPr>
          <p:spPr>
            <a:xfrm rot="10800000">
              <a:off x="2841102" y="4397195"/>
              <a:ext cx="308150" cy="652878"/>
            </a:xfrm>
            <a:prstGeom prst="curvedConnector2">
              <a:avLst/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cxnSp>
          <p:nvCxnSpPr>
            <p:cNvPr id="74" name="Google Shape;74;p13"/>
            <p:cNvCxnSpPr>
              <a:cxnSpLocks/>
            </p:cNvCxnSpPr>
            <p:nvPr/>
          </p:nvCxnSpPr>
          <p:spPr>
            <a:xfrm rot="16200000" flipV="1">
              <a:off x="2411489" y="3418441"/>
              <a:ext cx="662915" cy="129304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sp>
          <p:nvSpPr>
            <p:cNvPr id="52" name="Google Shape;62;p13">
              <a:extLst>
                <a:ext uri="{FF2B5EF4-FFF2-40B4-BE49-F238E27FC236}">
                  <a16:creationId xmlns:a16="http://schemas.microsoft.com/office/drawing/2014/main" id="{3A8A665D-0E4B-AEB7-2963-0604FA7C9FA3}"/>
                </a:ext>
              </a:extLst>
            </p:cNvPr>
            <p:cNvSpPr txBox="1"/>
            <p:nvPr/>
          </p:nvSpPr>
          <p:spPr>
            <a:xfrm>
              <a:off x="6208713" y="5455702"/>
              <a:ext cx="1002911" cy="502542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-TR" sz="1200" dirty="0">
                  <a:solidFill>
                    <a:srgbClr val="E4E3C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Nesnelerin İnterneti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sp>
          <p:nvSpPr>
            <p:cNvPr id="53" name="Google Shape;62;p13">
              <a:extLst>
                <a:ext uri="{FF2B5EF4-FFF2-40B4-BE49-F238E27FC236}">
                  <a16:creationId xmlns:a16="http://schemas.microsoft.com/office/drawing/2014/main" id="{CCC40AC4-D8FE-9B05-EA02-55FEF2B04D02}"/>
                </a:ext>
              </a:extLst>
            </p:cNvPr>
            <p:cNvSpPr txBox="1"/>
            <p:nvPr/>
          </p:nvSpPr>
          <p:spPr>
            <a:xfrm>
              <a:off x="3149252" y="4798802"/>
              <a:ext cx="947199" cy="502542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4E3C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İklim Değişikliği Teknolojileri 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cxnSp>
          <p:nvCxnSpPr>
            <p:cNvPr id="98" name="Google Shape;72;p13">
              <a:extLst>
                <a:ext uri="{FF2B5EF4-FFF2-40B4-BE49-F238E27FC236}">
                  <a16:creationId xmlns:a16="http://schemas.microsoft.com/office/drawing/2014/main" id="{B8234FB1-D139-2F75-768B-B8B54127A38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077531" y="5620914"/>
              <a:ext cx="526730" cy="29424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cxnSp>
          <p:nvCxnSpPr>
            <p:cNvPr id="100" name="Google Shape;72;p13">
              <a:extLst>
                <a:ext uri="{FF2B5EF4-FFF2-40B4-BE49-F238E27FC236}">
                  <a16:creationId xmlns:a16="http://schemas.microsoft.com/office/drawing/2014/main" id="{1C1AE526-EDD1-25DF-E5B2-11932C6836E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028361" y="5334755"/>
              <a:ext cx="712364" cy="191156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  <p:sp>
          <p:nvSpPr>
            <p:cNvPr id="166" name="Google Shape;62;p13">
              <a:extLst>
                <a:ext uri="{FF2B5EF4-FFF2-40B4-BE49-F238E27FC236}">
                  <a16:creationId xmlns:a16="http://schemas.microsoft.com/office/drawing/2014/main" id="{8E1AB6F2-5342-CECA-9EA5-741EAEB743C2}"/>
                </a:ext>
              </a:extLst>
            </p:cNvPr>
            <p:cNvSpPr txBox="1"/>
            <p:nvPr/>
          </p:nvSpPr>
          <p:spPr>
            <a:xfrm>
              <a:off x="4567914" y="5325675"/>
              <a:ext cx="1318711" cy="502542"/>
            </a:xfrm>
            <a:prstGeom prst="rect">
              <a:avLst/>
            </a:prstGeom>
            <a:noFill/>
            <a:ln>
              <a:noFill/>
            </a:ln>
            <a:effectLst>
              <a:outerShdw blurRad="57150" dist="28575" dir="5400000" algn="bl" rotWithShape="0">
                <a:srgbClr val="000000">
                  <a:alpha val="88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4E3C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Nunito ExtraLight"/>
                </a:rPr>
                <a:t>Çevre Yönetimi Teknolojileri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E4E3C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unito ExtraLight"/>
              </a:endParaRPr>
            </a:p>
          </p:txBody>
        </p:sp>
        <p:cxnSp>
          <p:nvCxnSpPr>
            <p:cNvPr id="167" name="Google Shape;72;p13">
              <a:extLst>
                <a:ext uri="{FF2B5EF4-FFF2-40B4-BE49-F238E27FC236}">
                  <a16:creationId xmlns:a16="http://schemas.microsoft.com/office/drawing/2014/main" id="{C24E11CD-1A02-C4A1-E143-23462B087CB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715820" y="5614564"/>
              <a:ext cx="559402" cy="12700"/>
            </a:xfrm>
            <a:prstGeom prst="curvedConnector3">
              <a:avLst>
                <a:gd name="adj1" fmla="val 50000"/>
              </a:avLst>
            </a:prstGeom>
            <a:noFill/>
            <a:ln w="9525" cap="flat" cmpd="sng">
              <a:solidFill>
                <a:srgbClr val="E4E3C8"/>
              </a:solidFill>
              <a:prstDash val="dashDot"/>
              <a:round/>
              <a:headEnd type="none" w="med" len="med"/>
              <a:tailEnd type="stealth" w="med" len="med"/>
            </a:ln>
          </p:spPr>
        </p:cxnSp>
      </p:grpSp>
      <p:sp>
        <p:nvSpPr>
          <p:cNvPr id="4" name="TextBox 159">
            <a:extLst>
              <a:ext uri="{FF2B5EF4-FFF2-40B4-BE49-F238E27FC236}">
                <a16:creationId xmlns:a16="http://schemas.microsoft.com/office/drawing/2014/main" id="{AAB5253F-8E52-E290-6DA5-C3CC3A5EBB94}"/>
              </a:ext>
            </a:extLst>
          </p:cNvPr>
          <p:cNvSpPr txBox="1"/>
          <p:nvPr/>
        </p:nvSpPr>
        <p:spPr>
          <a:xfrm>
            <a:off x="-95931" y="-54028"/>
            <a:ext cx="1687892" cy="110799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Cambria" panose="02040503050406030204" pitchFamily="18" charset="0"/>
                <a:cs typeface="Vollkorn Regular"/>
              </a:rPr>
              <a:t>KÜRESEL EKOSİSTEM: ENDÜSTRİ 4.0 &amp;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Cambria" panose="02040503050406030204" pitchFamily="18" charset="0"/>
                <a:cs typeface="Vollkorn Regular"/>
              </a:rPr>
              <a:t>TOPLUM 5.0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Vollkorn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1891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106">
            <a:extLst>
              <a:ext uri="{FF2B5EF4-FFF2-40B4-BE49-F238E27FC236}">
                <a16:creationId xmlns:a16="http://schemas.microsoft.com/office/drawing/2014/main" id="{32035795-C758-4320-BD36-D76C6CBDC0EF}"/>
              </a:ext>
            </a:extLst>
          </p:cNvPr>
          <p:cNvGrpSpPr/>
          <p:nvPr/>
        </p:nvGrpSpPr>
        <p:grpSpPr>
          <a:xfrm>
            <a:off x="1336432" y="70338"/>
            <a:ext cx="9311053" cy="6664570"/>
            <a:chOff x="7312942" y="1171718"/>
            <a:chExt cx="4264394" cy="4313485"/>
          </a:xfrm>
        </p:grpSpPr>
        <p:grpSp>
          <p:nvGrpSpPr>
            <p:cNvPr id="35" name="Group 107">
              <a:extLst>
                <a:ext uri="{FF2B5EF4-FFF2-40B4-BE49-F238E27FC236}">
                  <a16:creationId xmlns:a16="http://schemas.microsoft.com/office/drawing/2014/main" id="{6C10D96A-38EF-44C1-9B4F-3AA72E892C4F}"/>
                </a:ext>
              </a:extLst>
            </p:cNvPr>
            <p:cNvGrpSpPr/>
            <p:nvPr/>
          </p:nvGrpSpPr>
          <p:grpSpPr>
            <a:xfrm>
              <a:off x="7312942" y="1171718"/>
              <a:ext cx="4264394" cy="4313485"/>
              <a:chOff x="369152" y="1617134"/>
              <a:chExt cx="3546035" cy="3586857"/>
            </a:xfrm>
          </p:grpSpPr>
          <p:grpSp>
            <p:nvGrpSpPr>
              <p:cNvPr id="39" name="Group 111">
                <a:extLst>
                  <a:ext uri="{FF2B5EF4-FFF2-40B4-BE49-F238E27FC236}">
                    <a16:creationId xmlns:a16="http://schemas.microsoft.com/office/drawing/2014/main" id="{3AC84FEB-AE99-4F16-8257-EC645673A540}"/>
                  </a:ext>
                </a:extLst>
              </p:cNvPr>
              <p:cNvGrpSpPr/>
              <p:nvPr/>
            </p:nvGrpSpPr>
            <p:grpSpPr>
              <a:xfrm>
                <a:off x="926950" y="1617134"/>
                <a:ext cx="2049224" cy="852218"/>
                <a:chOff x="926950" y="1617134"/>
                <a:chExt cx="2049224" cy="852218"/>
              </a:xfrm>
            </p:grpSpPr>
            <p:sp>
              <p:nvSpPr>
                <p:cNvPr id="59" name="Rectangle 14">
                  <a:extLst>
                    <a:ext uri="{FF2B5EF4-FFF2-40B4-BE49-F238E27FC236}">
                      <a16:creationId xmlns:a16="http://schemas.microsoft.com/office/drawing/2014/main" id="{F1204060-2D61-4AEA-836A-1B3EC244DE6F}"/>
                    </a:ext>
                  </a:extLst>
                </p:cNvPr>
                <p:cNvSpPr/>
                <p:nvPr/>
              </p:nvSpPr>
              <p:spPr>
                <a:xfrm rot="19949266">
                  <a:off x="1199615" y="1717912"/>
                  <a:ext cx="531261" cy="531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2192" h="3931865">
                      <a:moveTo>
                        <a:pt x="2826148" y="3448804"/>
                      </a:moveTo>
                      <a:lnTo>
                        <a:pt x="2826148" y="3556804"/>
                      </a:lnTo>
                      <a:lnTo>
                        <a:pt x="3042148" y="3556804"/>
                      </a:lnTo>
                      <a:lnTo>
                        <a:pt x="3042148" y="3448804"/>
                      </a:lnTo>
                      <a:close/>
                      <a:moveTo>
                        <a:pt x="890988" y="3448804"/>
                      </a:moveTo>
                      <a:lnTo>
                        <a:pt x="890988" y="3556804"/>
                      </a:lnTo>
                      <a:lnTo>
                        <a:pt x="1106988" y="3556804"/>
                      </a:lnTo>
                      <a:lnTo>
                        <a:pt x="1106988" y="3448804"/>
                      </a:lnTo>
                      <a:close/>
                      <a:moveTo>
                        <a:pt x="3528192" y="3439467"/>
                      </a:moveTo>
                      <a:lnTo>
                        <a:pt x="3528192" y="3547467"/>
                      </a:lnTo>
                      <a:lnTo>
                        <a:pt x="3744192" y="3547467"/>
                      </a:lnTo>
                      <a:lnTo>
                        <a:pt x="3744192" y="3439467"/>
                      </a:lnTo>
                      <a:close/>
                      <a:moveTo>
                        <a:pt x="198000" y="3439467"/>
                      </a:moveTo>
                      <a:lnTo>
                        <a:pt x="198000" y="3547467"/>
                      </a:lnTo>
                      <a:lnTo>
                        <a:pt x="414000" y="3547467"/>
                      </a:lnTo>
                      <a:lnTo>
                        <a:pt x="414000" y="3439467"/>
                      </a:lnTo>
                      <a:close/>
                      <a:moveTo>
                        <a:pt x="2826148" y="3206154"/>
                      </a:moveTo>
                      <a:lnTo>
                        <a:pt x="2826148" y="3314154"/>
                      </a:lnTo>
                      <a:lnTo>
                        <a:pt x="3042148" y="3314154"/>
                      </a:lnTo>
                      <a:lnTo>
                        <a:pt x="3042148" y="3206154"/>
                      </a:lnTo>
                      <a:close/>
                      <a:moveTo>
                        <a:pt x="890988" y="3206154"/>
                      </a:moveTo>
                      <a:lnTo>
                        <a:pt x="890988" y="3314154"/>
                      </a:lnTo>
                      <a:lnTo>
                        <a:pt x="1106988" y="3314154"/>
                      </a:lnTo>
                      <a:lnTo>
                        <a:pt x="1106988" y="3206154"/>
                      </a:lnTo>
                      <a:close/>
                      <a:moveTo>
                        <a:pt x="3528192" y="3196817"/>
                      </a:moveTo>
                      <a:lnTo>
                        <a:pt x="3528192" y="3304817"/>
                      </a:lnTo>
                      <a:lnTo>
                        <a:pt x="3744192" y="3304817"/>
                      </a:lnTo>
                      <a:lnTo>
                        <a:pt x="3744192" y="3196817"/>
                      </a:lnTo>
                      <a:close/>
                      <a:moveTo>
                        <a:pt x="198000" y="3196817"/>
                      </a:moveTo>
                      <a:lnTo>
                        <a:pt x="198000" y="3304817"/>
                      </a:lnTo>
                      <a:lnTo>
                        <a:pt x="414000" y="3304817"/>
                      </a:lnTo>
                      <a:lnTo>
                        <a:pt x="414000" y="3196817"/>
                      </a:lnTo>
                      <a:close/>
                      <a:moveTo>
                        <a:pt x="2070064" y="3046635"/>
                      </a:moveTo>
                      <a:lnTo>
                        <a:pt x="2070064" y="3154635"/>
                      </a:lnTo>
                      <a:lnTo>
                        <a:pt x="2286064" y="3154635"/>
                      </a:lnTo>
                      <a:lnTo>
                        <a:pt x="2286064" y="3046635"/>
                      </a:lnTo>
                      <a:close/>
                      <a:moveTo>
                        <a:pt x="1638016" y="3037298"/>
                      </a:moveTo>
                      <a:lnTo>
                        <a:pt x="1638016" y="3145298"/>
                      </a:lnTo>
                      <a:lnTo>
                        <a:pt x="1854016" y="3145298"/>
                      </a:lnTo>
                      <a:lnTo>
                        <a:pt x="1854016" y="3037298"/>
                      </a:lnTo>
                      <a:close/>
                      <a:moveTo>
                        <a:pt x="2826148" y="2963504"/>
                      </a:moveTo>
                      <a:lnTo>
                        <a:pt x="2826148" y="3071504"/>
                      </a:lnTo>
                      <a:lnTo>
                        <a:pt x="3042148" y="3071504"/>
                      </a:lnTo>
                      <a:lnTo>
                        <a:pt x="3042148" y="2963504"/>
                      </a:lnTo>
                      <a:close/>
                      <a:moveTo>
                        <a:pt x="890988" y="2963504"/>
                      </a:moveTo>
                      <a:lnTo>
                        <a:pt x="890988" y="3071504"/>
                      </a:lnTo>
                      <a:lnTo>
                        <a:pt x="1106988" y="3071504"/>
                      </a:lnTo>
                      <a:lnTo>
                        <a:pt x="1106988" y="2963504"/>
                      </a:lnTo>
                      <a:close/>
                      <a:moveTo>
                        <a:pt x="3528192" y="2954167"/>
                      </a:moveTo>
                      <a:lnTo>
                        <a:pt x="3528192" y="3062167"/>
                      </a:lnTo>
                      <a:lnTo>
                        <a:pt x="3744192" y="3062167"/>
                      </a:lnTo>
                      <a:lnTo>
                        <a:pt x="3744192" y="2954167"/>
                      </a:lnTo>
                      <a:close/>
                      <a:moveTo>
                        <a:pt x="198000" y="2954167"/>
                      </a:moveTo>
                      <a:lnTo>
                        <a:pt x="198000" y="3062167"/>
                      </a:lnTo>
                      <a:lnTo>
                        <a:pt x="414000" y="3062167"/>
                      </a:lnTo>
                      <a:lnTo>
                        <a:pt x="414000" y="2954167"/>
                      </a:lnTo>
                      <a:close/>
                      <a:moveTo>
                        <a:pt x="2070064" y="2803981"/>
                      </a:moveTo>
                      <a:lnTo>
                        <a:pt x="2070064" y="2911981"/>
                      </a:lnTo>
                      <a:lnTo>
                        <a:pt x="2286064" y="2911981"/>
                      </a:lnTo>
                      <a:lnTo>
                        <a:pt x="2286064" y="2803981"/>
                      </a:lnTo>
                      <a:close/>
                      <a:moveTo>
                        <a:pt x="1638016" y="2794644"/>
                      </a:moveTo>
                      <a:lnTo>
                        <a:pt x="1638016" y="2902644"/>
                      </a:lnTo>
                      <a:lnTo>
                        <a:pt x="1854016" y="2902644"/>
                      </a:lnTo>
                      <a:lnTo>
                        <a:pt x="1854016" y="2794644"/>
                      </a:lnTo>
                      <a:close/>
                      <a:moveTo>
                        <a:pt x="2826148" y="2720854"/>
                      </a:moveTo>
                      <a:lnTo>
                        <a:pt x="2826148" y="2828854"/>
                      </a:lnTo>
                      <a:lnTo>
                        <a:pt x="3042148" y="2828854"/>
                      </a:lnTo>
                      <a:lnTo>
                        <a:pt x="3042148" y="2720854"/>
                      </a:lnTo>
                      <a:close/>
                      <a:moveTo>
                        <a:pt x="890988" y="2720854"/>
                      </a:moveTo>
                      <a:lnTo>
                        <a:pt x="890988" y="2828854"/>
                      </a:lnTo>
                      <a:lnTo>
                        <a:pt x="1106988" y="2828854"/>
                      </a:lnTo>
                      <a:lnTo>
                        <a:pt x="1106988" y="2720854"/>
                      </a:lnTo>
                      <a:close/>
                      <a:moveTo>
                        <a:pt x="3528192" y="2711517"/>
                      </a:moveTo>
                      <a:lnTo>
                        <a:pt x="3528192" y="2819517"/>
                      </a:lnTo>
                      <a:lnTo>
                        <a:pt x="3744192" y="2819517"/>
                      </a:lnTo>
                      <a:lnTo>
                        <a:pt x="3744192" y="2711517"/>
                      </a:lnTo>
                      <a:close/>
                      <a:moveTo>
                        <a:pt x="198000" y="2711517"/>
                      </a:moveTo>
                      <a:lnTo>
                        <a:pt x="198000" y="2819517"/>
                      </a:lnTo>
                      <a:lnTo>
                        <a:pt x="414000" y="2819517"/>
                      </a:lnTo>
                      <a:lnTo>
                        <a:pt x="414000" y="2711517"/>
                      </a:lnTo>
                      <a:close/>
                      <a:moveTo>
                        <a:pt x="2070064" y="2561331"/>
                      </a:moveTo>
                      <a:lnTo>
                        <a:pt x="2070064" y="2669331"/>
                      </a:lnTo>
                      <a:lnTo>
                        <a:pt x="2286064" y="2669331"/>
                      </a:lnTo>
                      <a:lnTo>
                        <a:pt x="2286064" y="2561331"/>
                      </a:lnTo>
                      <a:close/>
                      <a:moveTo>
                        <a:pt x="1638016" y="2551994"/>
                      </a:moveTo>
                      <a:lnTo>
                        <a:pt x="1638016" y="2659994"/>
                      </a:lnTo>
                      <a:lnTo>
                        <a:pt x="1854016" y="2659994"/>
                      </a:lnTo>
                      <a:lnTo>
                        <a:pt x="1854016" y="2551994"/>
                      </a:lnTo>
                      <a:close/>
                      <a:moveTo>
                        <a:pt x="2826148" y="2478204"/>
                      </a:moveTo>
                      <a:lnTo>
                        <a:pt x="2826148" y="2586204"/>
                      </a:lnTo>
                      <a:lnTo>
                        <a:pt x="3042148" y="2586204"/>
                      </a:lnTo>
                      <a:lnTo>
                        <a:pt x="3042148" y="2478204"/>
                      </a:lnTo>
                      <a:close/>
                      <a:moveTo>
                        <a:pt x="890988" y="2478204"/>
                      </a:moveTo>
                      <a:lnTo>
                        <a:pt x="890988" y="2586204"/>
                      </a:lnTo>
                      <a:lnTo>
                        <a:pt x="1106988" y="2586204"/>
                      </a:lnTo>
                      <a:lnTo>
                        <a:pt x="1106988" y="2478204"/>
                      </a:lnTo>
                      <a:close/>
                      <a:moveTo>
                        <a:pt x="3528192" y="2468867"/>
                      </a:moveTo>
                      <a:lnTo>
                        <a:pt x="3528192" y="2576867"/>
                      </a:lnTo>
                      <a:lnTo>
                        <a:pt x="3744192" y="2576867"/>
                      </a:lnTo>
                      <a:lnTo>
                        <a:pt x="3744192" y="2468867"/>
                      </a:lnTo>
                      <a:close/>
                      <a:moveTo>
                        <a:pt x="198000" y="2468867"/>
                      </a:moveTo>
                      <a:lnTo>
                        <a:pt x="198000" y="2576867"/>
                      </a:lnTo>
                      <a:lnTo>
                        <a:pt x="414000" y="2576867"/>
                      </a:lnTo>
                      <a:lnTo>
                        <a:pt x="414000" y="2468867"/>
                      </a:lnTo>
                      <a:close/>
                      <a:moveTo>
                        <a:pt x="2070064" y="2318681"/>
                      </a:moveTo>
                      <a:lnTo>
                        <a:pt x="2070064" y="2426681"/>
                      </a:lnTo>
                      <a:lnTo>
                        <a:pt x="2286064" y="2426681"/>
                      </a:lnTo>
                      <a:lnTo>
                        <a:pt x="2286064" y="2318681"/>
                      </a:lnTo>
                      <a:close/>
                      <a:moveTo>
                        <a:pt x="1638016" y="2309344"/>
                      </a:moveTo>
                      <a:lnTo>
                        <a:pt x="1638016" y="2417344"/>
                      </a:lnTo>
                      <a:lnTo>
                        <a:pt x="1854016" y="2417344"/>
                      </a:lnTo>
                      <a:lnTo>
                        <a:pt x="1854016" y="2309344"/>
                      </a:lnTo>
                      <a:close/>
                      <a:moveTo>
                        <a:pt x="2826148" y="2235554"/>
                      </a:moveTo>
                      <a:lnTo>
                        <a:pt x="2826148" y="2343554"/>
                      </a:lnTo>
                      <a:lnTo>
                        <a:pt x="3042148" y="2343554"/>
                      </a:lnTo>
                      <a:lnTo>
                        <a:pt x="3042148" y="2235554"/>
                      </a:lnTo>
                      <a:close/>
                      <a:moveTo>
                        <a:pt x="890988" y="2235554"/>
                      </a:moveTo>
                      <a:lnTo>
                        <a:pt x="890988" y="2343554"/>
                      </a:lnTo>
                      <a:lnTo>
                        <a:pt x="1106988" y="2343554"/>
                      </a:lnTo>
                      <a:lnTo>
                        <a:pt x="1106988" y="2235554"/>
                      </a:lnTo>
                      <a:close/>
                      <a:moveTo>
                        <a:pt x="3528192" y="2226217"/>
                      </a:moveTo>
                      <a:lnTo>
                        <a:pt x="3528192" y="2334217"/>
                      </a:lnTo>
                      <a:lnTo>
                        <a:pt x="3744192" y="2334217"/>
                      </a:lnTo>
                      <a:lnTo>
                        <a:pt x="3744192" y="2226217"/>
                      </a:lnTo>
                      <a:close/>
                      <a:moveTo>
                        <a:pt x="198000" y="2226217"/>
                      </a:moveTo>
                      <a:lnTo>
                        <a:pt x="198000" y="2334217"/>
                      </a:lnTo>
                      <a:lnTo>
                        <a:pt x="414000" y="2334217"/>
                      </a:lnTo>
                      <a:lnTo>
                        <a:pt x="414000" y="2226217"/>
                      </a:lnTo>
                      <a:close/>
                      <a:moveTo>
                        <a:pt x="2070064" y="2076031"/>
                      </a:moveTo>
                      <a:lnTo>
                        <a:pt x="2070064" y="2184031"/>
                      </a:lnTo>
                      <a:lnTo>
                        <a:pt x="2286064" y="2184031"/>
                      </a:lnTo>
                      <a:lnTo>
                        <a:pt x="2286064" y="2076031"/>
                      </a:lnTo>
                      <a:close/>
                      <a:moveTo>
                        <a:pt x="1638016" y="2066694"/>
                      </a:moveTo>
                      <a:lnTo>
                        <a:pt x="1638016" y="2174694"/>
                      </a:lnTo>
                      <a:lnTo>
                        <a:pt x="1854016" y="2174694"/>
                      </a:lnTo>
                      <a:lnTo>
                        <a:pt x="1854016" y="2066694"/>
                      </a:lnTo>
                      <a:close/>
                      <a:moveTo>
                        <a:pt x="2826148" y="1992904"/>
                      </a:moveTo>
                      <a:lnTo>
                        <a:pt x="2826148" y="2100904"/>
                      </a:lnTo>
                      <a:lnTo>
                        <a:pt x="3042148" y="2100904"/>
                      </a:lnTo>
                      <a:lnTo>
                        <a:pt x="3042148" y="1992904"/>
                      </a:lnTo>
                      <a:close/>
                      <a:moveTo>
                        <a:pt x="890988" y="1992904"/>
                      </a:moveTo>
                      <a:lnTo>
                        <a:pt x="890988" y="2100904"/>
                      </a:lnTo>
                      <a:lnTo>
                        <a:pt x="1106988" y="2100904"/>
                      </a:lnTo>
                      <a:lnTo>
                        <a:pt x="1106988" y="1992904"/>
                      </a:lnTo>
                      <a:close/>
                      <a:moveTo>
                        <a:pt x="3528192" y="1983567"/>
                      </a:moveTo>
                      <a:lnTo>
                        <a:pt x="3528192" y="2091567"/>
                      </a:lnTo>
                      <a:lnTo>
                        <a:pt x="3744192" y="2091567"/>
                      </a:lnTo>
                      <a:lnTo>
                        <a:pt x="3744192" y="1983567"/>
                      </a:lnTo>
                      <a:close/>
                      <a:moveTo>
                        <a:pt x="198000" y="1983567"/>
                      </a:moveTo>
                      <a:lnTo>
                        <a:pt x="198000" y="2091567"/>
                      </a:lnTo>
                      <a:lnTo>
                        <a:pt x="414000" y="2091567"/>
                      </a:lnTo>
                      <a:lnTo>
                        <a:pt x="414000" y="1983567"/>
                      </a:lnTo>
                      <a:close/>
                      <a:moveTo>
                        <a:pt x="2070064" y="1833381"/>
                      </a:moveTo>
                      <a:lnTo>
                        <a:pt x="2070064" y="1941381"/>
                      </a:lnTo>
                      <a:lnTo>
                        <a:pt x="2286064" y="1941381"/>
                      </a:lnTo>
                      <a:lnTo>
                        <a:pt x="2286064" y="1833381"/>
                      </a:lnTo>
                      <a:close/>
                      <a:moveTo>
                        <a:pt x="1638016" y="1824044"/>
                      </a:moveTo>
                      <a:lnTo>
                        <a:pt x="1638016" y="1932044"/>
                      </a:lnTo>
                      <a:lnTo>
                        <a:pt x="1854016" y="1932044"/>
                      </a:lnTo>
                      <a:lnTo>
                        <a:pt x="1854016" y="1824044"/>
                      </a:lnTo>
                      <a:close/>
                      <a:moveTo>
                        <a:pt x="2826148" y="1750254"/>
                      </a:moveTo>
                      <a:lnTo>
                        <a:pt x="2826148" y="1858254"/>
                      </a:lnTo>
                      <a:lnTo>
                        <a:pt x="3042148" y="1858254"/>
                      </a:lnTo>
                      <a:lnTo>
                        <a:pt x="3042148" y="1750254"/>
                      </a:lnTo>
                      <a:close/>
                      <a:moveTo>
                        <a:pt x="890988" y="1750254"/>
                      </a:moveTo>
                      <a:lnTo>
                        <a:pt x="890988" y="1858254"/>
                      </a:lnTo>
                      <a:lnTo>
                        <a:pt x="1106988" y="1858254"/>
                      </a:lnTo>
                      <a:lnTo>
                        <a:pt x="1106988" y="1750254"/>
                      </a:lnTo>
                      <a:close/>
                      <a:moveTo>
                        <a:pt x="3528192" y="1740917"/>
                      </a:moveTo>
                      <a:lnTo>
                        <a:pt x="3528192" y="1848917"/>
                      </a:lnTo>
                      <a:lnTo>
                        <a:pt x="3744192" y="1848917"/>
                      </a:lnTo>
                      <a:lnTo>
                        <a:pt x="3744192" y="1740917"/>
                      </a:lnTo>
                      <a:close/>
                      <a:moveTo>
                        <a:pt x="198000" y="1740917"/>
                      </a:moveTo>
                      <a:lnTo>
                        <a:pt x="198000" y="1848917"/>
                      </a:lnTo>
                      <a:lnTo>
                        <a:pt x="414000" y="1848917"/>
                      </a:lnTo>
                      <a:lnTo>
                        <a:pt x="414000" y="1740917"/>
                      </a:lnTo>
                      <a:close/>
                      <a:moveTo>
                        <a:pt x="2070064" y="1590731"/>
                      </a:moveTo>
                      <a:lnTo>
                        <a:pt x="2070064" y="1698731"/>
                      </a:lnTo>
                      <a:lnTo>
                        <a:pt x="2286064" y="1698731"/>
                      </a:lnTo>
                      <a:lnTo>
                        <a:pt x="2286064" y="1590731"/>
                      </a:lnTo>
                      <a:close/>
                      <a:moveTo>
                        <a:pt x="1638016" y="1581394"/>
                      </a:moveTo>
                      <a:lnTo>
                        <a:pt x="1638016" y="1689394"/>
                      </a:lnTo>
                      <a:lnTo>
                        <a:pt x="1854016" y="1689394"/>
                      </a:lnTo>
                      <a:lnTo>
                        <a:pt x="1854016" y="1581394"/>
                      </a:lnTo>
                      <a:close/>
                      <a:moveTo>
                        <a:pt x="3330192" y="1507604"/>
                      </a:moveTo>
                      <a:lnTo>
                        <a:pt x="3942192" y="1507604"/>
                      </a:lnTo>
                      <a:lnTo>
                        <a:pt x="3942192" y="3931865"/>
                      </a:lnTo>
                      <a:lnTo>
                        <a:pt x="3330192" y="3931865"/>
                      </a:lnTo>
                      <a:close/>
                      <a:moveTo>
                        <a:pt x="2826148" y="1507604"/>
                      </a:moveTo>
                      <a:lnTo>
                        <a:pt x="2826148" y="1615604"/>
                      </a:lnTo>
                      <a:lnTo>
                        <a:pt x="3042148" y="1615604"/>
                      </a:lnTo>
                      <a:lnTo>
                        <a:pt x="3042148" y="1507604"/>
                      </a:lnTo>
                      <a:close/>
                      <a:moveTo>
                        <a:pt x="890988" y="1507604"/>
                      </a:moveTo>
                      <a:lnTo>
                        <a:pt x="890988" y="1615604"/>
                      </a:lnTo>
                      <a:lnTo>
                        <a:pt x="1106988" y="1615604"/>
                      </a:lnTo>
                      <a:lnTo>
                        <a:pt x="1106988" y="1507604"/>
                      </a:lnTo>
                      <a:close/>
                      <a:moveTo>
                        <a:pt x="0" y="1507604"/>
                      </a:moveTo>
                      <a:lnTo>
                        <a:pt x="612000" y="1507604"/>
                      </a:lnTo>
                      <a:lnTo>
                        <a:pt x="612000" y="3931865"/>
                      </a:lnTo>
                      <a:lnTo>
                        <a:pt x="0" y="3931865"/>
                      </a:lnTo>
                      <a:close/>
                      <a:moveTo>
                        <a:pt x="2070064" y="1348081"/>
                      </a:moveTo>
                      <a:lnTo>
                        <a:pt x="2070064" y="1456081"/>
                      </a:lnTo>
                      <a:lnTo>
                        <a:pt x="2286064" y="1456081"/>
                      </a:lnTo>
                      <a:lnTo>
                        <a:pt x="2286064" y="1348081"/>
                      </a:lnTo>
                      <a:close/>
                      <a:moveTo>
                        <a:pt x="1638016" y="1338744"/>
                      </a:moveTo>
                      <a:lnTo>
                        <a:pt x="1638016" y="1446744"/>
                      </a:lnTo>
                      <a:lnTo>
                        <a:pt x="1854016" y="1446744"/>
                      </a:lnTo>
                      <a:lnTo>
                        <a:pt x="1854016" y="1338744"/>
                      </a:lnTo>
                      <a:close/>
                      <a:moveTo>
                        <a:pt x="2628148" y="1267865"/>
                      </a:moveTo>
                      <a:lnTo>
                        <a:pt x="3240148" y="1267865"/>
                      </a:lnTo>
                      <a:lnTo>
                        <a:pt x="3240148" y="3931865"/>
                      </a:lnTo>
                      <a:lnTo>
                        <a:pt x="2628148" y="3931865"/>
                      </a:lnTo>
                      <a:close/>
                      <a:moveTo>
                        <a:pt x="692988" y="1267865"/>
                      </a:moveTo>
                      <a:lnTo>
                        <a:pt x="1304988" y="1267865"/>
                      </a:lnTo>
                      <a:lnTo>
                        <a:pt x="1304988" y="3931865"/>
                      </a:lnTo>
                      <a:lnTo>
                        <a:pt x="692988" y="3931865"/>
                      </a:lnTo>
                      <a:close/>
                      <a:moveTo>
                        <a:pt x="2070064" y="1105431"/>
                      </a:moveTo>
                      <a:lnTo>
                        <a:pt x="2070064" y="1213431"/>
                      </a:lnTo>
                      <a:lnTo>
                        <a:pt x="2286064" y="1213431"/>
                      </a:lnTo>
                      <a:lnTo>
                        <a:pt x="2286064" y="1105431"/>
                      </a:lnTo>
                      <a:close/>
                      <a:moveTo>
                        <a:pt x="1638016" y="1096094"/>
                      </a:moveTo>
                      <a:lnTo>
                        <a:pt x="1638016" y="1204094"/>
                      </a:lnTo>
                      <a:lnTo>
                        <a:pt x="1854016" y="1204094"/>
                      </a:lnTo>
                      <a:lnTo>
                        <a:pt x="1854016" y="1096094"/>
                      </a:lnTo>
                      <a:close/>
                      <a:moveTo>
                        <a:pt x="2070064" y="862781"/>
                      </a:moveTo>
                      <a:lnTo>
                        <a:pt x="2070064" y="970781"/>
                      </a:lnTo>
                      <a:lnTo>
                        <a:pt x="2286064" y="970781"/>
                      </a:lnTo>
                      <a:lnTo>
                        <a:pt x="2286064" y="862781"/>
                      </a:lnTo>
                      <a:close/>
                      <a:moveTo>
                        <a:pt x="1638016" y="853444"/>
                      </a:moveTo>
                      <a:lnTo>
                        <a:pt x="1638016" y="961444"/>
                      </a:lnTo>
                      <a:lnTo>
                        <a:pt x="1854016" y="961444"/>
                      </a:lnTo>
                      <a:lnTo>
                        <a:pt x="1854016" y="853444"/>
                      </a:lnTo>
                      <a:close/>
                      <a:moveTo>
                        <a:pt x="1883174" y="0"/>
                      </a:moveTo>
                      <a:lnTo>
                        <a:pt x="2040907" y="0"/>
                      </a:lnTo>
                      <a:lnTo>
                        <a:pt x="2040907" y="355600"/>
                      </a:lnTo>
                      <a:lnTo>
                        <a:pt x="2178064" y="355600"/>
                      </a:lnTo>
                      <a:lnTo>
                        <a:pt x="2178064" y="596007"/>
                      </a:lnTo>
                      <a:lnTo>
                        <a:pt x="2538104" y="596007"/>
                      </a:lnTo>
                      <a:lnTo>
                        <a:pt x="2538104" y="3931865"/>
                      </a:lnTo>
                      <a:lnTo>
                        <a:pt x="2142040" y="3931865"/>
                      </a:lnTo>
                      <a:lnTo>
                        <a:pt x="2142040" y="3291036"/>
                      </a:lnTo>
                      <a:lnTo>
                        <a:pt x="1782040" y="3291036"/>
                      </a:lnTo>
                      <a:lnTo>
                        <a:pt x="1782040" y="3931865"/>
                      </a:lnTo>
                      <a:lnTo>
                        <a:pt x="1385976" y="3931865"/>
                      </a:lnTo>
                      <a:lnTo>
                        <a:pt x="1385976" y="596007"/>
                      </a:lnTo>
                      <a:lnTo>
                        <a:pt x="1746016" y="596007"/>
                      </a:lnTo>
                      <a:lnTo>
                        <a:pt x="1746016" y="355600"/>
                      </a:lnTo>
                      <a:lnTo>
                        <a:pt x="1883174" y="355600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60" name="Right Triangle 13">
                  <a:extLst>
                    <a:ext uri="{FF2B5EF4-FFF2-40B4-BE49-F238E27FC236}">
                      <a16:creationId xmlns:a16="http://schemas.microsoft.com/office/drawing/2014/main" id="{4FA4A6B0-3D63-4B87-A346-FC193BC04AD1}"/>
                    </a:ext>
                  </a:extLst>
                </p:cNvPr>
                <p:cNvSpPr/>
                <p:nvPr/>
              </p:nvSpPr>
              <p:spPr>
                <a:xfrm>
                  <a:off x="1823542" y="1617134"/>
                  <a:ext cx="504056" cy="504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3921971">
                      <a:moveTo>
                        <a:pt x="3379043" y="3254688"/>
                      </a:moveTo>
                      <a:lnTo>
                        <a:pt x="3379043" y="3462328"/>
                      </a:lnTo>
                      <a:lnTo>
                        <a:pt x="3628183" y="3462328"/>
                      </a:lnTo>
                      <a:lnTo>
                        <a:pt x="3628183" y="3254688"/>
                      </a:lnTo>
                      <a:close/>
                      <a:moveTo>
                        <a:pt x="2945132" y="3254688"/>
                      </a:moveTo>
                      <a:lnTo>
                        <a:pt x="2945132" y="3462328"/>
                      </a:lnTo>
                      <a:lnTo>
                        <a:pt x="3194272" y="3462328"/>
                      </a:lnTo>
                      <a:lnTo>
                        <a:pt x="3194272" y="3254688"/>
                      </a:lnTo>
                      <a:close/>
                      <a:moveTo>
                        <a:pt x="2514947" y="3254688"/>
                      </a:moveTo>
                      <a:lnTo>
                        <a:pt x="2514947" y="3462328"/>
                      </a:lnTo>
                      <a:lnTo>
                        <a:pt x="2764087" y="3462328"/>
                      </a:lnTo>
                      <a:lnTo>
                        <a:pt x="2764087" y="3254688"/>
                      </a:lnTo>
                      <a:close/>
                      <a:moveTo>
                        <a:pt x="3379043" y="2864535"/>
                      </a:moveTo>
                      <a:lnTo>
                        <a:pt x="3379043" y="3072175"/>
                      </a:lnTo>
                      <a:lnTo>
                        <a:pt x="3628183" y="3072175"/>
                      </a:lnTo>
                      <a:lnTo>
                        <a:pt x="3628183" y="2864535"/>
                      </a:lnTo>
                      <a:close/>
                      <a:moveTo>
                        <a:pt x="2945132" y="2864535"/>
                      </a:moveTo>
                      <a:lnTo>
                        <a:pt x="2945132" y="3072175"/>
                      </a:lnTo>
                      <a:lnTo>
                        <a:pt x="3194272" y="3072175"/>
                      </a:lnTo>
                      <a:lnTo>
                        <a:pt x="3194272" y="2864535"/>
                      </a:lnTo>
                      <a:close/>
                      <a:moveTo>
                        <a:pt x="2514947" y="2864535"/>
                      </a:moveTo>
                      <a:lnTo>
                        <a:pt x="2514947" y="3072175"/>
                      </a:lnTo>
                      <a:lnTo>
                        <a:pt x="2764087" y="3072175"/>
                      </a:lnTo>
                      <a:lnTo>
                        <a:pt x="2764087" y="2864535"/>
                      </a:lnTo>
                      <a:close/>
                      <a:moveTo>
                        <a:pt x="1945832" y="2577619"/>
                      </a:moveTo>
                      <a:lnTo>
                        <a:pt x="1945832" y="2937659"/>
                      </a:lnTo>
                      <a:lnTo>
                        <a:pt x="2124754" y="2937659"/>
                      </a:lnTo>
                      <a:lnTo>
                        <a:pt x="2124754" y="2577619"/>
                      </a:lnTo>
                      <a:close/>
                      <a:moveTo>
                        <a:pt x="1531681" y="2577619"/>
                      </a:moveTo>
                      <a:lnTo>
                        <a:pt x="1531681" y="2937659"/>
                      </a:lnTo>
                      <a:lnTo>
                        <a:pt x="1710603" y="2937659"/>
                      </a:lnTo>
                      <a:lnTo>
                        <a:pt x="1710603" y="2577619"/>
                      </a:lnTo>
                      <a:close/>
                      <a:moveTo>
                        <a:pt x="1117528" y="2577619"/>
                      </a:moveTo>
                      <a:lnTo>
                        <a:pt x="1117528" y="2937659"/>
                      </a:lnTo>
                      <a:lnTo>
                        <a:pt x="1296450" y="2937659"/>
                      </a:lnTo>
                      <a:lnTo>
                        <a:pt x="1296450" y="2577619"/>
                      </a:lnTo>
                      <a:close/>
                      <a:moveTo>
                        <a:pt x="703375" y="2577619"/>
                      </a:moveTo>
                      <a:lnTo>
                        <a:pt x="703375" y="2937659"/>
                      </a:lnTo>
                      <a:lnTo>
                        <a:pt x="882297" y="2937659"/>
                      </a:lnTo>
                      <a:lnTo>
                        <a:pt x="882297" y="2577619"/>
                      </a:lnTo>
                      <a:close/>
                      <a:moveTo>
                        <a:pt x="289222" y="2577619"/>
                      </a:moveTo>
                      <a:lnTo>
                        <a:pt x="289222" y="2937659"/>
                      </a:lnTo>
                      <a:lnTo>
                        <a:pt x="468144" y="2937659"/>
                      </a:lnTo>
                      <a:lnTo>
                        <a:pt x="468144" y="2577619"/>
                      </a:lnTo>
                      <a:close/>
                      <a:moveTo>
                        <a:pt x="3379043" y="2474382"/>
                      </a:moveTo>
                      <a:lnTo>
                        <a:pt x="3379043" y="2682022"/>
                      </a:lnTo>
                      <a:lnTo>
                        <a:pt x="3628183" y="2682022"/>
                      </a:lnTo>
                      <a:lnTo>
                        <a:pt x="3628183" y="2474382"/>
                      </a:lnTo>
                      <a:close/>
                      <a:moveTo>
                        <a:pt x="2945132" y="2474382"/>
                      </a:moveTo>
                      <a:lnTo>
                        <a:pt x="2945132" y="2682022"/>
                      </a:lnTo>
                      <a:lnTo>
                        <a:pt x="3194272" y="2682022"/>
                      </a:lnTo>
                      <a:lnTo>
                        <a:pt x="3194272" y="2474382"/>
                      </a:lnTo>
                      <a:close/>
                      <a:moveTo>
                        <a:pt x="2514947" y="2474382"/>
                      </a:moveTo>
                      <a:lnTo>
                        <a:pt x="2514947" y="2682022"/>
                      </a:lnTo>
                      <a:lnTo>
                        <a:pt x="2764087" y="2682022"/>
                      </a:lnTo>
                      <a:lnTo>
                        <a:pt x="2764087" y="2474382"/>
                      </a:lnTo>
                      <a:close/>
                      <a:moveTo>
                        <a:pt x="3379043" y="2084229"/>
                      </a:moveTo>
                      <a:lnTo>
                        <a:pt x="3379043" y="2291869"/>
                      </a:lnTo>
                      <a:lnTo>
                        <a:pt x="3628183" y="2291869"/>
                      </a:lnTo>
                      <a:lnTo>
                        <a:pt x="3628183" y="2084229"/>
                      </a:lnTo>
                      <a:close/>
                      <a:moveTo>
                        <a:pt x="2945132" y="2084229"/>
                      </a:moveTo>
                      <a:lnTo>
                        <a:pt x="2945132" y="2291869"/>
                      </a:lnTo>
                      <a:lnTo>
                        <a:pt x="3194272" y="2291869"/>
                      </a:lnTo>
                      <a:lnTo>
                        <a:pt x="3194272" y="2084229"/>
                      </a:lnTo>
                      <a:close/>
                      <a:moveTo>
                        <a:pt x="2514947" y="2084229"/>
                      </a:moveTo>
                      <a:lnTo>
                        <a:pt x="2514947" y="2291869"/>
                      </a:lnTo>
                      <a:lnTo>
                        <a:pt x="2764087" y="2291869"/>
                      </a:lnTo>
                      <a:lnTo>
                        <a:pt x="2764087" y="2084229"/>
                      </a:lnTo>
                      <a:close/>
                      <a:moveTo>
                        <a:pt x="2124144" y="1714020"/>
                      </a:moveTo>
                      <a:lnTo>
                        <a:pt x="2124144" y="2164020"/>
                      </a:lnTo>
                      <a:lnTo>
                        <a:pt x="1296144" y="2164020"/>
                      </a:lnTo>
                      <a:close/>
                      <a:moveTo>
                        <a:pt x="197090" y="609603"/>
                      </a:moveTo>
                      <a:lnTo>
                        <a:pt x="525322" y="609603"/>
                      </a:lnTo>
                      <a:lnTo>
                        <a:pt x="584058" y="2101023"/>
                      </a:lnTo>
                      <a:lnTo>
                        <a:pt x="1296144" y="1714020"/>
                      </a:lnTo>
                      <a:lnTo>
                        <a:pt x="1296144" y="2164020"/>
                      </a:lnTo>
                      <a:lnTo>
                        <a:pt x="586539" y="2164020"/>
                      </a:lnTo>
                      <a:lnTo>
                        <a:pt x="590547" y="2265787"/>
                      </a:lnTo>
                      <a:lnTo>
                        <a:pt x="2232248" y="2265787"/>
                      </a:lnTo>
                      <a:lnTo>
                        <a:pt x="2232248" y="1954513"/>
                      </a:lnTo>
                      <a:lnTo>
                        <a:pt x="2232248" y="1054513"/>
                      </a:lnTo>
                      <a:lnTo>
                        <a:pt x="3888248" y="1954513"/>
                      </a:lnTo>
                      <a:lnTo>
                        <a:pt x="3888432" y="1954513"/>
                      </a:lnTo>
                      <a:lnTo>
                        <a:pt x="3888432" y="3921971"/>
                      </a:lnTo>
                      <a:lnTo>
                        <a:pt x="2304256" y="3921971"/>
                      </a:lnTo>
                      <a:lnTo>
                        <a:pt x="2232248" y="3921971"/>
                      </a:lnTo>
                      <a:lnTo>
                        <a:pt x="772857" y="3921971"/>
                      </a:lnTo>
                      <a:lnTo>
                        <a:pt x="772857" y="3290059"/>
                      </a:lnTo>
                      <a:lnTo>
                        <a:pt x="361206" y="3290059"/>
                      </a:lnTo>
                      <a:lnTo>
                        <a:pt x="361206" y="3921971"/>
                      </a:lnTo>
                      <a:lnTo>
                        <a:pt x="0" y="3921971"/>
                      </a:lnTo>
                      <a:lnTo>
                        <a:pt x="0" y="2265787"/>
                      </a:lnTo>
                      <a:lnTo>
                        <a:pt x="131865" y="2265787"/>
                      </a:lnTo>
                      <a:close/>
                      <a:moveTo>
                        <a:pt x="929888" y="0"/>
                      </a:moveTo>
                      <a:cubicBezTo>
                        <a:pt x="1019595" y="0"/>
                        <a:pt x="1124659" y="30463"/>
                        <a:pt x="1166726" y="102575"/>
                      </a:cubicBezTo>
                      <a:cubicBezTo>
                        <a:pt x="1212070" y="48192"/>
                        <a:pt x="1255094" y="19511"/>
                        <a:pt x="1304210" y="14210"/>
                      </a:cubicBezTo>
                      <a:cubicBezTo>
                        <a:pt x="1353326" y="8909"/>
                        <a:pt x="1418945" y="35057"/>
                        <a:pt x="1461423" y="70767"/>
                      </a:cubicBezTo>
                      <a:cubicBezTo>
                        <a:pt x="1500648" y="39845"/>
                        <a:pt x="1550404" y="23049"/>
                        <a:pt x="1604082" y="23049"/>
                      </a:cubicBezTo>
                      <a:cubicBezTo>
                        <a:pt x="1692530" y="23049"/>
                        <a:pt x="1770327" y="68651"/>
                        <a:pt x="1814928" y="137833"/>
                      </a:cubicBezTo>
                      <a:cubicBezTo>
                        <a:pt x="1859765" y="69447"/>
                        <a:pt x="1937139" y="24416"/>
                        <a:pt x="2025031" y="24416"/>
                      </a:cubicBezTo>
                      <a:cubicBezTo>
                        <a:pt x="2135143" y="24416"/>
                        <a:pt x="2228747" y="95092"/>
                        <a:pt x="2261925" y="193913"/>
                      </a:cubicBezTo>
                      <a:cubicBezTo>
                        <a:pt x="2262329" y="193791"/>
                        <a:pt x="2262735" y="193790"/>
                        <a:pt x="2263140" y="193790"/>
                      </a:cubicBezTo>
                      <a:cubicBezTo>
                        <a:pt x="2402209" y="193790"/>
                        <a:pt x="2514947" y="306528"/>
                        <a:pt x="2514947" y="445597"/>
                      </a:cubicBezTo>
                      <a:cubicBezTo>
                        <a:pt x="2514947" y="584666"/>
                        <a:pt x="2402209" y="697404"/>
                        <a:pt x="2263140" y="697404"/>
                      </a:cubicBezTo>
                      <a:cubicBezTo>
                        <a:pt x="2176391" y="697404"/>
                        <a:pt x="2099888" y="653537"/>
                        <a:pt x="2054640" y="586750"/>
                      </a:cubicBezTo>
                      <a:cubicBezTo>
                        <a:pt x="2010395" y="653762"/>
                        <a:pt x="1934062" y="697404"/>
                        <a:pt x="1847535" y="697404"/>
                      </a:cubicBezTo>
                      <a:cubicBezTo>
                        <a:pt x="1789311" y="697404"/>
                        <a:pt x="1735702" y="677642"/>
                        <a:pt x="1693695" y="643630"/>
                      </a:cubicBezTo>
                      <a:cubicBezTo>
                        <a:pt x="1651689" y="677642"/>
                        <a:pt x="1598080" y="697404"/>
                        <a:pt x="1539855" y="697404"/>
                      </a:cubicBezTo>
                      <a:cubicBezTo>
                        <a:pt x="1441551" y="697404"/>
                        <a:pt x="1356403" y="641072"/>
                        <a:pt x="1315888" y="558445"/>
                      </a:cubicBezTo>
                      <a:cubicBezTo>
                        <a:pt x="1272229" y="598661"/>
                        <a:pt x="1206400" y="634839"/>
                        <a:pt x="1149712" y="622576"/>
                      </a:cubicBezTo>
                      <a:cubicBezTo>
                        <a:pt x="1096483" y="611061"/>
                        <a:pt x="1025744" y="572014"/>
                        <a:pt x="984978" y="498638"/>
                      </a:cubicBezTo>
                      <a:cubicBezTo>
                        <a:pt x="959504" y="574665"/>
                        <a:pt x="887516" y="629050"/>
                        <a:pt x="802824" y="629050"/>
                      </a:cubicBezTo>
                      <a:cubicBezTo>
                        <a:pt x="724492" y="629050"/>
                        <a:pt x="657026" y="582526"/>
                        <a:pt x="627413" y="515210"/>
                      </a:cubicBezTo>
                      <a:cubicBezTo>
                        <a:pt x="584988" y="553591"/>
                        <a:pt x="527392" y="574026"/>
                        <a:pt x="479717" y="567162"/>
                      </a:cubicBezTo>
                      <a:cubicBezTo>
                        <a:pt x="439788" y="561414"/>
                        <a:pt x="406466" y="547383"/>
                        <a:pt x="379767" y="527160"/>
                      </a:cubicBezTo>
                      <a:cubicBezTo>
                        <a:pt x="310874" y="498171"/>
                        <a:pt x="262300" y="430445"/>
                        <a:pt x="261518" y="351249"/>
                      </a:cubicBezTo>
                      <a:cubicBezTo>
                        <a:pt x="261425" y="351089"/>
                        <a:pt x="261381" y="350918"/>
                        <a:pt x="261338" y="350746"/>
                      </a:cubicBezTo>
                      <a:cubicBezTo>
                        <a:pt x="228153" y="316942"/>
                        <a:pt x="208360" y="270473"/>
                        <a:pt x="208360" y="219381"/>
                      </a:cubicBezTo>
                      <a:cubicBezTo>
                        <a:pt x="208360" y="112466"/>
                        <a:pt x="295031" y="25795"/>
                        <a:pt x="401946" y="25795"/>
                      </a:cubicBezTo>
                      <a:cubicBezTo>
                        <a:pt x="425158" y="25795"/>
                        <a:pt x="447416" y="29880"/>
                        <a:pt x="467791" y="38056"/>
                      </a:cubicBezTo>
                      <a:cubicBezTo>
                        <a:pt x="585794" y="17893"/>
                        <a:pt x="696162" y="87852"/>
                        <a:pt x="737322" y="124235"/>
                      </a:cubicBezTo>
                      <a:cubicBezTo>
                        <a:pt x="782627" y="68126"/>
                        <a:pt x="852143" y="0"/>
                        <a:pt x="929888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61" name="Rectangle 24">
                  <a:extLst>
                    <a:ext uri="{FF2B5EF4-FFF2-40B4-BE49-F238E27FC236}">
                      <a16:creationId xmlns:a16="http://schemas.microsoft.com/office/drawing/2014/main" id="{F2308417-28DB-4B44-9686-D17968DA7B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0700000">
                  <a:off x="2300573" y="1797574"/>
                  <a:ext cx="456968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5825" h="2998234">
                      <a:moveTo>
                        <a:pt x="571963" y="2092124"/>
                      </a:moveTo>
                      <a:lnTo>
                        <a:pt x="465390" y="2092124"/>
                      </a:lnTo>
                      <a:lnTo>
                        <a:pt x="571963" y="2198697"/>
                      </a:lnTo>
                      <a:close/>
                      <a:moveTo>
                        <a:pt x="571962" y="1939097"/>
                      </a:moveTo>
                      <a:lnTo>
                        <a:pt x="465390" y="2045669"/>
                      </a:lnTo>
                      <a:lnTo>
                        <a:pt x="571962" y="2045669"/>
                      </a:lnTo>
                      <a:close/>
                      <a:moveTo>
                        <a:pt x="724990" y="2092124"/>
                      </a:moveTo>
                      <a:lnTo>
                        <a:pt x="618417" y="2092124"/>
                      </a:lnTo>
                      <a:lnTo>
                        <a:pt x="618418" y="2198697"/>
                      </a:lnTo>
                      <a:close/>
                      <a:moveTo>
                        <a:pt x="618418" y="1939104"/>
                      </a:moveTo>
                      <a:lnTo>
                        <a:pt x="618417" y="2045669"/>
                      </a:lnTo>
                      <a:lnTo>
                        <a:pt x="724982" y="2045669"/>
                      </a:lnTo>
                      <a:close/>
                      <a:moveTo>
                        <a:pt x="760612" y="1901643"/>
                      </a:moveTo>
                      <a:lnTo>
                        <a:pt x="654047" y="1901643"/>
                      </a:lnTo>
                      <a:lnTo>
                        <a:pt x="760612" y="2008208"/>
                      </a:lnTo>
                      <a:close/>
                      <a:moveTo>
                        <a:pt x="760612" y="1748616"/>
                      </a:moveTo>
                      <a:lnTo>
                        <a:pt x="654040" y="1855188"/>
                      </a:lnTo>
                      <a:lnTo>
                        <a:pt x="760612" y="1855188"/>
                      </a:lnTo>
                      <a:close/>
                      <a:moveTo>
                        <a:pt x="913640" y="1901643"/>
                      </a:moveTo>
                      <a:lnTo>
                        <a:pt x="807067" y="1901643"/>
                      </a:lnTo>
                      <a:lnTo>
                        <a:pt x="807067" y="2008216"/>
                      </a:lnTo>
                      <a:close/>
                      <a:moveTo>
                        <a:pt x="807067" y="1748615"/>
                      </a:moveTo>
                      <a:lnTo>
                        <a:pt x="807067" y="1855188"/>
                      </a:lnTo>
                      <a:lnTo>
                        <a:pt x="913640" y="1855188"/>
                      </a:lnTo>
                      <a:close/>
                      <a:moveTo>
                        <a:pt x="953368" y="1708887"/>
                      </a:moveTo>
                      <a:lnTo>
                        <a:pt x="846796" y="1708887"/>
                      </a:lnTo>
                      <a:lnTo>
                        <a:pt x="953368" y="1815459"/>
                      </a:lnTo>
                      <a:close/>
                      <a:moveTo>
                        <a:pt x="953368" y="1555860"/>
                      </a:moveTo>
                      <a:lnTo>
                        <a:pt x="846796" y="1662432"/>
                      </a:lnTo>
                      <a:lnTo>
                        <a:pt x="953368" y="1662432"/>
                      </a:lnTo>
                      <a:close/>
                      <a:moveTo>
                        <a:pt x="1106396" y="1708887"/>
                      </a:moveTo>
                      <a:lnTo>
                        <a:pt x="999823" y="1708887"/>
                      </a:lnTo>
                      <a:lnTo>
                        <a:pt x="999823" y="1815460"/>
                      </a:lnTo>
                      <a:close/>
                      <a:moveTo>
                        <a:pt x="999823" y="1555860"/>
                      </a:moveTo>
                      <a:lnTo>
                        <a:pt x="999823" y="1662432"/>
                      </a:lnTo>
                      <a:lnTo>
                        <a:pt x="1106396" y="1662432"/>
                      </a:lnTo>
                      <a:close/>
                      <a:moveTo>
                        <a:pt x="1144754" y="1514764"/>
                      </a:moveTo>
                      <a:lnTo>
                        <a:pt x="1038182" y="1514764"/>
                      </a:lnTo>
                      <a:lnTo>
                        <a:pt x="1144754" y="1621337"/>
                      </a:lnTo>
                      <a:close/>
                      <a:moveTo>
                        <a:pt x="1144754" y="1361737"/>
                      </a:moveTo>
                      <a:lnTo>
                        <a:pt x="1038182" y="1468309"/>
                      </a:lnTo>
                      <a:lnTo>
                        <a:pt x="1144754" y="1468309"/>
                      </a:lnTo>
                      <a:close/>
                      <a:moveTo>
                        <a:pt x="1297782" y="1514764"/>
                      </a:moveTo>
                      <a:lnTo>
                        <a:pt x="1191209" y="1514764"/>
                      </a:lnTo>
                      <a:lnTo>
                        <a:pt x="1191209" y="1621337"/>
                      </a:lnTo>
                      <a:close/>
                      <a:moveTo>
                        <a:pt x="1191209" y="1361737"/>
                      </a:moveTo>
                      <a:lnTo>
                        <a:pt x="1191209" y="1468309"/>
                      </a:lnTo>
                      <a:lnTo>
                        <a:pt x="1297782" y="1468309"/>
                      </a:lnTo>
                      <a:close/>
                      <a:moveTo>
                        <a:pt x="1335838" y="1323681"/>
                      </a:moveTo>
                      <a:lnTo>
                        <a:pt x="1229266" y="1323681"/>
                      </a:lnTo>
                      <a:lnTo>
                        <a:pt x="1335838" y="1430253"/>
                      </a:lnTo>
                      <a:close/>
                      <a:moveTo>
                        <a:pt x="1335838" y="1170654"/>
                      </a:moveTo>
                      <a:lnTo>
                        <a:pt x="1229266" y="1277226"/>
                      </a:lnTo>
                      <a:lnTo>
                        <a:pt x="1335838" y="1277226"/>
                      </a:lnTo>
                      <a:close/>
                      <a:moveTo>
                        <a:pt x="1488865" y="1323681"/>
                      </a:moveTo>
                      <a:lnTo>
                        <a:pt x="1382293" y="1323681"/>
                      </a:lnTo>
                      <a:lnTo>
                        <a:pt x="1382293" y="1430253"/>
                      </a:lnTo>
                      <a:close/>
                      <a:moveTo>
                        <a:pt x="1382293" y="1170653"/>
                      </a:moveTo>
                      <a:lnTo>
                        <a:pt x="1382293" y="1277226"/>
                      </a:lnTo>
                      <a:lnTo>
                        <a:pt x="1488865" y="1277226"/>
                      </a:lnTo>
                      <a:close/>
                      <a:moveTo>
                        <a:pt x="2914702" y="2523007"/>
                      </a:moveTo>
                      <a:cubicBezTo>
                        <a:pt x="2900642" y="2508947"/>
                        <a:pt x="2877845" y="2508947"/>
                        <a:pt x="2863784" y="2523007"/>
                      </a:cubicBezTo>
                      <a:cubicBezTo>
                        <a:pt x="2849724" y="2537067"/>
                        <a:pt x="2849724" y="2559864"/>
                        <a:pt x="2863784" y="2573924"/>
                      </a:cubicBezTo>
                      <a:cubicBezTo>
                        <a:pt x="2877845" y="2587985"/>
                        <a:pt x="2900642" y="2587985"/>
                        <a:pt x="2914702" y="2573924"/>
                      </a:cubicBezTo>
                      <a:cubicBezTo>
                        <a:pt x="2928762" y="2559864"/>
                        <a:pt x="2928762" y="2537067"/>
                        <a:pt x="2914702" y="2523007"/>
                      </a:cubicBezTo>
                      <a:close/>
                      <a:moveTo>
                        <a:pt x="1526922" y="1132597"/>
                      </a:moveTo>
                      <a:lnTo>
                        <a:pt x="1420350" y="1132596"/>
                      </a:lnTo>
                      <a:lnTo>
                        <a:pt x="1526922" y="1239169"/>
                      </a:lnTo>
                      <a:close/>
                      <a:moveTo>
                        <a:pt x="1526922" y="979569"/>
                      </a:moveTo>
                      <a:lnTo>
                        <a:pt x="1420350" y="1086141"/>
                      </a:lnTo>
                      <a:lnTo>
                        <a:pt x="1526922" y="1086142"/>
                      </a:lnTo>
                      <a:close/>
                      <a:moveTo>
                        <a:pt x="1679950" y="1132597"/>
                      </a:moveTo>
                      <a:lnTo>
                        <a:pt x="1573377" y="1132597"/>
                      </a:lnTo>
                      <a:lnTo>
                        <a:pt x="1573377" y="1239169"/>
                      </a:lnTo>
                      <a:close/>
                      <a:moveTo>
                        <a:pt x="1573377" y="979569"/>
                      </a:moveTo>
                      <a:lnTo>
                        <a:pt x="1573377" y="1086142"/>
                      </a:lnTo>
                      <a:lnTo>
                        <a:pt x="1679950" y="1086142"/>
                      </a:lnTo>
                      <a:close/>
                      <a:moveTo>
                        <a:pt x="1718007" y="941512"/>
                      </a:moveTo>
                      <a:lnTo>
                        <a:pt x="1611434" y="941512"/>
                      </a:lnTo>
                      <a:lnTo>
                        <a:pt x="1718007" y="1048085"/>
                      </a:lnTo>
                      <a:close/>
                      <a:moveTo>
                        <a:pt x="1718006" y="788485"/>
                      </a:moveTo>
                      <a:lnTo>
                        <a:pt x="1611434" y="895057"/>
                      </a:lnTo>
                      <a:lnTo>
                        <a:pt x="1718006" y="895057"/>
                      </a:lnTo>
                      <a:close/>
                      <a:moveTo>
                        <a:pt x="1871034" y="941512"/>
                      </a:moveTo>
                      <a:lnTo>
                        <a:pt x="1764461" y="941512"/>
                      </a:lnTo>
                      <a:lnTo>
                        <a:pt x="1764462" y="1048085"/>
                      </a:lnTo>
                      <a:close/>
                      <a:moveTo>
                        <a:pt x="1764461" y="788485"/>
                      </a:moveTo>
                      <a:lnTo>
                        <a:pt x="1764462" y="895057"/>
                      </a:lnTo>
                      <a:lnTo>
                        <a:pt x="1871034" y="895057"/>
                      </a:lnTo>
                      <a:close/>
                      <a:moveTo>
                        <a:pt x="3382381" y="1946466"/>
                      </a:moveTo>
                      <a:lnTo>
                        <a:pt x="2893361" y="2435486"/>
                      </a:lnTo>
                      <a:lnTo>
                        <a:pt x="2933988" y="2428503"/>
                      </a:lnTo>
                      <a:lnTo>
                        <a:pt x="3009207" y="2503722"/>
                      </a:lnTo>
                      <a:lnTo>
                        <a:pt x="3003173" y="2538827"/>
                      </a:lnTo>
                      <a:lnTo>
                        <a:pt x="3488958" y="2053042"/>
                      </a:lnTo>
                      <a:lnTo>
                        <a:pt x="3388629" y="1952714"/>
                      </a:lnTo>
                      <a:close/>
                      <a:moveTo>
                        <a:pt x="2405874" y="794872"/>
                      </a:moveTo>
                      <a:lnTo>
                        <a:pt x="2299301" y="794872"/>
                      </a:lnTo>
                      <a:lnTo>
                        <a:pt x="2405874" y="901444"/>
                      </a:lnTo>
                      <a:close/>
                      <a:moveTo>
                        <a:pt x="2789111" y="1176277"/>
                      </a:moveTo>
                      <a:lnTo>
                        <a:pt x="2682538" y="1176278"/>
                      </a:lnTo>
                      <a:lnTo>
                        <a:pt x="2789111" y="1282850"/>
                      </a:lnTo>
                      <a:close/>
                      <a:moveTo>
                        <a:pt x="2596355" y="983521"/>
                      </a:moveTo>
                      <a:lnTo>
                        <a:pt x="2489782" y="983522"/>
                      </a:lnTo>
                      <a:lnTo>
                        <a:pt x="2596355" y="1090094"/>
                      </a:lnTo>
                      <a:close/>
                      <a:moveTo>
                        <a:pt x="3174317" y="1558747"/>
                      </a:moveTo>
                      <a:lnTo>
                        <a:pt x="3067745" y="1558747"/>
                      </a:lnTo>
                      <a:lnTo>
                        <a:pt x="3174317" y="1665320"/>
                      </a:lnTo>
                      <a:close/>
                      <a:moveTo>
                        <a:pt x="2983234" y="1367664"/>
                      </a:moveTo>
                      <a:lnTo>
                        <a:pt x="2876661" y="1367664"/>
                      </a:lnTo>
                      <a:lnTo>
                        <a:pt x="2983234" y="1474236"/>
                      </a:lnTo>
                      <a:close/>
                      <a:moveTo>
                        <a:pt x="3556486" y="1940915"/>
                      </a:moveTo>
                      <a:lnTo>
                        <a:pt x="3449914" y="1940915"/>
                      </a:lnTo>
                      <a:lnTo>
                        <a:pt x="3556487" y="2047488"/>
                      </a:lnTo>
                      <a:close/>
                      <a:moveTo>
                        <a:pt x="3365402" y="1749831"/>
                      </a:moveTo>
                      <a:lnTo>
                        <a:pt x="3258830" y="1749831"/>
                      </a:lnTo>
                      <a:lnTo>
                        <a:pt x="3365402" y="1856404"/>
                      </a:lnTo>
                      <a:close/>
                      <a:moveTo>
                        <a:pt x="3761426" y="2144804"/>
                      </a:moveTo>
                      <a:lnTo>
                        <a:pt x="3654853" y="2144804"/>
                      </a:lnTo>
                      <a:lnTo>
                        <a:pt x="3761426" y="2251377"/>
                      </a:lnTo>
                      <a:close/>
                      <a:moveTo>
                        <a:pt x="2405874" y="657532"/>
                      </a:moveTo>
                      <a:lnTo>
                        <a:pt x="2314989" y="748417"/>
                      </a:lnTo>
                      <a:lnTo>
                        <a:pt x="2405874" y="748417"/>
                      </a:lnTo>
                      <a:close/>
                      <a:moveTo>
                        <a:pt x="2558894" y="794872"/>
                      </a:moveTo>
                      <a:lnTo>
                        <a:pt x="2452329" y="794872"/>
                      </a:lnTo>
                      <a:lnTo>
                        <a:pt x="2452329" y="901437"/>
                      </a:lnTo>
                      <a:close/>
                      <a:moveTo>
                        <a:pt x="2596355" y="830501"/>
                      </a:moveTo>
                      <a:lnTo>
                        <a:pt x="2489790" y="937067"/>
                      </a:lnTo>
                      <a:lnTo>
                        <a:pt x="2596355" y="937067"/>
                      </a:lnTo>
                      <a:close/>
                      <a:moveTo>
                        <a:pt x="2942138" y="1176278"/>
                      </a:moveTo>
                      <a:lnTo>
                        <a:pt x="2835566" y="1176277"/>
                      </a:lnTo>
                      <a:lnTo>
                        <a:pt x="2835566" y="1282850"/>
                      </a:lnTo>
                      <a:close/>
                      <a:moveTo>
                        <a:pt x="2789111" y="1023250"/>
                      </a:moveTo>
                      <a:lnTo>
                        <a:pt x="2682538" y="1129823"/>
                      </a:lnTo>
                      <a:lnTo>
                        <a:pt x="2789111" y="1129823"/>
                      </a:lnTo>
                      <a:close/>
                      <a:moveTo>
                        <a:pt x="2749382" y="983521"/>
                      </a:moveTo>
                      <a:lnTo>
                        <a:pt x="2642810" y="983522"/>
                      </a:lnTo>
                      <a:lnTo>
                        <a:pt x="2642810" y="1090094"/>
                      </a:lnTo>
                      <a:close/>
                      <a:moveTo>
                        <a:pt x="3327345" y="1558747"/>
                      </a:moveTo>
                      <a:lnTo>
                        <a:pt x="3220772" y="1558747"/>
                      </a:lnTo>
                      <a:lnTo>
                        <a:pt x="3220772" y="1665320"/>
                      </a:lnTo>
                      <a:close/>
                      <a:moveTo>
                        <a:pt x="3174317" y="1405720"/>
                      </a:moveTo>
                      <a:lnTo>
                        <a:pt x="3067745" y="1512292"/>
                      </a:lnTo>
                      <a:lnTo>
                        <a:pt x="3174317" y="1512292"/>
                      </a:lnTo>
                      <a:close/>
                      <a:moveTo>
                        <a:pt x="3136261" y="1367664"/>
                      </a:moveTo>
                      <a:lnTo>
                        <a:pt x="3029688" y="1367664"/>
                      </a:lnTo>
                      <a:lnTo>
                        <a:pt x="3029689" y="1474236"/>
                      </a:lnTo>
                      <a:close/>
                      <a:moveTo>
                        <a:pt x="2983234" y="1214636"/>
                      </a:moveTo>
                      <a:lnTo>
                        <a:pt x="2876661" y="1321209"/>
                      </a:lnTo>
                      <a:lnTo>
                        <a:pt x="2983234" y="1321209"/>
                      </a:lnTo>
                      <a:close/>
                      <a:moveTo>
                        <a:pt x="3709514" y="1940915"/>
                      </a:moveTo>
                      <a:lnTo>
                        <a:pt x="3602941" y="1940915"/>
                      </a:lnTo>
                      <a:lnTo>
                        <a:pt x="3602942" y="2047488"/>
                      </a:lnTo>
                      <a:close/>
                      <a:moveTo>
                        <a:pt x="3556487" y="1787888"/>
                      </a:moveTo>
                      <a:lnTo>
                        <a:pt x="3449914" y="1894460"/>
                      </a:lnTo>
                      <a:lnTo>
                        <a:pt x="3556486" y="1894460"/>
                      </a:lnTo>
                      <a:close/>
                      <a:moveTo>
                        <a:pt x="3518430" y="1749831"/>
                      </a:moveTo>
                      <a:lnTo>
                        <a:pt x="3411857" y="1749831"/>
                      </a:lnTo>
                      <a:lnTo>
                        <a:pt x="3411857" y="1856403"/>
                      </a:lnTo>
                      <a:close/>
                      <a:moveTo>
                        <a:pt x="3365402" y="1596803"/>
                      </a:moveTo>
                      <a:lnTo>
                        <a:pt x="3258830" y="1703376"/>
                      </a:lnTo>
                      <a:lnTo>
                        <a:pt x="3365402" y="1703376"/>
                      </a:lnTo>
                      <a:close/>
                      <a:moveTo>
                        <a:pt x="3761426" y="1991777"/>
                      </a:moveTo>
                      <a:lnTo>
                        <a:pt x="3654853" y="2098349"/>
                      </a:lnTo>
                      <a:lnTo>
                        <a:pt x="3761426" y="2098349"/>
                      </a:lnTo>
                      <a:close/>
                      <a:moveTo>
                        <a:pt x="2452329" y="641845"/>
                      </a:moveTo>
                      <a:lnTo>
                        <a:pt x="2452329" y="748417"/>
                      </a:lnTo>
                      <a:lnTo>
                        <a:pt x="2558901" y="748417"/>
                      </a:lnTo>
                      <a:close/>
                      <a:moveTo>
                        <a:pt x="2835566" y="1023250"/>
                      </a:moveTo>
                      <a:lnTo>
                        <a:pt x="2835566" y="1129822"/>
                      </a:lnTo>
                      <a:lnTo>
                        <a:pt x="2942138" y="1129822"/>
                      </a:lnTo>
                      <a:close/>
                      <a:moveTo>
                        <a:pt x="2642810" y="830494"/>
                      </a:moveTo>
                      <a:lnTo>
                        <a:pt x="2642810" y="937066"/>
                      </a:lnTo>
                      <a:lnTo>
                        <a:pt x="2749382" y="937066"/>
                      </a:lnTo>
                      <a:close/>
                      <a:moveTo>
                        <a:pt x="3220772" y="1405720"/>
                      </a:moveTo>
                      <a:lnTo>
                        <a:pt x="3220772" y="1512292"/>
                      </a:lnTo>
                      <a:lnTo>
                        <a:pt x="3327344" y="1512292"/>
                      </a:lnTo>
                      <a:close/>
                      <a:moveTo>
                        <a:pt x="3029688" y="1214636"/>
                      </a:moveTo>
                      <a:lnTo>
                        <a:pt x="3029688" y="1321209"/>
                      </a:lnTo>
                      <a:lnTo>
                        <a:pt x="3136261" y="1321209"/>
                      </a:lnTo>
                      <a:close/>
                      <a:moveTo>
                        <a:pt x="3602941" y="1787888"/>
                      </a:moveTo>
                      <a:lnTo>
                        <a:pt x="3602941" y="1894460"/>
                      </a:lnTo>
                      <a:lnTo>
                        <a:pt x="3709514" y="1894460"/>
                      </a:lnTo>
                      <a:close/>
                      <a:moveTo>
                        <a:pt x="3411857" y="1596803"/>
                      </a:moveTo>
                      <a:lnTo>
                        <a:pt x="3411857" y="1703376"/>
                      </a:lnTo>
                      <a:lnTo>
                        <a:pt x="3518429" y="1703376"/>
                      </a:lnTo>
                      <a:close/>
                      <a:moveTo>
                        <a:pt x="2353083" y="150965"/>
                      </a:moveTo>
                      <a:lnTo>
                        <a:pt x="2025288" y="132265"/>
                      </a:lnTo>
                      <a:lnTo>
                        <a:pt x="2071608" y="178585"/>
                      </a:lnTo>
                      <a:lnTo>
                        <a:pt x="2093619" y="156574"/>
                      </a:lnTo>
                      <a:lnTo>
                        <a:pt x="2220546" y="283501"/>
                      </a:lnTo>
                      <a:close/>
                      <a:moveTo>
                        <a:pt x="2523312" y="286240"/>
                      </a:moveTo>
                      <a:lnTo>
                        <a:pt x="2373298" y="436253"/>
                      </a:lnTo>
                      <a:lnTo>
                        <a:pt x="2500225" y="563180"/>
                      </a:lnTo>
                      <a:lnTo>
                        <a:pt x="2473487" y="589919"/>
                      </a:lnTo>
                      <a:lnTo>
                        <a:pt x="2618667" y="735099"/>
                      </a:lnTo>
                      <a:lnTo>
                        <a:pt x="2619582" y="734183"/>
                      </a:lnTo>
                      <a:lnTo>
                        <a:pt x="2812338" y="926939"/>
                      </a:lnTo>
                      <a:lnTo>
                        <a:pt x="2845693" y="960294"/>
                      </a:lnTo>
                      <a:lnTo>
                        <a:pt x="3005093" y="1119693"/>
                      </a:lnTo>
                      <a:lnTo>
                        <a:pt x="3006461" y="1118325"/>
                      </a:lnTo>
                      <a:lnTo>
                        <a:pt x="3197545" y="1309409"/>
                      </a:lnTo>
                      <a:lnTo>
                        <a:pt x="3232572" y="1344436"/>
                      </a:lnTo>
                      <a:lnTo>
                        <a:pt x="3246403" y="1358267"/>
                      </a:lnTo>
                      <a:close/>
                      <a:moveTo>
                        <a:pt x="2523816" y="30335"/>
                      </a:moveTo>
                      <a:lnTo>
                        <a:pt x="2626629" y="133149"/>
                      </a:lnTo>
                      <a:lnTo>
                        <a:pt x="2552082" y="207696"/>
                      </a:lnTo>
                      <a:lnTo>
                        <a:pt x="2576968" y="232583"/>
                      </a:lnTo>
                      <a:lnTo>
                        <a:pt x="2575182" y="234369"/>
                      </a:lnTo>
                      <a:lnTo>
                        <a:pt x="3513251" y="1625113"/>
                      </a:lnTo>
                      <a:lnTo>
                        <a:pt x="3579714" y="1691577"/>
                      </a:lnTo>
                      <a:lnTo>
                        <a:pt x="3614741" y="1726603"/>
                      </a:lnTo>
                      <a:lnTo>
                        <a:pt x="3784128" y="1895991"/>
                      </a:lnTo>
                      <a:lnTo>
                        <a:pt x="3784653" y="1895466"/>
                      </a:lnTo>
                      <a:lnTo>
                        <a:pt x="3802957" y="1913770"/>
                      </a:lnTo>
                      <a:lnTo>
                        <a:pt x="3802957" y="1914820"/>
                      </a:lnTo>
                      <a:lnTo>
                        <a:pt x="3805825" y="1917687"/>
                      </a:lnTo>
                      <a:lnTo>
                        <a:pt x="3802957" y="1920555"/>
                      </a:lnTo>
                      <a:lnTo>
                        <a:pt x="3802957" y="2329384"/>
                      </a:lnTo>
                      <a:lnTo>
                        <a:pt x="3784653" y="2347688"/>
                      </a:lnTo>
                      <a:lnTo>
                        <a:pt x="3580239" y="2143274"/>
                      </a:lnTo>
                      <a:lnTo>
                        <a:pt x="3579714" y="2143798"/>
                      </a:lnTo>
                      <a:lnTo>
                        <a:pt x="3514414" y="2078498"/>
                      </a:lnTo>
                      <a:lnTo>
                        <a:pt x="2992605" y="2600306"/>
                      </a:lnTo>
                      <a:lnTo>
                        <a:pt x="2990741" y="2611151"/>
                      </a:lnTo>
                      <a:lnTo>
                        <a:pt x="2771416" y="2767764"/>
                      </a:lnTo>
                      <a:lnTo>
                        <a:pt x="2746140" y="2742487"/>
                      </a:lnTo>
                      <a:lnTo>
                        <a:pt x="2670170" y="2818456"/>
                      </a:lnTo>
                      <a:lnTo>
                        <a:pt x="2651401" y="2799687"/>
                      </a:lnTo>
                      <a:cubicBezTo>
                        <a:pt x="2625528" y="2785735"/>
                        <a:pt x="2592950" y="2788926"/>
                        <a:pt x="2569612" y="2809139"/>
                      </a:cubicBezTo>
                      <a:cubicBezTo>
                        <a:pt x="2540180" y="2834630"/>
                        <a:pt x="2535445" y="2878528"/>
                        <a:pt x="2558763" y="2909709"/>
                      </a:cubicBezTo>
                      <a:cubicBezTo>
                        <a:pt x="2580225" y="2939886"/>
                        <a:pt x="2602221" y="2944074"/>
                        <a:pt x="2698387" y="2956528"/>
                      </a:cubicBezTo>
                      <a:cubicBezTo>
                        <a:pt x="2612716" y="3019512"/>
                        <a:pt x="2549084" y="3004923"/>
                        <a:pt x="2499317" y="2954166"/>
                      </a:cubicBezTo>
                      <a:cubicBezTo>
                        <a:pt x="2449549" y="2903408"/>
                        <a:pt x="2462151" y="2804007"/>
                        <a:pt x="2521014" y="2753027"/>
                      </a:cubicBezTo>
                      <a:cubicBezTo>
                        <a:pt x="2561003" y="2718393"/>
                        <a:pt x="2614554" y="2708748"/>
                        <a:pt x="2661444" y="2725347"/>
                      </a:cubicBezTo>
                      <a:lnTo>
                        <a:pt x="2695222" y="2691569"/>
                      </a:lnTo>
                      <a:lnTo>
                        <a:pt x="2669947" y="2666294"/>
                      </a:lnTo>
                      <a:lnTo>
                        <a:pt x="2810390" y="2469612"/>
                      </a:lnTo>
                      <a:lnTo>
                        <a:pt x="2809356" y="2468579"/>
                      </a:lnTo>
                      <a:lnTo>
                        <a:pt x="2815551" y="2462385"/>
                      </a:lnTo>
                      <a:lnTo>
                        <a:pt x="2826559" y="2446968"/>
                      </a:lnTo>
                      <a:lnTo>
                        <a:pt x="2831882" y="2446053"/>
                      </a:lnTo>
                      <a:lnTo>
                        <a:pt x="3356925" y="1921010"/>
                      </a:lnTo>
                      <a:lnTo>
                        <a:pt x="3353603" y="1917688"/>
                      </a:lnTo>
                      <a:lnTo>
                        <a:pt x="3197545" y="1761630"/>
                      </a:lnTo>
                      <a:lnTo>
                        <a:pt x="3197544" y="1761631"/>
                      </a:lnTo>
                      <a:lnTo>
                        <a:pt x="3006461" y="1570547"/>
                      </a:lnTo>
                      <a:lnTo>
                        <a:pt x="2971434" y="1535520"/>
                      </a:lnTo>
                      <a:lnTo>
                        <a:pt x="2813706" y="1377793"/>
                      </a:lnTo>
                      <a:lnTo>
                        <a:pt x="2812338" y="1379161"/>
                      </a:lnTo>
                      <a:lnTo>
                        <a:pt x="2619582" y="1186405"/>
                      </a:lnTo>
                      <a:lnTo>
                        <a:pt x="2586227" y="1153050"/>
                      </a:lnTo>
                      <a:lnTo>
                        <a:pt x="2430017" y="996839"/>
                      </a:lnTo>
                      <a:lnTo>
                        <a:pt x="2429101" y="997755"/>
                      </a:lnTo>
                      <a:lnTo>
                        <a:pt x="2247376" y="816030"/>
                      </a:lnTo>
                      <a:lnTo>
                        <a:pt x="2194721" y="868684"/>
                      </a:lnTo>
                      <a:lnTo>
                        <a:pt x="2169629" y="843592"/>
                      </a:lnTo>
                      <a:lnTo>
                        <a:pt x="2012511" y="1000710"/>
                      </a:lnTo>
                      <a:lnTo>
                        <a:pt x="1948715" y="936915"/>
                      </a:lnTo>
                      <a:lnTo>
                        <a:pt x="1776261" y="1109369"/>
                      </a:lnTo>
                      <a:lnTo>
                        <a:pt x="1741234" y="1144396"/>
                      </a:lnTo>
                      <a:lnTo>
                        <a:pt x="1585176" y="1300453"/>
                      </a:lnTo>
                      <a:lnTo>
                        <a:pt x="1550150" y="1335480"/>
                      </a:lnTo>
                      <a:lnTo>
                        <a:pt x="1394093" y="1491537"/>
                      </a:lnTo>
                      <a:lnTo>
                        <a:pt x="1359065" y="1526564"/>
                      </a:lnTo>
                      <a:lnTo>
                        <a:pt x="1201338" y="1684291"/>
                      </a:lnTo>
                      <a:lnTo>
                        <a:pt x="1202706" y="1685660"/>
                      </a:lnTo>
                      <a:lnTo>
                        <a:pt x="1009951" y="1878416"/>
                      </a:lnTo>
                      <a:lnTo>
                        <a:pt x="976596" y="1911771"/>
                      </a:lnTo>
                      <a:lnTo>
                        <a:pt x="820385" y="2067981"/>
                      </a:lnTo>
                      <a:lnTo>
                        <a:pt x="821301" y="2068897"/>
                      </a:lnTo>
                      <a:lnTo>
                        <a:pt x="612116" y="2278081"/>
                      </a:lnTo>
                      <a:lnTo>
                        <a:pt x="673628" y="2339593"/>
                      </a:lnTo>
                      <a:lnTo>
                        <a:pt x="567426" y="2445795"/>
                      </a:lnTo>
                      <a:lnTo>
                        <a:pt x="672230" y="2550598"/>
                      </a:lnTo>
                      <a:lnTo>
                        <a:pt x="566028" y="2656800"/>
                      </a:lnTo>
                      <a:lnTo>
                        <a:pt x="0" y="2090772"/>
                      </a:lnTo>
                      <a:lnTo>
                        <a:pt x="106202" y="1984570"/>
                      </a:lnTo>
                      <a:lnTo>
                        <a:pt x="211005" y="2089373"/>
                      </a:lnTo>
                      <a:lnTo>
                        <a:pt x="317206" y="1983171"/>
                      </a:lnTo>
                      <a:lnTo>
                        <a:pt x="386005" y="2051970"/>
                      </a:lnTo>
                      <a:lnTo>
                        <a:pt x="558644" y="1879331"/>
                      </a:lnTo>
                      <a:lnTo>
                        <a:pt x="557729" y="1878415"/>
                      </a:lnTo>
                      <a:lnTo>
                        <a:pt x="750485" y="1685660"/>
                      </a:lnTo>
                      <a:lnTo>
                        <a:pt x="783839" y="1652305"/>
                      </a:lnTo>
                      <a:lnTo>
                        <a:pt x="943239" y="1492905"/>
                      </a:lnTo>
                      <a:lnTo>
                        <a:pt x="941871" y="1491537"/>
                      </a:lnTo>
                      <a:lnTo>
                        <a:pt x="1132954" y="1300453"/>
                      </a:lnTo>
                      <a:lnTo>
                        <a:pt x="1167982" y="1265426"/>
                      </a:lnTo>
                      <a:lnTo>
                        <a:pt x="1324039" y="1109369"/>
                      </a:lnTo>
                      <a:lnTo>
                        <a:pt x="1359065" y="1074342"/>
                      </a:lnTo>
                      <a:lnTo>
                        <a:pt x="1515123" y="918285"/>
                      </a:lnTo>
                      <a:lnTo>
                        <a:pt x="1550150" y="883258"/>
                      </a:lnTo>
                      <a:lnTo>
                        <a:pt x="1722604" y="710804"/>
                      </a:lnTo>
                      <a:lnTo>
                        <a:pt x="1656089" y="644289"/>
                      </a:lnTo>
                      <a:lnTo>
                        <a:pt x="1813208" y="487170"/>
                      </a:lnTo>
                      <a:lnTo>
                        <a:pt x="1788115" y="462078"/>
                      </a:lnTo>
                      <a:lnTo>
                        <a:pt x="1817021" y="433172"/>
                      </a:lnTo>
                      <a:lnTo>
                        <a:pt x="1638436" y="254587"/>
                      </a:lnTo>
                      <a:lnTo>
                        <a:pt x="1893022" y="0"/>
                      </a:lnTo>
                      <a:lnTo>
                        <a:pt x="1948799" y="55777"/>
                      </a:lnTo>
                      <a:lnTo>
                        <a:pt x="2421315" y="82732"/>
                      </a:lnTo>
                      <a:lnTo>
                        <a:pt x="2424216" y="79831"/>
                      </a:lnTo>
                      <a:lnTo>
                        <a:pt x="2449269" y="104883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62" name="Rectangle 41">
                  <a:extLst>
                    <a:ext uri="{FF2B5EF4-FFF2-40B4-BE49-F238E27FC236}">
                      <a16:creationId xmlns:a16="http://schemas.microsoft.com/office/drawing/2014/main" id="{4059B2CF-64DE-45DB-9928-5FD9D543C959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9192674">
                  <a:off x="926950" y="2109352"/>
                  <a:ext cx="360000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23" h="3970014">
                      <a:moveTo>
                        <a:pt x="1259577" y="2471243"/>
                      </a:moveTo>
                      <a:cubicBezTo>
                        <a:pt x="1293292" y="2471243"/>
                        <a:pt x="1320623" y="2543205"/>
                        <a:pt x="1320623" y="2631975"/>
                      </a:cubicBezTo>
                      <a:cubicBezTo>
                        <a:pt x="1320623" y="2720745"/>
                        <a:pt x="1293292" y="2792707"/>
                        <a:pt x="1259577" y="2792707"/>
                      </a:cubicBezTo>
                      <a:cubicBezTo>
                        <a:pt x="1225862" y="2792707"/>
                        <a:pt x="1198531" y="2720745"/>
                        <a:pt x="1198531" y="2631975"/>
                      </a:cubicBezTo>
                      <a:cubicBezTo>
                        <a:pt x="1198531" y="2543205"/>
                        <a:pt x="1225862" y="2471243"/>
                        <a:pt x="1259577" y="2471243"/>
                      </a:cubicBezTo>
                      <a:close/>
                      <a:moveTo>
                        <a:pt x="1710471" y="2470362"/>
                      </a:moveTo>
                      <a:cubicBezTo>
                        <a:pt x="1741030" y="2470028"/>
                        <a:pt x="1768823" y="2488083"/>
                        <a:pt x="1781169" y="2516203"/>
                      </a:cubicBezTo>
                      <a:cubicBezTo>
                        <a:pt x="1793845" y="2545068"/>
                        <a:pt x="1787700" y="2578742"/>
                        <a:pt x="1765642" y="2601268"/>
                      </a:cubicBezTo>
                      <a:cubicBezTo>
                        <a:pt x="1750827" y="2616399"/>
                        <a:pt x="1730831" y="2624459"/>
                        <a:pt x="1710472" y="2623745"/>
                      </a:cubicBezTo>
                      <a:close/>
                      <a:moveTo>
                        <a:pt x="2456093" y="2374056"/>
                      </a:moveTo>
                      <a:lnTo>
                        <a:pt x="2456093" y="2889893"/>
                      </a:lnTo>
                      <a:lnTo>
                        <a:pt x="2566690" y="2889893"/>
                      </a:lnTo>
                      <a:lnTo>
                        <a:pt x="2566690" y="2706284"/>
                      </a:lnTo>
                      <a:lnTo>
                        <a:pt x="2632197" y="2884955"/>
                      </a:lnTo>
                      <a:lnTo>
                        <a:pt x="2635843" y="2883618"/>
                      </a:lnTo>
                      <a:lnTo>
                        <a:pt x="2635843" y="2889893"/>
                      </a:lnTo>
                      <a:lnTo>
                        <a:pt x="2746439" y="2889893"/>
                      </a:lnTo>
                      <a:lnTo>
                        <a:pt x="2746439" y="2374056"/>
                      </a:lnTo>
                      <a:lnTo>
                        <a:pt x="2635843" y="2374056"/>
                      </a:lnTo>
                      <a:lnTo>
                        <a:pt x="2635843" y="2573614"/>
                      </a:lnTo>
                      <a:lnTo>
                        <a:pt x="2566690" y="2385000"/>
                      </a:lnTo>
                      <a:lnTo>
                        <a:pt x="2566690" y="2374056"/>
                      </a:lnTo>
                      <a:close/>
                      <a:moveTo>
                        <a:pt x="2032426" y="2374056"/>
                      </a:moveTo>
                      <a:lnTo>
                        <a:pt x="2032426" y="2889895"/>
                      </a:lnTo>
                      <a:lnTo>
                        <a:pt x="2115405" y="2889895"/>
                      </a:lnTo>
                      <a:lnTo>
                        <a:pt x="2143023" y="2889895"/>
                      </a:lnTo>
                      <a:lnTo>
                        <a:pt x="2308949" y="2889895"/>
                      </a:lnTo>
                      <a:lnTo>
                        <a:pt x="2308949" y="2779299"/>
                      </a:lnTo>
                      <a:lnTo>
                        <a:pt x="2143023" y="2779299"/>
                      </a:lnTo>
                      <a:lnTo>
                        <a:pt x="2143023" y="2686401"/>
                      </a:lnTo>
                      <a:lnTo>
                        <a:pt x="2308949" y="2686401"/>
                      </a:lnTo>
                      <a:lnTo>
                        <a:pt x="2308949" y="2575804"/>
                      </a:lnTo>
                      <a:lnTo>
                        <a:pt x="2143023" y="2575804"/>
                      </a:lnTo>
                      <a:lnTo>
                        <a:pt x="2143023" y="2484653"/>
                      </a:lnTo>
                      <a:lnTo>
                        <a:pt x="2308949" y="2484653"/>
                      </a:lnTo>
                      <a:lnTo>
                        <a:pt x="2308949" y="2374056"/>
                      </a:lnTo>
                      <a:lnTo>
                        <a:pt x="2143023" y="2374056"/>
                      </a:lnTo>
                      <a:lnTo>
                        <a:pt x="2115405" y="2374056"/>
                      </a:lnTo>
                      <a:close/>
                      <a:moveTo>
                        <a:pt x="1259577" y="2374056"/>
                      </a:moveTo>
                      <a:cubicBezTo>
                        <a:pt x="1172187" y="2374056"/>
                        <a:pt x="1101344" y="2489530"/>
                        <a:pt x="1101344" y="2631975"/>
                      </a:cubicBezTo>
                      <a:cubicBezTo>
                        <a:pt x="1101344" y="2774420"/>
                        <a:pt x="1172187" y="2889894"/>
                        <a:pt x="1259577" y="2889894"/>
                      </a:cubicBezTo>
                      <a:cubicBezTo>
                        <a:pt x="1346967" y="2889894"/>
                        <a:pt x="1417810" y="2774420"/>
                        <a:pt x="1417810" y="2631975"/>
                      </a:cubicBezTo>
                      <a:cubicBezTo>
                        <a:pt x="1417810" y="2489530"/>
                        <a:pt x="1346967" y="2374056"/>
                        <a:pt x="1259577" y="2374056"/>
                      </a:cubicBezTo>
                      <a:close/>
                      <a:moveTo>
                        <a:pt x="1599876" y="2366688"/>
                      </a:moveTo>
                      <a:lnTo>
                        <a:pt x="1599875" y="2882524"/>
                      </a:lnTo>
                      <a:lnTo>
                        <a:pt x="1710472" y="2882525"/>
                      </a:lnTo>
                      <a:lnTo>
                        <a:pt x="1710472" y="2723975"/>
                      </a:lnTo>
                      <a:cubicBezTo>
                        <a:pt x="1757507" y="2725624"/>
                        <a:pt x="1803701" y="2707003"/>
                        <a:pt x="1837929" y="2672047"/>
                      </a:cubicBezTo>
                      <a:cubicBezTo>
                        <a:pt x="1888884" y="2620006"/>
                        <a:pt x="1903084" y="2542214"/>
                        <a:pt x="1873801" y="2475527"/>
                      </a:cubicBezTo>
                      <a:cubicBezTo>
                        <a:pt x="1845275" y="2410565"/>
                        <a:pt x="1781067" y="2368851"/>
                        <a:pt x="1710472" y="2369624"/>
                      </a:cubicBezTo>
                      <a:lnTo>
                        <a:pt x="1710471" y="2366688"/>
                      </a:lnTo>
                      <a:close/>
                      <a:moveTo>
                        <a:pt x="920754" y="2169815"/>
                      </a:moveTo>
                      <a:lnTo>
                        <a:pt x="3008986" y="2169815"/>
                      </a:lnTo>
                      <a:lnTo>
                        <a:pt x="3008986" y="3105919"/>
                      </a:lnTo>
                      <a:lnTo>
                        <a:pt x="920754" y="3105919"/>
                      </a:lnTo>
                      <a:close/>
                      <a:moveTo>
                        <a:pt x="632722" y="1985007"/>
                      </a:moveTo>
                      <a:lnTo>
                        <a:pt x="632722" y="3321943"/>
                      </a:lnTo>
                      <a:lnTo>
                        <a:pt x="3297018" y="3321943"/>
                      </a:lnTo>
                      <a:lnTo>
                        <a:pt x="3297018" y="1985007"/>
                      </a:lnTo>
                      <a:close/>
                      <a:moveTo>
                        <a:pt x="2657019" y="761679"/>
                      </a:moveTo>
                      <a:lnTo>
                        <a:pt x="2760733" y="1606387"/>
                      </a:lnTo>
                      <a:lnTo>
                        <a:pt x="2761762" y="1614761"/>
                      </a:lnTo>
                      <a:lnTo>
                        <a:pt x="2762330" y="1614691"/>
                      </a:lnTo>
                      <a:cubicBezTo>
                        <a:pt x="2780335" y="1740615"/>
                        <a:pt x="2862522" y="1833408"/>
                        <a:pt x="2948897" y="1824230"/>
                      </a:cubicBezTo>
                      <a:cubicBezTo>
                        <a:pt x="3036464" y="1814924"/>
                        <a:pt x="3095979" y="1704243"/>
                        <a:pt x="3083047" y="1575312"/>
                      </a:cubicBezTo>
                      <a:lnTo>
                        <a:pt x="3083347" y="1575275"/>
                      </a:lnTo>
                      <a:lnTo>
                        <a:pt x="2983448" y="761679"/>
                      </a:lnTo>
                      <a:close/>
                      <a:moveTo>
                        <a:pt x="2205921" y="761679"/>
                      </a:moveTo>
                      <a:lnTo>
                        <a:pt x="2264137" y="1594263"/>
                      </a:lnTo>
                      <a:cubicBezTo>
                        <a:pt x="2264333" y="1597068"/>
                        <a:pt x="2264530" y="1599874"/>
                        <a:pt x="2264726" y="1602679"/>
                      </a:cubicBezTo>
                      <a:lnTo>
                        <a:pt x="2265297" y="1602640"/>
                      </a:lnTo>
                      <a:cubicBezTo>
                        <a:pt x="2276686" y="1729333"/>
                        <a:pt x="2353905" y="1826300"/>
                        <a:pt x="2440641" y="1821655"/>
                      </a:cubicBezTo>
                      <a:cubicBezTo>
                        <a:pt x="2528577" y="1816945"/>
                        <a:pt x="2593802" y="1709530"/>
                        <a:pt x="2587636" y="1580099"/>
                      </a:cubicBezTo>
                      <a:lnTo>
                        <a:pt x="2587937" y="1580078"/>
                      </a:lnTo>
                      <a:lnTo>
                        <a:pt x="2530706" y="761679"/>
                      </a:lnTo>
                      <a:close/>
                      <a:moveTo>
                        <a:pt x="1761700" y="761679"/>
                      </a:moveTo>
                      <a:cubicBezTo>
                        <a:pt x="1761699" y="1032443"/>
                        <a:pt x="1761699" y="1303208"/>
                        <a:pt x="1761698" y="1573972"/>
                      </a:cubicBezTo>
                      <a:lnTo>
                        <a:pt x="1761698" y="1582410"/>
                      </a:lnTo>
                      <a:lnTo>
                        <a:pt x="1762270" y="1582410"/>
                      </a:lnTo>
                      <a:cubicBezTo>
                        <a:pt x="1764795" y="1709590"/>
                        <a:pt x="1835062" y="1811707"/>
                        <a:pt x="1921910" y="1813122"/>
                      </a:cubicBezTo>
                      <a:cubicBezTo>
                        <a:pt x="2009960" y="1814558"/>
                        <a:pt x="2082519" y="1711955"/>
                        <a:pt x="2085398" y="1582410"/>
                      </a:cubicBezTo>
                      <a:lnTo>
                        <a:pt x="2085698" y="1582410"/>
                      </a:lnTo>
                      <a:cubicBezTo>
                        <a:pt x="2085698" y="1308834"/>
                        <a:pt x="2085698" y="1035256"/>
                        <a:pt x="2085696" y="761679"/>
                      </a:cubicBezTo>
                      <a:close/>
                      <a:moveTo>
                        <a:pt x="3411320" y="761678"/>
                      </a:moveTo>
                      <a:lnTo>
                        <a:pt x="3078803" y="761679"/>
                      </a:lnTo>
                      <a:lnTo>
                        <a:pt x="3277545" y="1622538"/>
                      </a:lnTo>
                      <a:lnTo>
                        <a:pt x="3279443" y="1630759"/>
                      </a:lnTo>
                      <a:lnTo>
                        <a:pt x="3280000" y="1630631"/>
                      </a:lnTo>
                      <a:cubicBezTo>
                        <a:pt x="3311069" y="1753983"/>
                        <a:pt x="3402507" y="1837676"/>
                        <a:pt x="3487448" y="1819520"/>
                      </a:cubicBezTo>
                      <a:cubicBezTo>
                        <a:pt x="3573564" y="1801112"/>
                        <a:pt x="3621183" y="1684815"/>
                        <a:pt x="3594846" y="1557943"/>
                      </a:cubicBezTo>
                      <a:lnTo>
                        <a:pt x="3595140" y="1557876"/>
                      </a:lnTo>
                      <a:close/>
                      <a:moveTo>
                        <a:pt x="1633002" y="761678"/>
                      </a:moveTo>
                      <a:lnTo>
                        <a:pt x="1308563" y="761679"/>
                      </a:lnTo>
                      <a:lnTo>
                        <a:pt x="1266057" y="1572672"/>
                      </a:lnTo>
                      <a:lnTo>
                        <a:pt x="1265616" y="1581099"/>
                      </a:lnTo>
                      <a:lnTo>
                        <a:pt x="1266187" y="1581128"/>
                      </a:lnTo>
                      <a:cubicBezTo>
                        <a:pt x="1262052" y="1708267"/>
                        <a:pt x="1326878" y="1813921"/>
                        <a:pt x="1413534" y="1819881"/>
                      </a:cubicBezTo>
                      <a:cubicBezTo>
                        <a:pt x="1501387" y="1825922"/>
                        <a:pt x="1579217" y="1727257"/>
                        <a:pt x="1588872" y="1598040"/>
                      </a:cubicBezTo>
                      <a:lnTo>
                        <a:pt x="1589172" y="1598055"/>
                      </a:lnTo>
                      <a:close/>
                      <a:moveTo>
                        <a:pt x="863949" y="761678"/>
                      </a:moveTo>
                      <a:lnTo>
                        <a:pt x="765078" y="1566901"/>
                      </a:lnTo>
                      <a:lnTo>
                        <a:pt x="764050" y="1575275"/>
                      </a:lnTo>
                      <a:lnTo>
                        <a:pt x="764617" y="1575345"/>
                      </a:lnTo>
                      <a:cubicBezTo>
                        <a:pt x="751624" y="1701884"/>
                        <a:pt x="808922" y="1811803"/>
                        <a:pt x="894951" y="1823794"/>
                      </a:cubicBezTo>
                      <a:cubicBezTo>
                        <a:pt x="982168" y="1835949"/>
                        <a:pt x="1066691" y="1742953"/>
                        <a:pt x="1085336" y="1614724"/>
                      </a:cubicBezTo>
                      <a:lnTo>
                        <a:pt x="1085635" y="1614761"/>
                      </a:lnTo>
                      <a:lnTo>
                        <a:pt x="1190378" y="761679"/>
                      </a:lnTo>
                      <a:close/>
                      <a:moveTo>
                        <a:pt x="295535" y="441623"/>
                      </a:moveTo>
                      <a:lnTo>
                        <a:pt x="3583899" y="441623"/>
                      </a:lnTo>
                      <a:cubicBezTo>
                        <a:pt x="3610412" y="441623"/>
                        <a:pt x="3631905" y="463116"/>
                        <a:pt x="3631905" y="489629"/>
                      </a:cubicBezTo>
                      <a:lnTo>
                        <a:pt x="3631905" y="655863"/>
                      </a:lnTo>
                      <a:lnTo>
                        <a:pt x="3884522" y="1666330"/>
                      </a:lnTo>
                      <a:cubicBezTo>
                        <a:pt x="3909974" y="1748325"/>
                        <a:pt x="3809191" y="1900953"/>
                        <a:pt x="3631905" y="1666330"/>
                      </a:cubicBezTo>
                      <a:lnTo>
                        <a:pt x="3631905" y="3970014"/>
                      </a:lnTo>
                      <a:lnTo>
                        <a:pt x="247529" y="3970014"/>
                      </a:lnTo>
                      <a:lnTo>
                        <a:pt x="247529" y="1768425"/>
                      </a:lnTo>
                      <a:cubicBezTo>
                        <a:pt x="263724" y="1795996"/>
                        <a:pt x="288366" y="1813812"/>
                        <a:pt x="317369" y="1820473"/>
                      </a:cubicBezTo>
                      <a:cubicBezTo>
                        <a:pt x="403196" y="1840184"/>
                        <a:pt x="495502" y="1754908"/>
                        <a:pt x="525251" y="1628793"/>
                      </a:cubicBezTo>
                      <a:lnTo>
                        <a:pt x="525545" y="1628855"/>
                      </a:lnTo>
                      <a:lnTo>
                        <a:pt x="709866" y="761679"/>
                      </a:lnTo>
                      <a:lnTo>
                        <a:pt x="378634" y="761679"/>
                      </a:lnTo>
                      <a:lnTo>
                        <a:pt x="210380" y="1553239"/>
                      </a:lnTo>
                      <a:lnTo>
                        <a:pt x="208625" y="1561492"/>
                      </a:lnTo>
                      <a:lnTo>
                        <a:pt x="209185" y="1561611"/>
                      </a:lnTo>
                      <a:cubicBezTo>
                        <a:pt x="202164" y="1598200"/>
                        <a:pt x="201274" y="1633895"/>
                        <a:pt x="207433" y="1666330"/>
                      </a:cubicBezTo>
                      <a:cubicBezTo>
                        <a:pt x="113985" y="1883037"/>
                        <a:pt x="-32319" y="1816968"/>
                        <a:pt x="6372" y="1666330"/>
                      </a:cubicBezTo>
                      <a:lnTo>
                        <a:pt x="249769" y="692744"/>
                      </a:lnTo>
                      <a:cubicBezTo>
                        <a:pt x="247993" y="689334"/>
                        <a:pt x="247529" y="685546"/>
                        <a:pt x="247529" y="681649"/>
                      </a:cubicBezTo>
                      <a:lnTo>
                        <a:pt x="247529" y="489629"/>
                      </a:lnTo>
                      <a:cubicBezTo>
                        <a:pt x="247529" y="463116"/>
                        <a:pt x="269022" y="441623"/>
                        <a:pt x="295535" y="441623"/>
                      </a:cubicBezTo>
                      <a:close/>
                      <a:moveTo>
                        <a:pt x="307785" y="0"/>
                      </a:moveTo>
                      <a:lnTo>
                        <a:pt x="3571649" y="0"/>
                      </a:lnTo>
                      <a:cubicBezTo>
                        <a:pt x="3604927" y="0"/>
                        <a:pt x="3631905" y="26978"/>
                        <a:pt x="3631905" y="60256"/>
                      </a:cubicBezTo>
                      <a:lnTo>
                        <a:pt x="3631905" y="301273"/>
                      </a:lnTo>
                      <a:cubicBezTo>
                        <a:pt x="3631905" y="334551"/>
                        <a:pt x="3604927" y="361529"/>
                        <a:pt x="3571649" y="361529"/>
                      </a:cubicBezTo>
                      <a:lnTo>
                        <a:pt x="307785" y="361529"/>
                      </a:lnTo>
                      <a:cubicBezTo>
                        <a:pt x="274507" y="361529"/>
                        <a:pt x="247529" y="334551"/>
                        <a:pt x="247529" y="301273"/>
                      </a:cubicBezTo>
                      <a:lnTo>
                        <a:pt x="247529" y="60256"/>
                      </a:lnTo>
                      <a:cubicBezTo>
                        <a:pt x="247529" y="26978"/>
                        <a:pt x="274507" y="0"/>
                        <a:pt x="307785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63" name="Isosceles Triangle 3">
                  <a:extLst>
                    <a:ext uri="{FF2B5EF4-FFF2-40B4-BE49-F238E27FC236}">
                      <a16:creationId xmlns:a16="http://schemas.microsoft.com/office/drawing/2014/main" id="{F9F7CAF1-D109-45BD-A7D3-E3DF0BEA400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229245">
                  <a:off x="2616513" y="2030577"/>
                  <a:ext cx="359661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5086" h="3938802">
                      <a:moveTo>
                        <a:pt x="1861742" y="3314001"/>
                      </a:moveTo>
                      <a:cubicBezTo>
                        <a:pt x="1921395" y="3314001"/>
                        <a:pt x="1969754" y="3362360"/>
                        <a:pt x="1969754" y="3422013"/>
                      </a:cubicBezTo>
                      <a:cubicBezTo>
                        <a:pt x="1969754" y="3481666"/>
                        <a:pt x="1921395" y="3530025"/>
                        <a:pt x="1861742" y="3530025"/>
                      </a:cubicBezTo>
                      <a:cubicBezTo>
                        <a:pt x="1802089" y="3530025"/>
                        <a:pt x="1753730" y="3481666"/>
                        <a:pt x="1753730" y="3422013"/>
                      </a:cubicBezTo>
                      <a:cubicBezTo>
                        <a:pt x="1753730" y="3362360"/>
                        <a:pt x="1802089" y="3314001"/>
                        <a:pt x="1861742" y="3314001"/>
                      </a:cubicBezTo>
                      <a:close/>
                      <a:moveTo>
                        <a:pt x="2097646" y="2118753"/>
                      </a:moveTo>
                      <a:lnTo>
                        <a:pt x="2097646" y="2478753"/>
                      </a:lnTo>
                      <a:lnTo>
                        <a:pt x="2457646" y="2478753"/>
                      </a:lnTo>
                      <a:lnTo>
                        <a:pt x="2457646" y="2118753"/>
                      </a:lnTo>
                      <a:close/>
                      <a:moveTo>
                        <a:pt x="1476536" y="2118753"/>
                      </a:moveTo>
                      <a:lnTo>
                        <a:pt x="1476536" y="2478753"/>
                      </a:lnTo>
                      <a:lnTo>
                        <a:pt x="1836536" y="2478753"/>
                      </a:lnTo>
                      <a:lnTo>
                        <a:pt x="1836536" y="2118753"/>
                      </a:lnTo>
                      <a:close/>
                      <a:moveTo>
                        <a:pt x="2097646" y="1539638"/>
                      </a:moveTo>
                      <a:lnTo>
                        <a:pt x="2097646" y="1899638"/>
                      </a:lnTo>
                      <a:lnTo>
                        <a:pt x="2457646" y="1899638"/>
                      </a:lnTo>
                      <a:lnTo>
                        <a:pt x="2457646" y="1539638"/>
                      </a:lnTo>
                      <a:close/>
                      <a:moveTo>
                        <a:pt x="1476536" y="1539638"/>
                      </a:moveTo>
                      <a:lnTo>
                        <a:pt x="1476536" y="1899638"/>
                      </a:lnTo>
                      <a:lnTo>
                        <a:pt x="1836536" y="1899638"/>
                      </a:lnTo>
                      <a:lnTo>
                        <a:pt x="1836536" y="1539638"/>
                      </a:lnTo>
                      <a:close/>
                      <a:moveTo>
                        <a:pt x="1989788" y="770570"/>
                      </a:moveTo>
                      <a:lnTo>
                        <a:pt x="3429788" y="1850570"/>
                      </a:lnTo>
                      <a:lnTo>
                        <a:pt x="3430108" y="1850570"/>
                      </a:lnTo>
                      <a:lnTo>
                        <a:pt x="3430108" y="3938802"/>
                      </a:lnTo>
                      <a:lnTo>
                        <a:pt x="2265771" y="3938802"/>
                      </a:lnTo>
                      <a:lnTo>
                        <a:pt x="2265771" y="2786674"/>
                      </a:lnTo>
                      <a:lnTo>
                        <a:pt x="1669844" y="2786674"/>
                      </a:lnTo>
                      <a:lnTo>
                        <a:pt x="1669844" y="3938802"/>
                      </a:lnTo>
                      <a:lnTo>
                        <a:pt x="549788" y="3938802"/>
                      </a:lnTo>
                      <a:lnTo>
                        <a:pt x="549788" y="1850570"/>
                      </a:lnTo>
                      <a:close/>
                      <a:moveTo>
                        <a:pt x="1969233" y="1003"/>
                      </a:moveTo>
                      <a:cubicBezTo>
                        <a:pt x="1995162" y="-2644"/>
                        <a:pt x="2022483" y="3601"/>
                        <a:pt x="2045048" y="20601"/>
                      </a:cubicBezTo>
                      <a:lnTo>
                        <a:pt x="3894333" y="1413834"/>
                      </a:lnTo>
                      <a:cubicBezTo>
                        <a:pt x="3939464" y="1447835"/>
                        <a:pt x="3948486" y="1511986"/>
                        <a:pt x="3914485" y="1557117"/>
                      </a:cubicBezTo>
                      <a:lnTo>
                        <a:pt x="3756006" y="1767472"/>
                      </a:lnTo>
                      <a:cubicBezTo>
                        <a:pt x="3722004" y="1812603"/>
                        <a:pt x="3657854" y="1821626"/>
                        <a:pt x="3612722" y="1787625"/>
                      </a:cubicBezTo>
                      <a:lnTo>
                        <a:pt x="1967544" y="548164"/>
                      </a:lnTo>
                      <a:lnTo>
                        <a:pt x="322364" y="1787626"/>
                      </a:lnTo>
                      <a:cubicBezTo>
                        <a:pt x="277233" y="1821627"/>
                        <a:pt x="213082" y="1812604"/>
                        <a:pt x="179080" y="1767473"/>
                      </a:cubicBezTo>
                      <a:lnTo>
                        <a:pt x="20601" y="1557118"/>
                      </a:lnTo>
                      <a:cubicBezTo>
                        <a:pt x="-13400" y="1511987"/>
                        <a:pt x="-4378" y="1447836"/>
                        <a:pt x="40754" y="1413835"/>
                      </a:cubicBezTo>
                      <a:lnTo>
                        <a:pt x="1890038" y="20602"/>
                      </a:lnTo>
                      <a:cubicBezTo>
                        <a:pt x="1912604" y="3602"/>
                        <a:pt x="1939924" y="-2643"/>
                        <a:pt x="1965854" y="1004"/>
                      </a:cubicBezTo>
                      <a:lnTo>
                        <a:pt x="1967542" y="1586"/>
                      </a:lnTo>
                      <a:cubicBezTo>
                        <a:pt x="1968071" y="1171"/>
                        <a:pt x="1968652" y="1085"/>
                        <a:pt x="1969233" y="1003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grpSp>
            <p:nvGrpSpPr>
              <p:cNvPr id="40" name="Group 112">
                <a:extLst>
                  <a:ext uri="{FF2B5EF4-FFF2-40B4-BE49-F238E27FC236}">
                    <a16:creationId xmlns:a16="http://schemas.microsoft.com/office/drawing/2014/main" id="{FEF5F04B-AB23-4EA4-A9F0-8F510547646A}"/>
                  </a:ext>
                </a:extLst>
              </p:cNvPr>
              <p:cNvGrpSpPr/>
              <p:nvPr/>
            </p:nvGrpSpPr>
            <p:grpSpPr>
              <a:xfrm rot="4990866">
                <a:off x="2464466" y="2788531"/>
                <a:ext cx="2049224" cy="852218"/>
                <a:chOff x="926950" y="1617134"/>
                <a:chExt cx="2049224" cy="852218"/>
              </a:xfrm>
            </p:grpSpPr>
            <p:sp>
              <p:nvSpPr>
                <p:cNvPr id="54" name="Rectangle 14">
                  <a:extLst>
                    <a:ext uri="{FF2B5EF4-FFF2-40B4-BE49-F238E27FC236}">
                      <a16:creationId xmlns:a16="http://schemas.microsoft.com/office/drawing/2014/main" id="{6FCD6C3F-17BC-4A37-9FD9-3B3D6D90CD9E}"/>
                    </a:ext>
                  </a:extLst>
                </p:cNvPr>
                <p:cNvSpPr/>
                <p:nvPr/>
              </p:nvSpPr>
              <p:spPr>
                <a:xfrm rot="19949266">
                  <a:off x="1199615" y="1717912"/>
                  <a:ext cx="531261" cy="531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2192" h="3931865">
                      <a:moveTo>
                        <a:pt x="2826148" y="3448804"/>
                      </a:moveTo>
                      <a:lnTo>
                        <a:pt x="2826148" y="3556804"/>
                      </a:lnTo>
                      <a:lnTo>
                        <a:pt x="3042148" y="3556804"/>
                      </a:lnTo>
                      <a:lnTo>
                        <a:pt x="3042148" y="3448804"/>
                      </a:lnTo>
                      <a:close/>
                      <a:moveTo>
                        <a:pt x="890988" y="3448804"/>
                      </a:moveTo>
                      <a:lnTo>
                        <a:pt x="890988" y="3556804"/>
                      </a:lnTo>
                      <a:lnTo>
                        <a:pt x="1106988" y="3556804"/>
                      </a:lnTo>
                      <a:lnTo>
                        <a:pt x="1106988" y="3448804"/>
                      </a:lnTo>
                      <a:close/>
                      <a:moveTo>
                        <a:pt x="3528192" y="3439467"/>
                      </a:moveTo>
                      <a:lnTo>
                        <a:pt x="3528192" y="3547467"/>
                      </a:lnTo>
                      <a:lnTo>
                        <a:pt x="3744192" y="3547467"/>
                      </a:lnTo>
                      <a:lnTo>
                        <a:pt x="3744192" y="3439467"/>
                      </a:lnTo>
                      <a:close/>
                      <a:moveTo>
                        <a:pt x="198000" y="3439467"/>
                      </a:moveTo>
                      <a:lnTo>
                        <a:pt x="198000" y="3547467"/>
                      </a:lnTo>
                      <a:lnTo>
                        <a:pt x="414000" y="3547467"/>
                      </a:lnTo>
                      <a:lnTo>
                        <a:pt x="414000" y="3439467"/>
                      </a:lnTo>
                      <a:close/>
                      <a:moveTo>
                        <a:pt x="2826148" y="3206154"/>
                      </a:moveTo>
                      <a:lnTo>
                        <a:pt x="2826148" y="3314154"/>
                      </a:lnTo>
                      <a:lnTo>
                        <a:pt x="3042148" y="3314154"/>
                      </a:lnTo>
                      <a:lnTo>
                        <a:pt x="3042148" y="3206154"/>
                      </a:lnTo>
                      <a:close/>
                      <a:moveTo>
                        <a:pt x="890988" y="3206154"/>
                      </a:moveTo>
                      <a:lnTo>
                        <a:pt x="890988" y="3314154"/>
                      </a:lnTo>
                      <a:lnTo>
                        <a:pt x="1106988" y="3314154"/>
                      </a:lnTo>
                      <a:lnTo>
                        <a:pt x="1106988" y="3206154"/>
                      </a:lnTo>
                      <a:close/>
                      <a:moveTo>
                        <a:pt x="3528192" y="3196817"/>
                      </a:moveTo>
                      <a:lnTo>
                        <a:pt x="3528192" y="3304817"/>
                      </a:lnTo>
                      <a:lnTo>
                        <a:pt x="3744192" y="3304817"/>
                      </a:lnTo>
                      <a:lnTo>
                        <a:pt x="3744192" y="3196817"/>
                      </a:lnTo>
                      <a:close/>
                      <a:moveTo>
                        <a:pt x="198000" y="3196817"/>
                      </a:moveTo>
                      <a:lnTo>
                        <a:pt x="198000" y="3304817"/>
                      </a:lnTo>
                      <a:lnTo>
                        <a:pt x="414000" y="3304817"/>
                      </a:lnTo>
                      <a:lnTo>
                        <a:pt x="414000" y="3196817"/>
                      </a:lnTo>
                      <a:close/>
                      <a:moveTo>
                        <a:pt x="2070064" y="3046635"/>
                      </a:moveTo>
                      <a:lnTo>
                        <a:pt x="2070064" y="3154635"/>
                      </a:lnTo>
                      <a:lnTo>
                        <a:pt x="2286064" y="3154635"/>
                      </a:lnTo>
                      <a:lnTo>
                        <a:pt x="2286064" y="3046635"/>
                      </a:lnTo>
                      <a:close/>
                      <a:moveTo>
                        <a:pt x="1638016" y="3037298"/>
                      </a:moveTo>
                      <a:lnTo>
                        <a:pt x="1638016" y="3145298"/>
                      </a:lnTo>
                      <a:lnTo>
                        <a:pt x="1854016" y="3145298"/>
                      </a:lnTo>
                      <a:lnTo>
                        <a:pt x="1854016" y="3037298"/>
                      </a:lnTo>
                      <a:close/>
                      <a:moveTo>
                        <a:pt x="2826148" y="2963504"/>
                      </a:moveTo>
                      <a:lnTo>
                        <a:pt x="2826148" y="3071504"/>
                      </a:lnTo>
                      <a:lnTo>
                        <a:pt x="3042148" y="3071504"/>
                      </a:lnTo>
                      <a:lnTo>
                        <a:pt x="3042148" y="2963504"/>
                      </a:lnTo>
                      <a:close/>
                      <a:moveTo>
                        <a:pt x="890988" y="2963504"/>
                      </a:moveTo>
                      <a:lnTo>
                        <a:pt x="890988" y="3071504"/>
                      </a:lnTo>
                      <a:lnTo>
                        <a:pt x="1106988" y="3071504"/>
                      </a:lnTo>
                      <a:lnTo>
                        <a:pt x="1106988" y="2963504"/>
                      </a:lnTo>
                      <a:close/>
                      <a:moveTo>
                        <a:pt x="3528192" y="2954167"/>
                      </a:moveTo>
                      <a:lnTo>
                        <a:pt x="3528192" y="3062167"/>
                      </a:lnTo>
                      <a:lnTo>
                        <a:pt x="3744192" y="3062167"/>
                      </a:lnTo>
                      <a:lnTo>
                        <a:pt x="3744192" y="2954167"/>
                      </a:lnTo>
                      <a:close/>
                      <a:moveTo>
                        <a:pt x="198000" y="2954167"/>
                      </a:moveTo>
                      <a:lnTo>
                        <a:pt x="198000" y="3062167"/>
                      </a:lnTo>
                      <a:lnTo>
                        <a:pt x="414000" y="3062167"/>
                      </a:lnTo>
                      <a:lnTo>
                        <a:pt x="414000" y="2954167"/>
                      </a:lnTo>
                      <a:close/>
                      <a:moveTo>
                        <a:pt x="2070064" y="2803981"/>
                      </a:moveTo>
                      <a:lnTo>
                        <a:pt x="2070064" y="2911981"/>
                      </a:lnTo>
                      <a:lnTo>
                        <a:pt x="2286064" y="2911981"/>
                      </a:lnTo>
                      <a:lnTo>
                        <a:pt x="2286064" y="2803981"/>
                      </a:lnTo>
                      <a:close/>
                      <a:moveTo>
                        <a:pt x="1638016" y="2794644"/>
                      </a:moveTo>
                      <a:lnTo>
                        <a:pt x="1638016" y="2902644"/>
                      </a:lnTo>
                      <a:lnTo>
                        <a:pt x="1854016" y="2902644"/>
                      </a:lnTo>
                      <a:lnTo>
                        <a:pt x="1854016" y="2794644"/>
                      </a:lnTo>
                      <a:close/>
                      <a:moveTo>
                        <a:pt x="2826148" y="2720854"/>
                      </a:moveTo>
                      <a:lnTo>
                        <a:pt x="2826148" y="2828854"/>
                      </a:lnTo>
                      <a:lnTo>
                        <a:pt x="3042148" y="2828854"/>
                      </a:lnTo>
                      <a:lnTo>
                        <a:pt x="3042148" y="2720854"/>
                      </a:lnTo>
                      <a:close/>
                      <a:moveTo>
                        <a:pt x="890988" y="2720854"/>
                      </a:moveTo>
                      <a:lnTo>
                        <a:pt x="890988" y="2828854"/>
                      </a:lnTo>
                      <a:lnTo>
                        <a:pt x="1106988" y="2828854"/>
                      </a:lnTo>
                      <a:lnTo>
                        <a:pt x="1106988" y="2720854"/>
                      </a:lnTo>
                      <a:close/>
                      <a:moveTo>
                        <a:pt x="3528192" y="2711517"/>
                      </a:moveTo>
                      <a:lnTo>
                        <a:pt x="3528192" y="2819517"/>
                      </a:lnTo>
                      <a:lnTo>
                        <a:pt x="3744192" y="2819517"/>
                      </a:lnTo>
                      <a:lnTo>
                        <a:pt x="3744192" y="2711517"/>
                      </a:lnTo>
                      <a:close/>
                      <a:moveTo>
                        <a:pt x="198000" y="2711517"/>
                      </a:moveTo>
                      <a:lnTo>
                        <a:pt x="198000" y="2819517"/>
                      </a:lnTo>
                      <a:lnTo>
                        <a:pt x="414000" y="2819517"/>
                      </a:lnTo>
                      <a:lnTo>
                        <a:pt x="414000" y="2711517"/>
                      </a:lnTo>
                      <a:close/>
                      <a:moveTo>
                        <a:pt x="2070064" y="2561331"/>
                      </a:moveTo>
                      <a:lnTo>
                        <a:pt x="2070064" y="2669331"/>
                      </a:lnTo>
                      <a:lnTo>
                        <a:pt x="2286064" y="2669331"/>
                      </a:lnTo>
                      <a:lnTo>
                        <a:pt x="2286064" y="2561331"/>
                      </a:lnTo>
                      <a:close/>
                      <a:moveTo>
                        <a:pt x="1638016" y="2551994"/>
                      </a:moveTo>
                      <a:lnTo>
                        <a:pt x="1638016" y="2659994"/>
                      </a:lnTo>
                      <a:lnTo>
                        <a:pt x="1854016" y="2659994"/>
                      </a:lnTo>
                      <a:lnTo>
                        <a:pt x="1854016" y="2551994"/>
                      </a:lnTo>
                      <a:close/>
                      <a:moveTo>
                        <a:pt x="2826148" y="2478204"/>
                      </a:moveTo>
                      <a:lnTo>
                        <a:pt x="2826148" y="2586204"/>
                      </a:lnTo>
                      <a:lnTo>
                        <a:pt x="3042148" y="2586204"/>
                      </a:lnTo>
                      <a:lnTo>
                        <a:pt x="3042148" y="2478204"/>
                      </a:lnTo>
                      <a:close/>
                      <a:moveTo>
                        <a:pt x="890988" y="2478204"/>
                      </a:moveTo>
                      <a:lnTo>
                        <a:pt x="890988" y="2586204"/>
                      </a:lnTo>
                      <a:lnTo>
                        <a:pt x="1106988" y="2586204"/>
                      </a:lnTo>
                      <a:lnTo>
                        <a:pt x="1106988" y="2478204"/>
                      </a:lnTo>
                      <a:close/>
                      <a:moveTo>
                        <a:pt x="3528192" y="2468867"/>
                      </a:moveTo>
                      <a:lnTo>
                        <a:pt x="3528192" y="2576867"/>
                      </a:lnTo>
                      <a:lnTo>
                        <a:pt x="3744192" y="2576867"/>
                      </a:lnTo>
                      <a:lnTo>
                        <a:pt x="3744192" y="2468867"/>
                      </a:lnTo>
                      <a:close/>
                      <a:moveTo>
                        <a:pt x="198000" y="2468867"/>
                      </a:moveTo>
                      <a:lnTo>
                        <a:pt x="198000" y="2576867"/>
                      </a:lnTo>
                      <a:lnTo>
                        <a:pt x="414000" y="2576867"/>
                      </a:lnTo>
                      <a:lnTo>
                        <a:pt x="414000" y="2468867"/>
                      </a:lnTo>
                      <a:close/>
                      <a:moveTo>
                        <a:pt x="2070064" y="2318681"/>
                      </a:moveTo>
                      <a:lnTo>
                        <a:pt x="2070064" y="2426681"/>
                      </a:lnTo>
                      <a:lnTo>
                        <a:pt x="2286064" y="2426681"/>
                      </a:lnTo>
                      <a:lnTo>
                        <a:pt x="2286064" y="2318681"/>
                      </a:lnTo>
                      <a:close/>
                      <a:moveTo>
                        <a:pt x="1638016" y="2309344"/>
                      </a:moveTo>
                      <a:lnTo>
                        <a:pt x="1638016" y="2417344"/>
                      </a:lnTo>
                      <a:lnTo>
                        <a:pt x="1854016" y="2417344"/>
                      </a:lnTo>
                      <a:lnTo>
                        <a:pt x="1854016" y="2309344"/>
                      </a:lnTo>
                      <a:close/>
                      <a:moveTo>
                        <a:pt x="2826148" y="2235554"/>
                      </a:moveTo>
                      <a:lnTo>
                        <a:pt x="2826148" y="2343554"/>
                      </a:lnTo>
                      <a:lnTo>
                        <a:pt x="3042148" y="2343554"/>
                      </a:lnTo>
                      <a:lnTo>
                        <a:pt x="3042148" y="2235554"/>
                      </a:lnTo>
                      <a:close/>
                      <a:moveTo>
                        <a:pt x="890988" y="2235554"/>
                      </a:moveTo>
                      <a:lnTo>
                        <a:pt x="890988" y="2343554"/>
                      </a:lnTo>
                      <a:lnTo>
                        <a:pt x="1106988" y="2343554"/>
                      </a:lnTo>
                      <a:lnTo>
                        <a:pt x="1106988" y="2235554"/>
                      </a:lnTo>
                      <a:close/>
                      <a:moveTo>
                        <a:pt x="3528192" y="2226217"/>
                      </a:moveTo>
                      <a:lnTo>
                        <a:pt x="3528192" y="2334217"/>
                      </a:lnTo>
                      <a:lnTo>
                        <a:pt x="3744192" y="2334217"/>
                      </a:lnTo>
                      <a:lnTo>
                        <a:pt x="3744192" y="2226217"/>
                      </a:lnTo>
                      <a:close/>
                      <a:moveTo>
                        <a:pt x="198000" y="2226217"/>
                      </a:moveTo>
                      <a:lnTo>
                        <a:pt x="198000" y="2334217"/>
                      </a:lnTo>
                      <a:lnTo>
                        <a:pt x="414000" y="2334217"/>
                      </a:lnTo>
                      <a:lnTo>
                        <a:pt x="414000" y="2226217"/>
                      </a:lnTo>
                      <a:close/>
                      <a:moveTo>
                        <a:pt x="2070064" y="2076031"/>
                      </a:moveTo>
                      <a:lnTo>
                        <a:pt x="2070064" y="2184031"/>
                      </a:lnTo>
                      <a:lnTo>
                        <a:pt x="2286064" y="2184031"/>
                      </a:lnTo>
                      <a:lnTo>
                        <a:pt x="2286064" y="2076031"/>
                      </a:lnTo>
                      <a:close/>
                      <a:moveTo>
                        <a:pt x="1638016" y="2066694"/>
                      </a:moveTo>
                      <a:lnTo>
                        <a:pt x="1638016" y="2174694"/>
                      </a:lnTo>
                      <a:lnTo>
                        <a:pt x="1854016" y="2174694"/>
                      </a:lnTo>
                      <a:lnTo>
                        <a:pt x="1854016" y="2066694"/>
                      </a:lnTo>
                      <a:close/>
                      <a:moveTo>
                        <a:pt x="2826148" y="1992904"/>
                      </a:moveTo>
                      <a:lnTo>
                        <a:pt x="2826148" y="2100904"/>
                      </a:lnTo>
                      <a:lnTo>
                        <a:pt x="3042148" y="2100904"/>
                      </a:lnTo>
                      <a:lnTo>
                        <a:pt x="3042148" y="1992904"/>
                      </a:lnTo>
                      <a:close/>
                      <a:moveTo>
                        <a:pt x="890988" y="1992904"/>
                      </a:moveTo>
                      <a:lnTo>
                        <a:pt x="890988" y="2100904"/>
                      </a:lnTo>
                      <a:lnTo>
                        <a:pt x="1106988" y="2100904"/>
                      </a:lnTo>
                      <a:lnTo>
                        <a:pt x="1106988" y="1992904"/>
                      </a:lnTo>
                      <a:close/>
                      <a:moveTo>
                        <a:pt x="3528192" y="1983567"/>
                      </a:moveTo>
                      <a:lnTo>
                        <a:pt x="3528192" y="2091567"/>
                      </a:lnTo>
                      <a:lnTo>
                        <a:pt x="3744192" y="2091567"/>
                      </a:lnTo>
                      <a:lnTo>
                        <a:pt x="3744192" y="1983567"/>
                      </a:lnTo>
                      <a:close/>
                      <a:moveTo>
                        <a:pt x="198000" y="1983567"/>
                      </a:moveTo>
                      <a:lnTo>
                        <a:pt x="198000" y="2091567"/>
                      </a:lnTo>
                      <a:lnTo>
                        <a:pt x="414000" y="2091567"/>
                      </a:lnTo>
                      <a:lnTo>
                        <a:pt x="414000" y="1983567"/>
                      </a:lnTo>
                      <a:close/>
                      <a:moveTo>
                        <a:pt x="2070064" y="1833381"/>
                      </a:moveTo>
                      <a:lnTo>
                        <a:pt x="2070064" y="1941381"/>
                      </a:lnTo>
                      <a:lnTo>
                        <a:pt x="2286064" y="1941381"/>
                      </a:lnTo>
                      <a:lnTo>
                        <a:pt x="2286064" y="1833381"/>
                      </a:lnTo>
                      <a:close/>
                      <a:moveTo>
                        <a:pt x="1638016" y="1824044"/>
                      </a:moveTo>
                      <a:lnTo>
                        <a:pt x="1638016" y="1932044"/>
                      </a:lnTo>
                      <a:lnTo>
                        <a:pt x="1854016" y="1932044"/>
                      </a:lnTo>
                      <a:lnTo>
                        <a:pt x="1854016" y="1824044"/>
                      </a:lnTo>
                      <a:close/>
                      <a:moveTo>
                        <a:pt x="2826148" y="1750254"/>
                      </a:moveTo>
                      <a:lnTo>
                        <a:pt x="2826148" y="1858254"/>
                      </a:lnTo>
                      <a:lnTo>
                        <a:pt x="3042148" y="1858254"/>
                      </a:lnTo>
                      <a:lnTo>
                        <a:pt x="3042148" y="1750254"/>
                      </a:lnTo>
                      <a:close/>
                      <a:moveTo>
                        <a:pt x="890988" y="1750254"/>
                      </a:moveTo>
                      <a:lnTo>
                        <a:pt x="890988" y="1858254"/>
                      </a:lnTo>
                      <a:lnTo>
                        <a:pt x="1106988" y="1858254"/>
                      </a:lnTo>
                      <a:lnTo>
                        <a:pt x="1106988" y="1750254"/>
                      </a:lnTo>
                      <a:close/>
                      <a:moveTo>
                        <a:pt x="3528192" y="1740917"/>
                      </a:moveTo>
                      <a:lnTo>
                        <a:pt x="3528192" y="1848917"/>
                      </a:lnTo>
                      <a:lnTo>
                        <a:pt x="3744192" y="1848917"/>
                      </a:lnTo>
                      <a:lnTo>
                        <a:pt x="3744192" y="1740917"/>
                      </a:lnTo>
                      <a:close/>
                      <a:moveTo>
                        <a:pt x="198000" y="1740917"/>
                      </a:moveTo>
                      <a:lnTo>
                        <a:pt x="198000" y="1848917"/>
                      </a:lnTo>
                      <a:lnTo>
                        <a:pt x="414000" y="1848917"/>
                      </a:lnTo>
                      <a:lnTo>
                        <a:pt x="414000" y="1740917"/>
                      </a:lnTo>
                      <a:close/>
                      <a:moveTo>
                        <a:pt x="2070064" y="1590731"/>
                      </a:moveTo>
                      <a:lnTo>
                        <a:pt x="2070064" y="1698731"/>
                      </a:lnTo>
                      <a:lnTo>
                        <a:pt x="2286064" y="1698731"/>
                      </a:lnTo>
                      <a:lnTo>
                        <a:pt x="2286064" y="1590731"/>
                      </a:lnTo>
                      <a:close/>
                      <a:moveTo>
                        <a:pt x="1638016" y="1581394"/>
                      </a:moveTo>
                      <a:lnTo>
                        <a:pt x="1638016" y="1689394"/>
                      </a:lnTo>
                      <a:lnTo>
                        <a:pt x="1854016" y="1689394"/>
                      </a:lnTo>
                      <a:lnTo>
                        <a:pt x="1854016" y="1581394"/>
                      </a:lnTo>
                      <a:close/>
                      <a:moveTo>
                        <a:pt x="3330192" y="1507604"/>
                      </a:moveTo>
                      <a:lnTo>
                        <a:pt x="3942192" y="1507604"/>
                      </a:lnTo>
                      <a:lnTo>
                        <a:pt x="3942192" y="3931865"/>
                      </a:lnTo>
                      <a:lnTo>
                        <a:pt x="3330192" y="3931865"/>
                      </a:lnTo>
                      <a:close/>
                      <a:moveTo>
                        <a:pt x="2826148" y="1507604"/>
                      </a:moveTo>
                      <a:lnTo>
                        <a:pt x="2826148" y="1615604"/>
                      </a:lnTo>
                      <a:lnTo>
                        <a:pt x="3042148" y="1615604"/>
                      </a:lnTo>
                      <a:lnTo>
                        <a:pt x="3042148" y="1507604"/>
                      </a:lnTo>
                      <a:close/>
                      <a:moveTo>
                        <a:pt x="890988" y="1507604"/>
                      </a:moveTo>
                      <a:lnTo>
                        <a:pt x="890988" y="1615604"/>
                      </a:lnTo>
                      <a:lnTo>
                        <a:pt x="1106988" y="1615604"/>
                      </a:lnTo>
                      <a:lnTo>
                        <a:pt x="1106988" y="1507604"/>
                      </a:lnTo>
                      <a:close/>
                      <a:moveTo>
                        <a:pt x="0" y="1507604"/>
                      </a:moveTo>
                      <a:lnTo>
                        <a:pt x="612000" y="1507604"/>
                      </a:lnTo>
                      <a:lnTo>
                        <a:pt x="612000" y="3931865"/>
                      </a:lnTo>
                      <a:lnTo>
                        <a:pt x="0" y="3931865"/>
                      </a:lnTo>
                      <a:close/>
                      <a:moveTo>
                        <a:pt x="2070064" y="1348081"/>
                      </a:moveTo>
                      <a:lnTo>
                        <a:pt x="2070064" y="1456081"/>
                      </a:lnTo>
                      <a:lnTo>
                        <a:pt x="2286064" y="1456081"/>
                      </a:lnTo>
                      <a:lnTo>
                        <a:pt x="2286064" y="1348081"/>
                      </a:lnTo>
                      <a:close/>
                      <a:moveTo>
                        <a:pt x="1638016" y="1338744"/>
                      </a:moveTo>
                      <a:lnTo>
                        <a:pt x="1638016" y="1446744"/>
                      </a:lnTo>
                      <a:lnTo>
                        <a:pt x="1854016" y="1446744"/>
                      </a:lnTo>
                      <a:lnTo>
                        <a:pt x="1854016" y="1338744"/>
                      </a:lnTo>
                      <a:close/>
                      <a:moveTo>
                        <a:pt x="2628148" y="1267865"/>
                      </a:moveTo>
                      <a:lnTo>
                        <a:pt x="3240148" y="1267865"/>
                      </a:lnTo>
                      <a:lnTo>
                        <a:pt x="3240148" y="3931865"/>
                      </a:lnTo>
                      <a:lnTo>
                        <a:pt x="2628148" y="3931865"/>
                      </a:lnTo>
                      <a:close/>
                      <a:moveTo>
                        <a:pt x="692988" y="1267865"/>
                      </a:moveTo>
                      <a:lnTo>
                        <a:pt x="1304988" y="1267865"/>
                      </a:lnTo>
                      <a:lnTo>
                        <a:pt x="1304988" y="3931865"/>
                      </a:lnTo>
                      <a:lnTo>
                        <a:pt x="692988" y="3931865"/>
                      </a:lnTo>
                      <a:close/>
                      <a:moveTo>
                        <a:pt x="2070064" y="1105431"/>
                      </a:moveTo>
                      <a:lnTo>
                        <a:pt x="2070064" y="1213431"/>
                      </a:lnTo>
                      <a:lnTo>
                        <a:pt x="2286064" y="1213431"/>
                      </a:lnTo>
                      <a:lnTo>
                        <a:pt x="2286064" y="1105431"/>
                      </a:lnTo>
                      <a:close/>
                      <a:moveTo>
                        <a:pt x="1638016" y="1096094"/>
                      </a:moveTo>
                      <a:lnTo>
                        <a:pt x="1638016" y="1204094"/>
                      </a:lnTo>
                      <a:lnTo>
                        <a:pt x="1854016" y="1204094"/>
                      </a:lnTo>
                      <a:lnTo>
                        <a:pt x="1854016" y="1096094"/>
                      </a:lnTo>
                      <a:close/>
                      <a:moveTo>
                        <a:pt x="2070064" y="862781"/>
                      </a:moveTo>
                      <a:lnTo>
                        <a:pt x="2070064" y="970781"/>
                      </a:lnTo>
                      <a:lnTo>
                        <a:pt x="2286064" y="970781"/>
                      </a:lnTo>
                      <a:lnTo>
                        <a:pt x="2286064" y="862781"/>
                      </a:lnTo>
                      <a:close/>
                      <a:moveTo>
                        <a:pt x="1638016" y="853444"/>
                      </a:moveTo>
                      <a:lnTo>
                        <a:pt x="1638016" y="961444"/>
                      </a:lnTo>
                      <a:lnTo>
                        <a:pt x="1854016" y="961444"/>
                      </a:lnTo>
                      <a:lnTo>
                        <a:pt x="1854016" y="853444"/>
                      </a:lnTo>
                      <a:close/>
                      <a:moveTo>
                        <a:pt x="1883174" y="0"/>
                      </a:moveTo>
                      <a:lnTo>
                        <a:pt x="2040907" y="0"/>
                      </a:lnTo>
                      <a:lnTo>
                        <a:pt x="2040907" y="355600"/>
                      </a:lnTo>
                      <a:lnTo>
                        <a:pt x="2178064" y="355600"/>
                      </a:lnTo>
                      <a:lnTo>
                        <a:pt x="2178064" y="596007"/>
                      </a:lnTo>
                      <a:lnTo>
                        <a:pt x="2538104" y="596007"/>
                      </a:lnTo>
                      <a:lnTo>
                        <a:pt x="2538104" y="3931865"/>
                      </a:lnTo>
                      <a:lnTo>
                        <a:pt x="2142040" y="3931865"/>
                      </a:lnTo>
                      <a:lnTo>
                        <a:pt x="2142040" y="3291036"/>
                      </a:lnTo>
                      <a:lnTo>
                        <a:pt x="1782040" y="3291036"/>
                      </a:lnTo>
                      <a:lnTo>
                        <a:pt x="1782040" y="3931865"/>
                      </a:lnTo>
                      <a:lnTo>
                        <a:pt x="1385976" y="3931865"/>
                      </a:lnTo>
                      <a:lnTo>
                        <a:pt x="1385976" y="596007"/>
                      </a:lnTo>
                      <a:lnTo>
                        <a:pt x="1746016" y="596007"/>
                      </a:lnTo>
                      <a:lnTo>
                        <a:pt x="1746016" y="355600"/>
                      </a:lnTo>
                      <a:lnTo>
                        <a:pt x="1883174" y="355600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5" name="Right Triangle 13">
                  <a:extLst>
                    <a:ext uri="{FF2B5EF4-FFF2-40B4-BE49-F238E27FC236}">
                      <a16:creationId xmlns:a16="http://schemas.microsoft.com/office/drawing/2014/main" id="{A26737D6-8A97-4516-ABC3-D7023F57152A}"/>
                    </a:ext>
                  </a:extLst>
                </p:cNvPr>
                <p:cNvSpPr/>
                <p:nvPr/>
              </p:nvSpPr>
              <p:spPr>
                <a:xfrm>
                  <a:off x="1823542" y="1617134"/>
                  <a:ext cx="504056" cy="504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3921971">
                      <a:moveTo>
                        <a:pt x="3379043" y="3254688"/>
                      </a:moveTo>
                      <a:lnTo>
                        <a:pt x="3379043" y="3462328"/>
                      </a:lnTo>
                      <a:lnTo>
                        <a:pt x="3628183" y="3462328"/>
                      </a:lnTo>
                      <a:lnTo>
                        <a:pt x="3628183" y="3254688"/>
                      </a:lnTo>
                      <a:close/>
                      <a:moveTo>
                        <a:pt x="2945132" y="3254688"/>
                      </a:moveTo>
                      <a:lnTo>
                        <a:pt x="2945132" y="3462328"/>
                      </a:lnTo>
                      <a:lnTo>
                        <a:pt x="3194272" y="3462328"/>
                      </a:lnTo>
                      <a:lnTo>
                        <a:pt x="3194272" y="3254688"/>
                      </a:lnTo>
                      <a:close/>
                      <a:moveTo>
                        <a:pt x="2514947" y="3254688"/>
                      </a:moveTo>
                      <a:lnTo>
                        <a:pt x="2514947" y="3462328"/>
                      </a:lnTo>
                      <a:lnTo>
                        <a:pt x="2764087" y="3462328"/>
                      </a:lnTo>
                      <a:lnTo>
                        <a:pt x="2764087" y="3254688"/>
                      </a:lnTo>
                      <a:close/>
                      <a:moveTo>
                        <a:pt x="3379043" y="2864535"/>
                      </a:moveTo>
                      <a:lnTo>
                        <a:pt x="3379043" y="3072175"/>
                      </a:lnTo>
                      <a:lnTo>
                        <a:pt x="3628183" y="3072175"/>
                      </a:lnTo>
                      <a:lnTo>
                        <a:pt x="3628183" y="2864535"/>
                      </a:lnTo>
                      <a:close/>
                      <a:moveTo>
                        <a:pt x="2945132" y="2864535"/>
                      </a:moveTo>
                      <a:lnTo>
                        <a:pt x="2945132" y="3072175"/>
                      </a:lnTo>
                      <a:lnTo>
                        <a:pt x="3194272" y="3072175"/>
                      </a:lnTo>
                      <a:lnTo>
                        <a:pt x="3194272" y="2864535"/>
                      </a:lnTo>
                      <a:close/>
                      <a:moveTo>
                        <a:pt x="2514947" y="2864535"/>
                      </a:moveTo>
                      <a:lnTo>
                        <a:pt x="2514947" y="3072175"/>
                      </a:lnTo>
                      <a:lnTo>
                        <a:pt x="2764087" y="3072175"/>
                      </a:lnTo>
                      <a:lnTo>
                        <a:pt x="2764087" y="2864535"/>
                      </a:lnTo>
                      <a:close/>
                      <a:moveTo>
                        <a:pt x="1945832" y="2577619"/>
                      </a:moveTo>
                      <a:lnTo>
                        <a:pt x="1945832" y="2937659"/>
                      </a:lnTo>
                      <a:lnTo>
                        <a:pt x="2124754" y="2937659"/>
                      </a:lnTo>
                      <a:lnTo>
                        <a:pt x="2124754" y="2577619"/>
                      </a:lnTo>
                      <a:close/>
                      <a:moveTo>
                        <a:pt x="1531681" y="2577619"/>
                      </a:moveTo>
                      <a:lnTo>
                        <a:pt x="1531681" y="2937659"/>
                      </a:lnTo>
                      <a:lnTo>
                        <a:pt x="1710603" y="2937659"/>
                      </a:lnTo>
                      <a:lnTo>
                        <a:pt x="1710603" y="2577619"/>
                      </a:lnTo>
                      <a:close/>
                      <a:moveTo>
                        <a:pt x="1117528" y="2577619"/>
                      </a:moveTo>
                      <a:lnTo>
                        <a:pt x="1117528" y="2937659"/>
                      </a:lnTo>
                      <a:lnTo>
                        <a:pt x="1296450" y="2937659"/>
                      </a:lnTo>
                      <a:lnTo>
                        <a:pt x="1296450" y="2577619"/>
                      </a:lnTo>
                      <a:close/>
                      <a:moveTo>
                        <a:pt x="703375" y="2577619"/>
                      </a:moveTo>
                      <a:lnTo>
                        <a:pt x="703375" y="2937659"/>
                      </a:lnTo>
                      <a:lnTo>
                        <a:pt x="882297" y="2937659"/>
                      </a:lnTo>
                      <a:lnTo>
                        <a:pt x="882297" y="2577619"/>
                      </a:lnTo>
                      <a:close/>
                      <a:moveTo>
                        <a:pt x="289222" y="2577619"/>
                      </a:moveTo>
                      <a:lnTo>
                        <a:pt x="289222" y="2937659"/>
                      </a:lnTo>
                      <a:lnTo>
                        <a:pt x="468144" y="2937659"/>
                      </a:lnTo>
                      <a:lnTo>
                        <a:pt x="468144" y="2577619"/>
                      </a:lnTo>
                      <a:close/>
                      <a:moveTo>
                        <a:pt x="3379043" y="2474382"/>
                      </a:moveTo>
                      <a:lnTo>
                        <a:pt x="3379043" y="2682022"/>
                      </a:lnTo>
                      <a:lnTo>
                        <a:pt x="3628183" y="2682022"/>
                      </a:lnTo>
                      <a:lnTo>
                        <a:pt x="3628183" y="2474382"/>
                      </a:lnTo>
                      <a:close/>
                      <a:moveTo>
                        <a:pt x="2945132" y="2474382"/>
                      </a:moveTo>
                      <a:lnTo>
                        <a:pt x="2945132" y="2682022"/>
                      </a:lnTo>
                      <a:lnTo>
                        <a:pt x="3194272" y="2682022"/>
                      </a:lnTo>
                      <a:lnTo>
                        <a:pt x="3194272" y="2474382"/>
                      </a:lnTo>
                      <a:close/>
                      <a:moveTo>
                        <a:pt x="2514947" y="2474382"/>
                      </a:moveTo>
                      <a:lnTo>
                        <a:pt x="2514947" y="2682022"/>
                      </a:lnTo>
                      <a:lnTo>
                        <a:pt x="2764087" y="2682022"/>
                      </a:lnTo>
                      <a:lnTo>
                        <a:pt x="2764087" y="2474382"/>
                      </a:lnTo>
                      <a:close/>
                      <a:moveTo>
                        <a:pt x="3379043" y="2084229"/>
                      </a:moveTo>
                      <a:lnTo>
                        <a:pt x="3379043" y="2291869"/>
                      </a:lnTo>
                      <a:lnTo>
                        <a:pt x="3628183" y="2291869"/>
                      </a:lnTo>
                      <a:lnTo>
                        <a:pt x="3628183" y="2084229"/>
                      </a:lnTo>
                      <a:close/>
                      <a:moveTo>
                        <a:pt x="2945132" y="2084229"/>
                      </a:moveTo>
                      <a:lnTo>
                        <a:pt x="2945132" y="2291869"/>
                      </a:lnTo>
                      <a:lnTo>
                        <a:pt x="3194272" y="2291869"/>
                      </a:lnTo>
                      <a:lnTo>
                        <a:pt x="3194272" y="2084229"/>
                      </a:lnTo>
                      <a:close/>
                      <a:moveTo>
                        <a:pt x="2514947" y="2084229"/>
                      </a:moveTo>
                      <a:lnTo>
                        <a:pt x="2514947" y="2291869"/>
                      </a:lnTo>
                      <a:lnTo>
                        <a:pt x="2764087" y="2291869"/>
                      </a:lnTo>
                      <a:lnTo>
                        <a:pt x="2764087" y="2084229"/>
                      </a:lnTo>
                      <a:close/>
                      <a:moveTo>
                        <a:pt x="2124144" y="1714020"/>
                      </a:moveTo>
                      <a:lnTo>
                        <a:pt x="2124144" y="2164020"/>
                      </a:lnTo>
                      <a:lnTo>
                        <a:pt x="1296144" y="2164020"/>
                      </a:lnTo>
                      <a:close/>
                      <a:moveTo>
                        <a:pt x="197090" y="609603"/>
                      </a:moveTo>
                      <a:lnTo>
                        <a:pt x="525322" y="609603"/>
                      </a:lnTo>
                      <a:lnTo>
                        <a:pt x="584058" y="2101023"/>
                      </a:lnTo>
                      <a:lnTo>
                        <a:pt x="1296144" y="1714020"/>
                      </a:lnTo>
                      <a:lnTo>
                        <a:pt x="1296144" y="2164020"/>
                      </a:lnTo>
                      <a:lnTo>
                        <a:pt x="586539" y="2164020"/>
                      </a:lnTo>
                      <a:lnTo>
                        <a:pt x="590547" y="2265787"/>
                      </a:lnTo>
                      <a:lnTo>
                        <a:pt x="2232248" y="2265787"/>
                      </a:lnTo>
                      <a:lnTo>
                        <a:pt x="2232248" y="1954513"/>
                      </a:lnTo>
                      <a:lnTo>
                        <a:pt x="2232248" y="1054513"/>
                      </a:lnTo>
                      <a:lnTo>
                        <a:pt x="3888248" y="1954513"/>
                      </a:lnTo>
                      <a:lnTo>
                        <a:pt x="3888432" y="1954513"/>
                      </a:lnTo>
                      <a:lnTo>
                        <a:pt x="3888432" y="3921971"/>
                      </a:lnTo>
                      <a:lnTo>
                        <a:pt x="2304256" y="3921971"/>
                      </a:lnTo>
                      <a:lnTo>
                        <a:pt x="2232248" y="3921971"/>
                      </a:lnTo>
                      <a:lnTo>
                        <a:pt x="772857" y="3921971"/>
                      </a:lnTo>
                      <a:lnTo>
                        <a:pt x="772857" y="3290059"/>
                      </a:lnTo>
                      <a:lnTo>
                        <a:pt x="361206" y="3290059"/>
                      </a:lnTo>
                      <a:lnTo>
                        <a:pt x="361206" y="3921971"/>
                      </a:lnTo>
                      <a:lnTo>
                        <a:pt x="0" y="3921971"/>
                      </a:lnTo>
                      <a:lnTo>
                        <a:pt x="0" y="2265787"/>
                      </a:lnTo>
                      <a:lnTo>
                        <a:pt x="131865" y="2265787"/>
                      </a:lnTo>
                      <a:close/>
                      <a:moveTo>
                        <a:pt x="929888" y="0"/>
                      </a:moveTo>
                      <a:cubicBezTo>
                        <a:pt x="1019595" y="0"/>
                        <a:pt x="1124659" y="30463"/>
                        <a:pt x="1166726" y="102575"/>
                      </a:cubicBezTo>
                      <a:cubicBezTo>
                        <a:pt x="1212070" y="48192"/>
                        <a:pt x="1255094" y="19511"/>
                        <a:pt x="1304210" y="14210"/>
                      </a:cubicBezTo>
                      <a:cubicBezTo>
                        <a:pt x="1353326" y="8909"/>
                        <a:pt x="1418945" y="35057"/>
                        <a:pt x="1461423" y="70767"/>
                      </a:cubicBezTo>
                      <a:cubicBezTo>
                        <a:pt x="1500648" y="39845"/>
                        <a:pt x="1550404" y="23049"/>
                        <a:pt x="1604082" y="23049"/>
                      </a:cubicBezTo>
                      <a:cubicBezTo>
                        <a:pt x="1692530" y="23049"/>
                        <a:pt x="1770327" y="68651"/>
                        <a:pt x="1814928" y="137833"/>
                      </a:cubicBezTo>
                      <a:cubicBezTo>
                        <a:pt x="1859765" y="69447"/>
                        <a:pt x="1937139" y="24416"/>
                        <a:pt x="2025031" y="24416"/>
                      </a:cubicBezTo>
                      <a:cubicBezTo>
                        <a:pt x="2135143" y="24416"/>
                        <a:pt x="2228747" y="95092"/>
                        <a:pt x="2261925" y="193913"/>
                      </a:cubicBezTo>
                      <a:cubicBezTo>
                        <a:pt x="2262329" y="193791"/>
                        <a:pt x="2262735" y="193790"/>
                        <a:pt x="2263140" y="193790"/>
                      </a:cubicBezTo>
                      <a:cubicBezTo>
                        <a:pt x="2402209" y="193790"/>
                        <a:pt x="2514947" y="306528"/>
                        <a:pt x="2514947" y="445597"/>
                      </a:cubicBezTo>
                      <a:cubicBezTo>
                        <a:pt x="2514947" y="584666"/>
                        <a:pt x="2402209" y="697404"/>
                        <a:pt x="2263140" y="697404"/>
                      </a:cubicBezTo>
                      <a:cubicBezTo>
                        <a:pt x="2176391" y="697404"/>
                        <a:pt x="2099888" y="653537"/>
                        <a:pt x="2054640" y="586750"/>
                      </a:cubicBezTo>
                      <a:cubicBezTo>
                        <a:pt x="2010395" y="653762"/>
                        <a:pt x="1934062" y="697404"/>
                        <a:pt x="1847535" y="697404"/>
                      </a:cubicBezTo>
                      <a:cubicBezTo>
                        <a:pt x="1789311" y="697404"/>
                        <a:pt x="1735702" y="677642"/>
                        <a:pt x="1693695" y="643630"/>
                      </a:cubicBezTo>
                      <a:cubicBezTo>
                        <a:pt x="1651689" y="677642"/>
                        <a:pt x="1598080" y="697404"/>
                        <a:pt x="1539855" y="697404"/>
                      </a:cubicBezTo>
                      <a:cubicBezTo>
                        <a:pt x="1441551" y="697404"/>
                        <a:pt x="1356403" y="641072"/>
                        <a:pt x="1315888" y="558445"/>
                      </a:cubicBezTo>
                      <a:cubicBezTo>
                        <a:pt x="1272229" y="598661"/>
                        <a:pt x="1206400" y="634839"/>
                        <a:pt x="1149712" y="622576"/>
                      </a:cubicBezTo>
                      <a:cubicBezTo>
                        <a:pt x="1096483" y="611061"/>
                        <a:pt x="1025744" y="572014"/>
                        <a:pt x="984978" y="498638"/>
                      </a:cubicBezTo>
                      <a:cubicBezTo>
                        <a:pt x="959504" y="574665"/>
                        <a:pt x="887516" y="629050"/>
                        <a:pt x="802824" y="629050"/>
                      </a:cubicBezTo>
                      <a:cubicBezTo>
                        <a:pt x="724492" y="629050"/>
                        <a:pt x="657026" y="582526"/>
                        <a:pt x="627413" y="515210"/>
                      </a:cubicBezTo>
                      <a:cubicBezTo>
                        <a:pt x="584988" y="553591"/>
                        <a:pt x="527392" y="574026"/>
                        <a:pt x="479717" y="567162"/>
                      </a:cubicBezTo>
                      <a:cubicBezTo>
                        <a:pt x="439788" y="561414"/>
                        <a:pt x="406466" y="547383"/>
                        <a:pt x="379767" y="527160"/>
                      </a:cubicBezTo>
                      <a:cubicBezTo>
                        <a:pt x="310874" y="498171"/>
                        <a:pt x="262300" y="430445"/>
                        <a:pt x="261518" y="351249"/>
                      </a:cubicBezTo>
                      <a:cubicBezTo>
                        <a:pt x="261425" y="351089"/>
                        <a:pt x="261381" y="350918"/>
                        <a:pt x="261338" y="350746"/>
                      </a:cubicBezTo>
                      <a:cubicBezTo>
                        <a:pt x="228153" y="316942"/>
                        <a:pt x="208360" y="270473"/>
                        <a:pt x="208360" y="219381"/>
                      </a:cubicBezTo>
                      <a:cubicBezTo>
                        <a:pt x="208360" y="112466"/>
                        <a:pt x="295031" y="25795"/>
                        <a:pt x="401946" y="25795"/>
                      </a:cubicBezTo>
                      <a:cubicBezTo>
                        <a:pt x="425158" y="25795"/>
                        <a:pt x="447416" y="29880"/>
                        <a:pt x="467791" y="38056"/>
                      </a:cubicBezTo>
                      <a:cubicBezTo>
                        <a:pt x="585794" y="17893"/>
                        <a:pt x="696162" y="87852"/>
                        <a:pt x="737322" y="124235"/>
                      </a:cubicBezTo>
                      <a:cubicBezTo>
                        <a:pt x="782627" y="68126"/>
                        <a:pt x="852143" y="0"/>
                        <a:pt x="929888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6" name="Rectangle 24">
                  <a:extLst>
                    <a:ext uri="{FF2B5EF4-FFF2-40B4-BE49-F238E27FC236}">
                      <a16:creationId xmlns:a16="http://schemas.microsoft.com/office/drawing/2014/main" id="{D2FC3969-0608-41AA-985B-4BC4942258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0700000">
                  <a:off x="2300573" y="1797574"/>
                  <a:ext cx="456968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5825" h="2998234">
                      <a:moveTo>
                        <a:pt x="571963" y="2092124"/>
                      </a:moveTo>
                      <a:lnTo>
                        <a:pt x="465390" y="2092124"/>
                      </a:lnTo>
                      <a:lnTo>
                        <a:pt x="571963" y="2198697"/>
                      </a:lnTo>
                      <a:close/>
                      <a:moveTo>
                        <a:pt x="571962" y="1939097"/>
                      </a:moveTo>
                      <a:lnTo>
                        <a:pt x="465390" y="2045669"/>
                      </a:lnTo>
                      <a:lnTo>
                        <a:pt x="571962" y="2045669"/>
                      </a:lnTo>
                      <a:close/>
                      <a:moveTo>
                        <a:pt x="724990" y="2092124"/>
                      </a:moveTo>
                      <a:lnTo>
                        <a:pt x="618417" y="2092124"/>
                      </a:lnTo>
                      <a:lnTo>
                        <a:pt x="618418" y="2198697"/>
                      </a:lnTo>
                      <a:close/>
                      <a:moveTo>
                        <a:pt x="618418" y="1939104"/>
                      </a:moveTo>
                      <a:lnTo>
                        <a:pt x="618417" y="2045669"/>
                      </a:lnTo>
                      <a:lnTo>
                        <a:pt x="724982" y="2045669"/>
                      </a:lnTo>
                      <a:close/>
                      <a:moveTo>
                        <a:pt x="760612" y="1901643"/>
                      </a:moveTo>
                      <a:lnTo>
                        <a:pt x="654047" y="1901643"/>
                      </a:lnTo>
                      <a:lnTo>
                        <a:pt x="760612" y="2008208"/>
                      </a:lnTo>
                      <a:close/>
                      <a:moveTo>
                        <a:pt x="760612" y="1748616"/>
                      </a:moveTo>
                      <a:lnTo>
                        <a:pt x="654040" y="1855188"/>
                      </a:lnTo>
                      <a:lnTo>
                        <a:pt x="760612" y="1855188"/>
                      </a:lnTo>
                      <a:close/>
                      <a:moveTo>
                        <a:pt x="913640" y="1901643"/>
                      </a:moveTo>
                      <a:lnTo>
                        <a:pt x="807067" y="1901643"/>
                      </a:lnTo>
                      <a:lnTo>
                        <a:pt x="807067" y="2008216"/>
                      </a:lnTo>
                      <a:close/>
                      <a:moveTo>
                        <a:pt x="807067" y="1748615"/>
                      </a:moveTo>
                      <a:lnTo>
                        <a:pt x="807067" y="1855188"/>
                      </a:lnTo>
                      <a:lnTo>
                        <a:pt x="913640" y="1855188"/>
                      </a:lnTo>
                      <a:close/>
                      <a:moveTo>
                        <a:pt x="953368" y="1708887"/>
                      </a:moveTo>
                      <a:lnTo>
                        <a:pt x="846796" y="1708887"/>
                      </a:lnTo>
                      <a:lnTo>
                        <a:pt x="953368" y="1815459"/>
                      </a:lnTo>
                      <a:close/>
                      <a:moveTo>
                        <a:pt x="953368" y="1555860"/>
                      </a:moveTo>
                      <a:lnTo>
                        <a:pt x="846796" y="1662432"/>
                      </a:lnTo>
                      <a:lnTo>
                        <a:pt x="953368" y="1662432"/>
                      </a:lnTo>
                      <a:close/>
                      <a:moveTo>
                        <a:pt x="1106396" y="1708887"/>
                      </a:moveTo>
                      <a:lnTo>
                        <a:pt x="999823" y="1708887"/>
                      </a:lnTo>
                      <a:lnTo>
                        <a:pt x="999823" y="1815460"/>
                      </a:lnTo>
                      <a:close/>
                      <a:moveTo>
                        <a:pt x="999823" y="1555860"/>
                      </a:moveTo>
                      <a:lnTo>
                        <a:pt x="999823" y="1662432"/>
                      </a:lnTo>
                      <a:lnTo>
                        <a:pt x="1106396" y="1662432"/>
                      </a:lnTo>
                      <a:close/>
                      <a:moveTo>
                        <a:pt x="1144754" y="1514764"/>
                      </a:moveTo>
                      <a:lnTo>
                        <a:pt x="1038182" y="1514764"/>
                      </a:lnTo>
                      <a:lnTo>
                        <a:pt x="1144754" y="1621337"/>
                      </a:lnTo>
                      <a:close/>
                      <a:moveTo>
                        <a:pt x="1144754" y="1361737"/>
                      </a:moveTo>
                      <a:lnTo>
                        <a:pt x="1038182" y="1468309"/>
                      </a:lnTo>
                      <a:lnTo>
                        <a:pt x="1144754" y="1468309"/>
                      </a:lnTo>
                      <a:close/>
                      <a:moveTo>
                        <a:pt x="1297782" y="1514764"/>
                      </a:moveTo>
                      <a:lnTo>
                        <a:pt x="1191209" y="1514764"/>
                      </a:lnTo>
                      <a:lnTo>
                        <a:pt x="1191209" y="1621337"/>
                      </a:lnTo>
                      <a:close/>
                      <a:moveTo>
                        <a:pt x="1191209" y="1361737"/>
                      </a:moveTo>
                      <a:lnTo>
                        <a:pt x="1191209" y="1468309"/>
                      </a:lnTo>
                      <a:lnTo>
                        <a:pt x="1297782" y="1468309"/>
                      </a:lnTo>
                      <a:close/>
                      <a:moveTo>
                        <a:pt x="1335838" y="1323681"/>
                      </a:moveTo>
                      <a:lnTo>
                        <a:pt x="1229266" y="1323681"/>
                      </a:lnTo>
                      <a:lnTo>
                        <a:pt x="1335838" y="1430253"/>
                      </a:lnTo>
                      <a:close/>
                      <a:moveTo>
                        <a:pt x="1335838" y="1170654"/>
                      </a:moveTo>
                      <a:lnTo>
                        <a:pt x="1229266" y="1277226"/>
                      </a:lnTo>
                      <a:lnTo>
                        <a:pt x="1335838" y="1277226"/>
                      </a:lnTo>
                      <a:close/>
                      <a:moveTo>
                        <a:pt x="1488865" y="1323681"/>
                      </a:moveTo>
                      <a:lnTo>
                        <a:pt x="1382293" y="1323681"/>
                      </a:lnTo>
                      <a:lnTo>
                        <a:pt x="1382293" y="1430253"/>
                      </a:lnTo>
                      <a:close/>
                      <a:moveTo>
                        <a:pt x="1382293" y="1170653"/>
                      </a:moveTo>
                      <a:lnTo>
                        <a:pt x="1382293" y="1277226"/>
                      </a:lnTo>
                      <a:lnTo>
                        <a:pt x="1488865" y="1277226"/>
                      </a:lnTo>
                      <a:close/>
                      <a:moveTo>
                        <a:pt x="2914702" y="2523007"/>
                      </a:moveTo>
                      <a:cubicBezTo>
                        <a:pt x="2900642" y="2508947"/>
                        <a:pt x="2877845" y="2508947"/>
                        <a:pt x="2863784" y="2523007"/>
                      </a:cubicBezTo>
                      <a:cubicBezTo>
                        <a:pt x="2849724" y="2537067"/>
                        <a:pt x="2849724" y="2559864"/>
                        <a:pt x="2863784" y="2573924"/>
                      </a:cubicBezTo>
                      <a:cubicBezTo>
                        <a:pt x="2877845" y="2587985"/>
                        <a:pt x="2900642" y="2587985"/>
                        <a:pt x="2914702" y="2573924"/>
                      </a:cubicBezTo>
                      <a:cubicBezTo>
                        <a:pt x="2928762" y="2559864"/>
                        <a:pt x="2928762" y="2537067"/>
                        <a:pt x="2914702" y="2523007"/>
                      </a:cubicBezTo>
                      <a:close/>
                      <a:moveTo>
                        <a:pt x="1526922" y="1132597"/>
                      </a:moveTo>
                      <a:lnTo>
                        <a:pt x="1420350" y="1132596"/>
                      </a:lnTo>
                      <a:lnTo>
                        <a:pt x="1526922" y="1239169"/>
                      </a:lnTo>
                      <a:close/>
                      <a:moveTo>
                        <a:pt x="1526922" y="979569"/>
                      </a:moveTo>
                      <a:lnTo>
                        <a:pt x="1420350" y="1086141"/>
                      </a:lnTo>
                      <a:lnTo>
                        <a:pt x="1526922" y="1086142"/>
                      </a:lnTo>
                      <a:close/>
                      <a:moveTo>
                        <a:pt x="1679950" y="1132597"/>
                      </a:moveTo>
                      <a:lnTo>
                        <a:pt x="1573377" y="1132597"/>
                      </a:lnTo>
                      <a:lnTo>
                        <a:pt x="1573377" y="1239169"/>
                      </a:lnTo>
                      <a:close/>
                      <a:moveTo>
                        <a:pt x="1573377" y="979569"/>
                      </a:moveTo>
                      <a:lnTo>
                        <a:pt x="1573377" y="1086142"/>
                      </a:lnTo>
                      <a:lnTo>
                        <a:pt x="1679950" y="1086142"/>
                      </a:lnTo>
                      <a:close/>
                      <a:moveTo>
                        <a:pt x="1718007" y="941512"/>
                      </a:moveTo>
                      <a:lnTo>
                        <a:pt x="1611434" y="941512"/>
                      </a:lnTo>
                      <a:lnTo>
                        <a:pt x="1718007" y="1048085"/>
                      </a:lnTo>
                      <a:close/>
                      <a:moveTo>
                        <a:pt x="1718006" y="788485"/>
                      </a:moveTo>
                      <a:lnTo>
                        <a:pt x="1611434" y="895057"/>
                      </a:lnTo>
                      <a:lnTo>
                        <a:pt x="1718006" y="895057"/>
                      </a:lnTo>
                      <a:close/>
                      <a:moveTo>
                        <a:pt x="1871034" y="941512"/>
                      </a:moveTo>
                      <a:lnTo>
                        <a:pt x="1764461" y="941512"/>
                      </a:lnTo>
                      <a:lnTo>
                        <a:pt x="1764462" y="1048085"/>
                      </a:lnTo>
                      <a:close/>
                      <a:moveTo>
                        <a:pt x="1764461" y="788485"/>
                      </a:moveTo>
                      <a:lnTo>
                        <a:pt x="1764462" y="895057"/>
                      </a:lnTo>
                      <a:lnTo>
                        <a:pt x="1871034" y="895057"/>
                      </a:lnTo>
                      <a:close/>
                      <a:moveTo>
                        <a:pt x="3382381" y="1946466"/>
                      </a:moveTo>
                      <a:lnTo>
                        <a:pt x="2893361" y="2435486"/>
                      </a:lnTo>
                      <a:lnTo>
                        <a:pt x="2933988" y="2428503"/>
                      </a:lnTo>
                      <a:lnTo>
                        <a:pt x="3009207" y="2503722"/>
                      </a:lnTo>
                      <a:lnTo>
                        <a:pt x="3003173" y="2538827"/>
                      </a:lnTo>
                      <a:lnTo>
                        <a:pt x="3488958" y="2053042"/>
                      </a:lnTo>
                      <a:lnTo>
                        <a:pt x="3388629" y="1952714"/>
                      </a:lnTo>
                      <a:close/>
                      <a:moveTo>
                        <a:pt x="2405874" y="794872"/>
                      </a:moveTo>
                      <a:lnTo>
                        <a:pt x="2299301" y="794872"/>
                      </a:lnTo>
                      <a:lnTo>
                        <a:pt x="2405874" y="901444"/>
                      </a:lnTo>
                      <a:close/>
                      <a:moveTo>
                        <a:pt x="2789111" y="1176277"/>
                      </a:moveTo>
                      <a:lnTo>
                        <a:pt x="2682538" y="1176278"/>
                      </a:lnTo>
                      <a:lnTo>
                        <a:pt x="2789111" y="1282850"/>
                      </a:lnTo>
                      <a:close/>
                      <a:moveTo>
                        <a:pt x="2596355" y="983521"/>
                      </a:moveTo>
                      <a:lnTo>
                        <a:pt x="2489782" y="983522"/>
                      </a:lnTo>
                      <a:lnTo>
                        <a:pt x="2596355" y="1090094"/>
                      </a:lnTo>
                      <a:close/>
                      <a:moveTo>
                        <a:pt x="3174317" y="1558747"/>
                      </a:moveTo>
                      <a:lnTo>
                        <a:pt x="3067745" y="1558747"/>
                      </a:lnTo>
                      <a:lnTo>
                        <a:pt x="3174317" y="1665320"/>
                      </a:lnTo>
                      <a:close/>
                      <a:moveTo>
                        <a:pt x="2983234" y="1367664"/>
                      </a:moveTo>
                      <a:lnTo>
                        <a:pt x="2876661" y="1367664"/>
                      </a:lnTo>
                      <a:lnTo>
                        <a:pt x="2983234" y="1474236"/>
                      </a:lnTo>
                      <a:close/>
                      <a:moveTo>
                        <a:pt x="3556486" y="1940915"/>
                      </a:moveTo>
                      <a:lnTo>
                        <a:pt x="3449914" y="1940915"/>
                      </a:lnTo>
                      <a:lnTo>
                        <a:pt x="3556487" y="2047488"/>
                      </a:lnTo>
                      <a:close/>
                      <a:moveTo>
                        <a:pt x="3365402" y="1749831"/>
                      </a:moveTo>
                      <a:lnTo>
                        <a:pt x="3258830" y="1749831"/>
                      </a:lnTo>
                      <a:lnTo>
                        <a:pt x="3365402" y="1856404"/>
                      </a:lnTo>
                      <a:close/>
                      <a:moveTo>
                        <a:pt x="3761426" y="2144804"/>
                      </a:moveTo>
                      <a:lnTo>
                        <a:pt x="3654853" y="2144804"/>
                      </a:lnTo>
                      <a:lnTo>
                        <a:pt x="3761426" y="2251377"/>
                      </a:lnTo>
                      <a:close/>
                      <a:moveTo>
                        <a:pt x="2405874" y="657532"/>
                      </a:moveTo>
                      <a:lnTo>
                        <a:pt x="2314989" y="748417"/>
                      </a:lnTo>
                      <a:lnTo>
                        <a:pt x="2405874" y="748417"/>
                      </a:lnTo>
                      <a:close/>
                      <a:moveTo>
                        <a:pt x="2558894" y="794872"/>
                      </a:moveTo>
                      <a:lnTo>
                        <a:pt x="2452329" y="794872"/>
                      </a:lnTo>
                      <a:lnTo>
                        <a:pt x="2452329" y="901437"/>
                      </a:lnTo>
                      <a:close/>
                      <a:moveTo>
                        <a:pt x="2596355" y="830501"/>
                      </a:moveTo>
                      <a:lnTo>
                        <a:pt x="2489790" y="937067"/>
                      </a:lnTo>
                      <a:lnTo>
                        <a:pt x="2596355" y="937067"/>
                      </a:lnTo>
                      <a:close/>
                      <a:moveTo>
                        <a:pt x="2942138" y="1176278"/>
                      </a:moveTo>
                      <a:lnTo>
                        <a:pt x="2835566" y="1176277"/>
                      </a:lnTo>
                      <a:lnTo>
                        <a:pt x="2835566" y="1282850"/>
                      </a:lnTo>
                      <a:close/>
                      <a:moveTo>
                        <a:pt x="2789111" y="1023250"/>
                      </a:moveTo>
                      <a:lnTo>
                        <a:pt x="2682538" y="1129823"/>
                      </a:lnTo>
                      <a:lnTo>
                        <a:pt x="2789111" y="1129823"/>
                      </a:lnTo>
                      <a:close/>
                      <a:moveTo>
                        <a:pt x="2749382" y="983521"/>
                      </a:moveTo>
                      <a:lnTo>
                        <a:pt x="2642810" y="983522"/>
                      </a:lnTo>
                      <a:lnTo>
                        <a:pt x="2642810" y="1090094"/>
                      </a:lnTo>
                      <a:close/>
                      <a:moveTo>
                        <a:pt x="3327345" y="1558747"/>
                      </a:moveTo>
                      <a:lnTo>
                        <a:pt x="3220772" y="1558747"/>
                      </a:lnTo>
                      <a:lnTo>
                        <a:pt x="3220772" y="1665320"/>
                      </a:lnTo>
                      <a:close/>
                      <a:moveTo>
                        <a:pt x="3174317" y="1405720"/>
                      </a:moveTo>
                      <a:lnTo>
                        <a:pt x="3067745" y="1512292"/>
                      </a:lnTo>
                      <a:lnTo>
                        <a:pt x="3174317" y="1512292"/>
                      </a:lnTo>
                      <a:close/>
                      <a:moveTo>
                        <a:pt x="3136261" y="1367664"/>
                      </a:moveTo>
                      <a:lnTo>
                        <a:pt x="3029688" y="1367664"/>
                      </a:lnTo>
                      <a:lnTo>
                        <a:pt x="3029689" y="1474236"/>
                      </a:lnTo>
                      <a:close/>
                      <a:moveTo>
                        <a:pt x="2983234" y="1214636"/>
                      </a:moveTo>
                      <a:lnTo>
                        <a:pt x="2876661" y="1321209"/>
                      </a:lnTo>
                      <a:lnTo>
                        <a:pt x="2983234" y="1321209"/>
                      </a:lnTo>
                      <a:close/>
                      <a:moveTo>
                        <a:pt x="3709514" y="1940915"/>
                      </a:moveTo>
                      <a:lnTo>
                        <a:pt x="3602941" y="1940915"/>
                      </a:lnTo>
                      <a:lnTo>
                        <a:pt x="3602942" y="2047488"/>
                      </a:lnTo>
                      <a:close/>
                      <a:moveTo>
                        <a:pt x="3556487" y="1787888"/>
                      </a:moveTo>
                      <a:lnTo>
                        <a:pt x="3449914" y="1894460"/>
                      </a:lnTo>
                      <a:lnTo>
                        <a:pt x="3556486" y="1894460"/>
                      </a:lnTo>
                      <a:close/>
                      <a:moveTo>
                        <a:pt x="3518430" y="1749831"/>
                      </a:moveTo>
                      <a:lnTo>
                        <a:pt x="3411857" y="1749831"/>
                      </a:lnTo>
                      <a:lnTo>
                        <a:pt x="3411857" y="1856403"/>
                      </a:lnTo>
                      <a:close/>
                      <a:moveTo>
                        <a:pt x="3365402" y="1596803"/>
                      </a:moveTo>
                      <a:lnTo>
                        <a:pt x="3258830" y="1703376"/>
                      </a:lnTo>
                      <a:lnTo>
                        <a:pt x="3365402" y="1703376"/>
                      </a:lnTo>
                      <a:close/>
                      <a:moveTo>
                        <a:pt x="3761426" y="1991777"/>
                      </a:moveTo>
                      <a:lnTo>
                        <a:pt x="3654853" y="2098349"/>
                      </a:lnTo>
                      <a:lnTo>
                        <a:pt x="3761426" y="2098349"/>
                      </a:lnTo>
                      <a:close/>
                      <a:moveTo>
                        <a:pt x="2452329" y="641845"/>
                      </a:moveTo>
                      <a:lnTo>
                        <a:pt x="2452329" y="748417"/>
                      </a:lnTo>
                      <a:lnTo>
                        <a:pt x="2558901" y="748417"/>
                      </a:lnTo>
                      <a:close/>
                      <a:moveTo>
                        <a:pt x="2835566" y="1023250"/>
                      </a:moveTo>
                      <a:lnTo>
                        <a:pt x="2835566" y="1129822"/>
                      </a:lnTo>
                      <a:lnTo>
                        <a:pt x="2942138" y="1129822"/>
                      </a:lnTo>
                      <a:close/>
                      <a:moveTo>
                        <a:pt x="2642810" y="830494"/>
                      </a:moveTo>
                      <a:lnTo>
                        <a:pt x="2642810" y="937066"/>
                      </a:lnTo>
                      <a:lnTo>
                        <a:pt x="2749382" y="937066"/>
                      </a:lnTo>
                      <a:close/>
                      <a:moveTo>
                        <a:pt x="3220772" y="1405720"/>
                      </a:moveTo>
                      <a:lnTo>
                        <a:pt x="3220772" y="1512292"/>
                      </a:lnTo>
                      <a:lnTo>
                        <a:pt x="3327344" y="1512292"/>
                      </a:lnTo>
                      <a:close/>
                      <a:moveTo>
                        <a:pt x="3029688" y="1214636"/>
                      </a:moveTo>
                      <a:lnTo>
                        <a:pt x="3029688" y="1321209"/>
                      </a:lnTo>
                      <a:lnTo>
                        <a:pt x="3136261" y="1321209"/>
                      </a:lnTo>
                      <a:close/>
                      <a:moveTo>
                        <a:pt x="3602941" y="1787888"/>
                      </a:moveTo>
                      <a:lnTo>
                        <a:pt x="3602941" y="1894460"/>
                      </a:lnTo>
                      <a:lnTo>
                        <a:pt x="3709514" y="1894460"/>
                      </a:lnTo>
                      <a:close/>
                      <a:moveTo>
                        <a:pt x="3411857" y="1596803"/>
                      </a:moveTo>
                      <a:lnTo>
                        <a:pt x="3411857" y="1703376"/>
                      </a:lnTo>
                      <a:lnTo>
                        <a:pt x="3518429" y="1703376"/>
                      </a:lnTo>
                      <a:close/>
                      <a:moveTo>
                        <a:pt x="2353083" y="150965"/>
                      </a:moveTo>
                      <a:lnTo>
                        <a:pt x="2025288" y="132265"/>
                      </a:lnTo>
                      <a:lnTo>
                        <a:pt x="2071608" y="178585"/>
                      </a:lnTo>
                      <a:lnTo>
                        <a:pt x="2093619" y="156574"/>
                      </a:lnTo>
                      <a:lnTo>
                        <a:pt x="2220546" y="283501"/>
                      </a:lnTo>
                      <a:close/>
                      <a:moveTo>
                        <a:pt x="2523312" y="286240"/>
                      </a:moveTo>
                      <a:lnTo>
                        <a:pt x="2373298" y="436253"/>
                      </a:lnTo>
                      <a:lnTo>
                        <a:pt x="2500225" y="563180"/>
                      </a:lnTo>
                      <a:lnTo>
                        <a:pt x="2473487" y="589919"/>
                      </a:lnTo>
                      <a:lnTo>
                        <a:pt x="2618667" y="735099"/>
                      </a:lnTo>
                      <a:lnTo>
                        <a:pt x="2619582" y="734183"/>
                      </a:lnTo>
                      <a:lnTo>
                        <a:pt x="2812338" y="926939"/>
                      </a:lnTo>
                      <a:lnTo>
                        <a:pt x="2845693" y="960294"/>
                      </a:lnTo>
                      <a:lnTo>
                        <a:pt x="3005093" y="1119693"/>
                      </a:lnTo>
                      <a:lnTo>
                        <a:pt x="3006461" y="1118325"/>
                      </a:lnTo>
                      <a:lnTo>
                        <a:pt x="3197545" y="1309409"/>
                      </a:lnTo>
                      <a:lnTo>
                        <a:pt x="3232572" y="1344436"/>
                      </a:lnTo>
                      <a:lnTo>
                        <a:pt x="3246403" y="1358267"/>
                      </a:lnTo>
                      <a:close/>
                      <a:moveTo>
                        <a:pt x="2523816" y="30335"/>
                      </a:moveTo>
                      <a:lnTo>
                        <a:pt x="2626629" y="133149"/>
                      </a:lnTo>
                      <a:lnTo>
                        <a:pt x="2552082" y="207696"/>
                      </a:lnTo>
                      <a:lnTo>
                        <a:pt x="2576968" y="232583"/>
                      </a:lnTo>
                      <a:lnTo>
                        <a:pt x="2575182" y="234369"/>
                      </a:lnTo>
                      <a:lnTo>
                        <a:pt x="3513251" y="1625113"/>
                      </a:lnTo>
                      <a:lnTo>
                        <a:pt x="3579714" y="1691577"/>
                      </a:lnTo>
                      <a:lnTo>
                        <a:pt x="3614741" y="1726603"/>
                      </a:lnTo>
                      <a:lnTo>
                        <a:pt x="3784128" y="1895991"/>
                      </a:lnTo>
                      <a:lnTo>
                        <a:pt x="3784653" y="1895466"/>
                      </a:lnTo>
                      <a:lnTo>
                        <a:pt x="3802957" y="1913770"/>
                      </a:lnTo>
                      <a:lnTo>
                        <a:pt x="3802957" y="1914820"/>
                      </a:lnTo>
                      <a:lnTo>
                        <a:pt x="3805825" y="1917687"/>
                      </a:lnTo>
                      <a:lnTo>
                        <a:pt x="3802957" y="1920555"/>
                      </a:lnTo>
                      <a:lnTo>
                        <a:pt x="3802957" y="2329384"/>
                      </a:lnTo>
                      <a:lnTo>
                        <a:pt x="3784653" y="2347688"/>
                      </a:lnTo>
                      <a:lnTo>
                        <a:pt x="3580239" y="2143274"/>
                      </a:lnTo>
                      <a:lnTo>
                        <a:pt x="3579714" y="2143798"/>
                      </a:lnTo>
                      <a:lnTo>
                        <a:pt x="3514414" y="2078498"/>
                      </a:lnTo>
                      <a:lnTo>
                        <a:pt x="2992605" y="2600306"/>
                      </a:lnTo>
                      <a:lnTo>
                        <a:pt x="2990741" y="2611151"/>
                      </a:lnTo>
                      <a:lnTo>
                        <a:pt x="2771416" y="2767764"/>
                      </a:lnTo>
                      <a:lnTo>
                        <a:pt x="2746140" y="2742487"/>
                      </a:lnTo>
                      <a:lnTo>
                        <a:pt x="2670170" y="2818456"/>
                      </a:lnTo>
                      <a:lnTo>
                        <a:pt x="2651401" y="2799687"/>
                      </a:lnTo>
                      <a:cubicBezTo>
                        <a:pt x="2625528" y="2785735"/>
                        <a:pt x="2592950" y="2788926"/>
                        <a:pt x="2569612" y="2809139"/>
                      </a:cubicBezTo>
                      <a:cubicBezTo>
                        <a:pt x="2540180" y="2834630"/>
                        <a:pt x="2535445" y="2878528"/>
                        <a:pt x="2558763" y="2909709"/>
                      </a:cubicBezTo>
                      <a:cubicBezTo>
                        <a:pt x="2580225" y="2939886"/>
                        <a:pt x="2602221" y="2944074"/>
                        <a:pt x="2698387" y="2956528"/>
                      </a:cubicBezTo>
                      <a:cubicBezTo>
                        <a:pt x="2612716" y="3019512"/>
                        <a:pt x="2549084" y="3004923"/>
                        <a:pt x="2499317" y="2954166"/>
                      </a:cubicBezTo>
                      <a:cubicBezTo>
                        <a:pt x="2449549" y="2903408"/>
                        <a:pt x="2462151" y="2804007"/>
                        <a:pt x="2521014" y="2753027"/>
                      </a:cubicBezTo>
                      <a:cubicBezTo>
                        <a:pt x="2561003" y="2718393"/>
                        <a:pt x="2614554" y="2708748"/>
                        <a:pt x="2661444" y="2725347"/>
                      </a:cubicBezTo>
                      <a:lnTo>
                        <a:pt x="2695222" y="2691569"/>
                      </a:lnTo>
                      <a:lnTo>
                        <a:pt x="2669947" y="2666294"/>
                      </a:lnTo>
                      <a:lnTo>
                        <a:pt x="2810390" y="2469612"/>
                      </a:lnTo>
                      <a:lnTo>
                        <a:pt x="2809356" y="2468579"/>
                      </a:lnTo>
                      <a:lnTo>
                        <a:pt x="2815551" y="2462385"/>
                      </a:lnTo>
                      <a:lnTo>
                        <a:pt x="2826559" y="2446968"/>
                      </a:lnTo>
                      <a:lnTo>
                        <a:pt x="2831882" y="2446053"/>
                      </a:lnTo>
                      <a:lnTo>
                        <a:pt x="3356925" y="1921010"/>
                      </a:lnTo>
                      <a:lnTo>
                        <a:pt x="3353603" y="1917688"/>
                      </a:lnTo>
                      <a:lnTo>
                        <a:pt x="3197545" y="1761630"/>
                      </a:lnTo>
                      <a:lnTo>
                        <a:pt x="3197544" y="1761631"/>
                      </a:lnTo>
                      <a:lnTo>
                        <a:pt x="3006461" y="1570547"/>
                      </a:lnTo>
                      <a:lnTo>
                        <a:pt x="2971434" y="1535520"/>
                      </a:lnTo>
                      <a:lnTo>
                        <a:pt x="2813706" y="1377793"/>
                      </a:lnTo>
                      <a:lnTo>
                        <a:pt x="2812338" y="1379161"/>
                      </a:lnTo>
                      <a:lnTo>
                        <a:pt x="2619582" y="1186405"/>
                      </a:lnTo>
                      <a:lnTo>
                        <a:pt x="2586227" y="1153050"/>
                      </a:lnTo>
                      <a:lnTo>
                        <a:pt x="2430017" y="996839"/>
                      </a:lnTo>
                      <a:lnTo>
                        <a:pt x="2429101" y="997755"/>
                      </a:lnTo>
                      <a:lnTo>
                        <a:pt x="2247376" y="816030"/>
                      </a:lnTo>
                      <a:lnTo>
                        <a:pt x="2194721" y="868684"/>
                      </a:lnTo>
                      <a:lnTo>
                        <a:pt x="2169629" y="843592"/>
                      </a:lnTo>
                      <a:lnTo>
                        <a:pt x="2012511" y="1000710"/>
                      </a:lnTo>
                      <a:lnTo>
                        <a:pt x="1948715" y="936915"/>
                      </a:lnTo>
                      <a:lnTo>
                        <a:pt x="1776261" y="1109369"/>
                      </a:lnTo>
                      <a:lnTo>
                        <a:pt x="1741234" y="1144396"/>
                      </a:lnTo>
                      <a:lnTo>
                        <a:pt x="1585176" y="1300453"/>
                      </a:lnTo>
                      <a:lnTo>
                        <a:pt x="1550150" y="1335480"/>
                      </a:lnTo>
                      <a:lnTo>
                        <a:pt x="1394093" y="1491537"/>
                      </a:lnTo>
                      <a:lnTo>
                        <a:pt x="1359065" y="1526564"/>
                      </a:lnTo>
                      <a:lnTo>
                        <a:pt x="1201338" y="1684291"/>
                      </a:lnTo>
                      <a:lnTo>
                        <a:pt x="1202706" y="1685660"/>
                      </a:lnTo>
                      <a:lnTo>
                        <a:pt x="1009951" y="1878416"/>
                      </a:lnTo>
                      <a:lnTo>
                        <a:pt x="976596" y="1911771"/>
                      </a:lnTo>
                      <a:lnTo>
                        <a:pt x="820385" y="2067981"/>
                      </a:lnTo>
                      <a:lnTo>
                        <a:pt x="821301" y="2068897"/>
                      </a:lnTo>
                      <a:lnTo>
                        <a:pt x="612116" y="2278081"/>
                      </a:lnTo>
                      <a:lnTo>
                        <a:pt x="673628" y="2339593"/>
                      </a:lnTo>
                      <a:lnTo>
                        <a:pt x="567426" y="2445795"/>
                      </a:lnTo>
                      <a:lnTo>
                        <a:pt x="672230" y="2550598"/>
                      </a:lnTo>
                      <a:lnTo>
                        <a:pt x="566028" y="2656800"/>
                      </a:lnTo>
                      <a:lnTo>
                        <a:pt x="0" y="2090772"/>
                      </a:lnTo>
                      <a:lnTo>
                        <a:pt x="106202" y="1984570"/>
                      </a:lnTo>
                      <a:lnTo>
                        <a:pt x="211005" y="2089373"/>
                      </a:lnTo>
                      <a:lnTo>
                        <a:pt x="317206" y="1983171"/>
                      </a:lnTo>
                      <a:lnTo>
                        <a:pt x="386005" y="2051970"/>
                      </a:lnTo>
                      <a:lnTo>
                        <a:pt x="558644" y="1879331"/>
                      </a:lnTo>
                      <a:lnTo>
                        <a:pt x="557729" y="1878415"/>
                      </a:lnTo>
                      <a:lnTo>
                        <a:pt x="750485" y="1685660"/>
                      </a:lnTo>
                      <a:lnTo>
                        <a:pt x="783839" y="1652305"/>
                      </a:lnTo>
                      <a:lnTo>
                        <a:pt x="943239" y="1492905"/>
                      </a:lnTo>
                      <a:lnTo>
                        <a:pt x="941871" y="1491537"/>
                      </a:lnTo>
                      <a:lnTo>
                        <a:pt x="1132954" y="1300453"/>
                      </a:lnTo>
                      <a:lnTo>
                        <a:pt x="1167982" y="1265426"/>
                      </a:lnTo>
                      <a:lnTo>
                        <a:pt x="1324039" y="1109369"/>
                      </a:lnTo>
                      <a:lnTo>
                        <a:pt x="1359065" y="1074342"/>
                      </a:lnTo>
                      <a:lnTo>
                        <a:pt x="1515123" y="918285"/>
                      </a:lnTo>
                      <a:lnTo>
                        <a:pt x="1550150" y="883258"/>
                      </a:lnTo>
                      <a:lnTo>
                        <a:pt x="1722604" y="710804"/>
                      </a:lnTo>
                      <a:lnTo>
                        <a:pt x="1656089" y="644289"/>
                      </a:lnTo>
                      <a:lnTo>
                        <a:pt x="1813208" y="487170"/>
                      </a:lnTo>
                      <a:lnTo>
                        <a:pt x="1788115" y="462078"/>
                      </a:lnTo>
                      <a:lnTo>
                        <a:pt x="1817021" y="433172"/>
                      </a:lnTo>
                      <a:lnTo>
                        <a:pt x="1638436" y="254587"/>
                      </a:lnTo>
                      <a:lnTo>
                        <a:pt x="1893022" y="0"/>
                      </a:lnTo>
                      <a:lnTo>
                        <a:pt x="1948799" y="55777"/>
                      </a:lnTo>
                      <a:lnTo>
                        <a:pt x="2421315" y="82732"/>
                      </a:lnTo>
                      <a:lnTo>
                        <a:pt x="2424216" y="79831"/>
                      </a:lnTo>
                      <a:lnTo>
                        <a:pt x="2449269" y="104883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7" name="Rectangle 41">
                  <a:extLst>
                    <a:ext uri="{FF2B5EF4-FFF2-40B4-BE49-F238E27FC236}">
                      <a16:creationId xmlns:a16="http://schemas.microsoft.com/office/drawing/2014/main" id="{7F1597A8-3982-4747-98B9-987757218D41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9192674">
                  <a:off x="926950" y="2109352"/>
                  <a:ext cx="360000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23" h="3970014">
                      <a:moveTo>
                        <a:pt x="1259577" y="2471243"/>
                      </a:moveTo>
                      <a:cubicBezTo>
                        <a:pt x="1293292" y="2471243"/>
                        <a:pt x="1320623" y="2543205"/>
                        <a:pt x="1320623" y="2631975"/>
                      </a:cubicBezTo>
                      <a:cubicBezTo>
                        <a:pt x="1320623" y="2720745"/>
                        <a:pt x="1293292" y="2792707"/>
                        <a:pt x="1259577" y="2792707"/>
                      </a:cubicBezTo>
                      <a:cubicBezTo>
                        <a:pt x="1225862" y="2792707"/>
                        <a:pt x="1198531" y="2720745"/>
                        <a:pt x="1198531" y="2631975"/>
                      </a:cubicBezTo>
                      <a:cubicBezTo>
                        <a:pt x="1198531" y="2543205"/>
                        <a:pt x="1225862" y="2471243"/>
                        <a:pt x="1259577" y="2471243"/>
                      </a:cubicBezTo>
                      <a:close/>
                      <a:moveTo>
                        <a:pt x="1710471" y="2470362"/>
                      </a:moveTo>
                      <a:cubicBezTo>
                        <a:pt x="1741030" y="2470028"/>
                        <a:pt x="1768823" y="2488083"/>
                        <a:pt x="1781169" y="2516203"/>
                      </a:cubicBezTo>
                      <a:cubicBezTo>
                        <a:pt x="1793845" y="2545068"/>
                        <a:pt x="1787700" y="2578742"/>
                        <a:pt x="1765642" y="2601268"/>
                      </a:cubicBezTo>
                      <a:cubicBezTo>
                        <a:pt x="1750827" y="2616399"/>
                        <a:pt x="1730831" y="2624459"/>
                        <a:pt x="1710472" y="2623745"/>
                      </a:cubicBezTo>
                      <a:close/>
                      <a:moveTo>
                        <a:pt x="2456093" y="2374056"/>
                      </a:moveTo>
                      <a:lnTo>
                        <a:pt x="2456093" y="2889893"/>
                      </a:lnTo>
                      <a:lnTo>
                        <a:pt x="2566690" y="2889893"/>
                      </a:lnTo>
                      <a:lnTo>
                        <a:pt x="2566690" y="2706284"/>
                      </a:lnTo>
                      <a:lnTo>
                        <a:pt x="2632197" y="2884955"/>
                      </a:lnTo>
                      <a:lnTo>
                        <a:pt x="2635843" y="2883618"/>
                      </a:lnTo>
                      <a:lnTo>
                        <a:pt x="2635843" y="2889893"/>
                      </a:lnTo>
                      <a:lnTo>
                        <a:pt x="2746439" y="2889893"/>
                      </a:lnTo>
                      <a:lnTo>
                        <a:pt x="2746439" y="2374056"/>
                      </a:lnTo>
                      <a:lnTo>
                        <a:pt x="2635843" y="2374056"/>
                      </a:lnTo>
                      <a:lnTo>
                        <a:pt x="2635843" y="2573614"/>
                      </a:lnTo>
                      <a:lnTo>
                        <a:pt x="2566690" y="2385000"/>
                      </a:lnTo>
                      <a:lnTo>
                        <a:pt x="2566690" y="2374056"/>
                      </a:lnTo>
                      <a:close/>
                      <a:moveTo>
                        <a:pt x="2032426" y="2374056"/>
                      </a:moveTo>
                      <a:lnTo>
                        <a:pt x="2032426" y="2889895"/>
                      </a:lnTo>
                      <a:lnTo>
                        <a:pt x="2115405" y="2889895"/>
                      </a:lnTo>
                      <a:lnTo>
                        <a:pt x="2143023" y="2889895"/>
                      </a:lnTo>
                      <a:lnTo>
                        <a:pt x="2308949" y="2889895"/>
                      </a:lnTo>
                      <a:lnTo>
                        <a:pt x="2308949" y="2779299"/>
                      </a:lnTo>
                      <a:lnTo>
                        <a:pt x="2143023" y="2779299"/>
                      </a:lnTo>
                      <a:lnTo>
                        <a:pt x="2143023" y="2686401"/>
                      </a:lnTo>
                      <a:lnTo>
                        <a:pt x="2308949" y="2686401"/>
                      </a:lnTo>
                      <a:lnTo>
                        <a:pt x="2308949" y="2575804"/>
                      </a:lnTo>
                      <a:lnTo>
                        <a:pt x="2143023" y="2575804"/>
                      </a:lnTo>
                      <a:lnTo>
                        <a:pt x="2143023" y="2484653"/>
                      </a:lnTo>
                      <a:lnTo>
                        <a:pt x="2308949" y="2484653"/>
                      </a:lnTo>
                      <a:lnTo>
                        <a:pt x="2308949" y="2374056"/>
                      </a:lnTo>
                      <a:lnTo>
                        <a:pt x="2143023" y="2374056"/>
                      </a:lnTo>
                      <a:lnTo>
                        <a:pt x="2115405" y="2374056"/>
                      </a:lnTo>
                      <a:close/>
                      <a:moveTo>
                        <a:pt x="1259577" y="2374056"/>
                      </a:moveTo>
                      <a:cubicBezTo>
                        <a:pt x="1172187" y="2374056"/>
                        <a:pt x="1101344" y="2489530"/>
                        <a:pt x="1101344" y="2631975"/>
                      </a:cubicBezTo>
                      <a:cubicBezTo>
                        <a:pt x="1101344" y="2774420"/>
                        <a:pt x="1172187" y="2889894"/>
                        <a:pt x="1259577" y="2889894"/>
                      </a:cubicBezTo>
                      <a:cubicBezTo>
                        <a:pt x="1346967" y="2889894"/>
                        <a:pt x="1417810" y="2774420"/>
                        <a:pt x="1417810" y="2631975"/>
                      </a:cubicBezTo>
                      <a:cubicBezTo>
                        <a:pt x="1417810" y="2489530"/>
                        <a:pt x="1346967" y="2374056"/>
                        <a:pt x="1259577" y="2374056"/>
                      </a:cubicBezTo>
                      <a:close/>
                      <a:moveTo>
                        <a:pt x="1599876" y="2366688"/>
                      </a:moveTo>
                      <a:lnTo>
                        <a:pt x="1599875" y="2882524"/>
                      </a:lnTo>
                      <a:lnTo>
                        <a:pt x="1710472" y="2882525"/>
                      </a:lnTo>
                      <a:lnTo>
                        <a:pt x="1710472" y="2723975"/>
                      </a:lnTo>
                      <a:cubicBezTo>
                        <a:pt x="1757507" y="2725624"/>
                        <a:pt x="1803701" y="2707003"/>
                        <a:pt x="1837929" y="2672047"/>
                      </a:cubicBezTo>
                      <a:cubicBezTo>
                        <a:pt x="1888884" y="2620006"/>
                        <a:pt x="1903084" y="2542214"/>
                        <a:pt x="1873801" y="2475527"/>
                      </a:cubicBezTo>
                      <a:cubicBezTo>
                        <a:pt x="1845275" y="2410565"/>
                        <a:pt x="1781067" y="2368851"/>
                        <a:pt x="1710472" y="2369624"/>
                      </a:cubicBezTo>
                      <a:lnTo>
                        <a:pt x="1710471" y="2366688"/>
                      </a:lnTo>
                      <a:close/>
                      <a:moveTo>
                        <a:pt x="920754" y="2169815"/>
                      </a:moveTo>
                      <a:lnTo>
                        <a:pt x="3008986" y="2169815"/>
                      </a:lnTo>
                      <a:lnTo>
                        <a:pt x="3008986" y="3105919"/>
                      </a:lnTo>
                      <a:lnTo>
                        <a:pt x="920754" y="3105919"/>
                      </a:lnTo>
                      <a:close/>
                      <a:moveTo>
                        <a:pt x="632722" y="1985007"/>
                      </a:moveTo>
                      <a:lnTo>
                        <a:pt x="632722" y="3321943"/>
                      </a:lnTo>
                      <a:lnTo>
                        <a:pt x="3297018" y="3321943"/>
                      </a:lnTo>
                      <a:lnTo>
                        <a:pt x="3297018" y="1985007"/>
                      </a:lnTo>
                      <a:close/>
                      <a:moveTo>
                        <a:pt x="2657019" y="761679"/>
                      </a:moveTo>
                      <a:lnTo>
                        <a:pt x="2760733" y="1606387"/>
                      </a:lnTo>
                      <a:lnTo>
                        <a:pt x="2761762" y="1614761"/>
                      </a:lnTo>
                      <a:lnTo>
                        <a:pt x="2762330" y="1614691"/>
                      </a:lnTo>
                      <a:cubicBezTo>
                        <a:pt x="2780335" y="1740615"/>
                        <a:pt x="2862522" y="1833408"/>
                        <a:pt x="2948897" y="1824230"/>
                      </a:cubicBezTo>
                      <a:cubicBezTo>
                        <a:pt x="3036464" y="1814924"/>
                        <a:pt x="3095979" y="1704243"/>
                        <a:pt x="3083047" y="1575312"/>
                      </a:cubicBezTo>
                      <a:lnTo>
                        <a:pt x="3083347" y="1575275"/>
                      </a:lnTo>
                      <a:lnTo>
                        <a:pt x="2983448" y="761679"/>
                      </a:lnTo>
                      <a:close/>
                      <a:moveTo>
                        <a:pt x="2205921" y="761679"/>
                      </a:moveTo>
                      <a:lnTo>
                        <a:pt x="2264137" y="1594263"/>
                      </a:lnTo>
                      <a:cubicBezTo>
                        <a:pt x="2264333" y="1597068"/>
                        <a:pt x="2264530" y="1599874"/>
                        <a:pt x="2264726" y="1602679"/>
                      </a:cubicBezTo>
                      <a:lnTo>
                        <a:pt x="2265297" y="1602640"/>
                      </a:lnTo>
                      <a:cubicBezTo>
                        <a:pt x="2276686" y="1729333"/>
                        <a:pt x="2353905" y="1826300"/>
                        <a:pt x="2440641" y="1821655"/>
                      </a:cubicBezTo>
                      <a:cubicBezTo>
                        <a:pt x="2528577" y="1816945"/>
                        <a:pt x="2593802" y="1709530"/>
                        <a:pt x="2587636" y="1580099"/>
                      </a:cubicBezTo>
                      <a:lnTo>
                        <a:pt x="2587937" y="1580078"/>
                      </a:lnTo>
                      <a:lnTo>
                        <a:pt x="2530706" y="761679"/>
                      </a:lnTo>
                      <a:close/>
                      <a:moveTo>
                        <a:pt x="1761700" y="761679"/>
                      </a:moveTo>
                      <a:cubicBezTo>
                        <a:pt x="1761699" y="1032443"/>
                        <a:pt x="1761699" y="1303208"/>
                        <a:pt x="1761698" y="1573972"/>
                      </a:cubicBezTo>
                      <a:lnTo>
                        <a:pt x="1761698" y="1582410"/>
                      </a:lnTo>
                      <a:lnTo>
                        <a:pt x="1762270" y="1582410"/>
                      </a:lnTo>
                      <a:cubicBezTo>
                        <a:pt x="1764795" y="1709590"/>
                        <a:pt x="1835062" y="1811707"/>
                        <a:pt x="1921910" y="1813122"/>
                      </a:cubicBezTo>
                      <a:cubicBezTo>
                        <a:pt x="2009960" y="1814558"/>
                        <a:pt x="2082519" y="1711955"/>
                        <a:pt x="2085398" y="1582410"/>
                      </a:cubicBezTo>
                      <a:lnTo>
                        <a:pt x="2085698" y="1582410"/>
                      </a:lnTo>
                      <a:cubicBezTo>
                        <a:pt x="2085698" y="1308834"/>
                        <a:pt x="2085698" y="1035256"/>
                        <a:pt x="2085696" y="761679"/>
                      </a:cubicBezTo>
                      <a:close/>
                      <a:moveTo>
                        <a:pt x="3411320" y="761678"/>
                      </a:moveTo>
                      <a:lnTo>
                        <a:pt x="3078803" y="761679"/>
                      </a:lnTo>
                      <a:lnTo>
                        <a:pt x="3277545" y="1622538"/>
                      </a:lnTo>
                      <a:lnTo>
                        <a:pt x="3279443" y="1630759"/>
                      </a:lnTo>
                      <a:lnTo>
                        <a:pt x="3280000" y="1630631"/>
                      </a:lnTo>
                      <a:cubicBezTo>
                        <a:pt x="3311069" y="1753983"/>
                        <a:pt x="3402507" y="1837676"/>
                        <a:pt x="3487448" y="1819520"/>
                      </a:cubicBezTo>
                      <a:cubicBezTo>
                        <a:pt x="3573564" y="1801112"/>
                        <a:pt x="3621183" y="1684815"/>
                        <a:pt x="3594846" y="1557943"/>
                      </a:cubicBezTo>
                      <a:lnTo>
                        <a:pt x="3595140" y="1557876"/>
                      </a:lnTo>
                      <a:close/>
                      <a:moveTo>
                        <a:pt x="1633002" y="761678"/>
                      </a:moveTo>
                      <a:lnTo>
                        <a:pt x="1308563" y="761679"/>
                      </a:lnTo>
                      <a:lnTo>
                        <a:pt x="1266057" y="1572672"/>
                      </a:lnTo>
                      <a:lnTo>
                        <a:pt x="1265616" y="1581099"/>
                      </a:lnTo>
                      <a:lnTo>
                        <a:pt x="1266187" y="1581128"/>
                      </a:lnTo>
                      <a:cubicBezTo>
                        <a:pt x="1262052" y="1708267"/>
                        <a:pt x="1326878" y="1813921"/>
                        <a:pt x="1413534" y="1819881"/>
                      </a:cubicBezTo>
                      <a:cubicBezTo>
                        <a:pt x="1501387" y="1825922"/>
                        <a:pt x="1579217" y="1727257"/>
                        <a:pt x="1588872" y="1598040"/>
                      </a:cubicBezTo>
                      <a:lnTo>
                        <a:pt x="1589172" y="1598055"/>
                      </a:lnTo>
                      <a:close/>
                      <a:moveTo>
                        <a:pt x="863949" y="761678"/>
                      </a:moveTo>
                      <a:lnTo>
                        <a:pt x="765078" y="1566901"/>
                      </a:lnTo>
                      <a:lnTo>
                        <a:pt x="764050" y="1575275"/>
                      </a:lnTo>
                      <a:lnTo>
                        <a:pt x="764617" y="1575345"/>
                      </a:lnTo>
                      <a:cubicBezTo>
                        <a:pt x="751624" y="1701884"/>
                        <a:pt x="808922" y="1811803"/>
                        <a:pt x="894951" y="1823794"/>
                      </a:cubicBezTo>
                      <a:cubicBezTo>
                        <a:pt x="982168" y="1835949"/>
                        <a:pt x="1066691" y="1742953"/>
                        <a:pt x="1085336" y="1614724"/>
                      </a:cubicBezTo>
                      <a:lnTo>
                        <a:pt x="1085635" y="1614761"/>
                      </a:lnTo>
                      <a:lnTo>
                        <a:pt x="1190378" y="761679"/>
                      </a:lnTo>
                      <a:close/>
                      <a:moveTo>
                        <a:pt x="295535" y="441623"/>
                      </a:moveTo>
                      <a:lnTo>
                        <a:pt x="3583899" y="441623"/>
                      </a:lnTo>
                      <a:cubicBezTo>
                        <a:pt x="3610412" y="441623"/>
                        <a:pt x="3631905" y="463116"/>
                        <a:pt x="3631905" y="489629"/>
                      </a:cubicBezTo>
                      <a:lnTo>
                        <a:pt x="3631905" y="655863"/>
                      </a:lnTo>
                      <a:lnTo>
                        <a:pt x="3884522" y="1666330"/>
                      </a:lnTo>
                      <a:cubicBezTo>
                        <a:pt x="3909974" y="1748325"/>
                        <a:pt x="3809191" y="1900953"/>
                        <a:pt x="3631905" y="1666330"/>
                      </a:cubicBezTo>
                      <a:lnTo>
                        <a:pt x="3631905" y="3970014"/>
                      </a:lnTo>
                      <a:lnTo>
                        <a:pt x="247529" y="3970014"/>
                      </a:lnTo>
                      <a:lnTo>
                        <a:pt x="247529" y="1768425"/>
                      </a:lnTo>
                      <a:cubicBezTo>
                        <a:pt x="263724" y="1795996"/>
                        <a:pt x="288366" y="1813812"/>
                        <a:pt x="317369" y="1820473"/>
                      </a:cubicBezTo>
                      <a:cubicBezTo>
                        <a:pt x="403196" y="1840184"/>
                        <a:pt x="495502" y="1754908"/>
                        <a:pt x="525251" y="1628793"/>
                      </a:cubicBezTo>
                      <a:lnTo>
                        <a:pt x="525545" y="1628855"/>
                      </a:lnTo>
                      <a:lnTo>
                        <a:pt x="709866" y="761679"/>
                      </a:lnTo>
                      <a:lnTo>
                        <a:pt x="378634" y="761679"/>
                      </a:lnTo>
                      <a:lnTo>
                        <a:pt x="210380" y="1553239"/>
                      </a:lnTo>
                      <a:lnTo>
                        <a:pt x="208625" y="1561492"/>
                      </a:lnTo>
                      <a:lnTo>
                        <a:pt x="209185" y="1561611"/>
                      </a:lnTo>
                      <a:cubicBezTo>
                        <a:pt x="202164" y="1598200"/>
                        <a:pt x="201274" y="1633895"/>
                        <a:pt x="207433" y="1666330"/>
                      </a:cubicBezTo>
                      <a:cubicBezTo>
                        <a:pt x="113985" y="1883037"/>
                        <a:pt x="-32319" y="1816968"/>
                        <a:pt x="6372" y="1666330"/>
                      </a:cubicBezTo>
                      <a:lnTo>
                        <a:pt x="249769" y="692744"/>
                      </a:lnTo>
                      <a:cubicBezTo>
                        <a:pt x="247993" y="689334"/>
                        <a:pt x="247529" y="685546"/>
                        <a:pt x="247529" y="681649"/>
                      </a:cubicBezTo>
                      <a:lnTo>
                        <a:pt x="247529" y="489629"/>
                      </a:lnTo>
                      <a:cubicBezTo>
                        <a:pt x="247529" y="463116"/>
                        <a:pt x="269022" y="441623"/>
                        <a:pt x="295535" y="441623"/>
                      </a:cubicBezTo>
                      <a:close/>
                      <a:moveTo>
                        <a:pt x="307785" y="0"/>
                      </a:moveTo>
                      <a:lnTo>
                        <a:pt x="3571649" y="0"/>
                      </a:lnTo>
                      <a:cubicBezTo>
                        <a:pt x="3604927" y="0"/>
                        <a:pt x="3631905" y="26978"/>
                        <a:pt x="3631905" y="60256"/>
                      </a:cubicBezTo>
                      <a:lnTo>
                        <a:pt x="3631905" y="301273"/>
                      </a:lnTo>
                      <a:cubicBezTo>
                        <a:pt x="3631905" y="334551"/>
                        <a:pt x="3604927" y="361529"/>
                        <a:pt x="3571649" y="361529"/>
                      </a:cubicBezTo>
                      <a:lnTo>
                        <a:pt x="307785" y="361529"/>
                      </a:lnTo>
                      <a:cubicBezTo>
                        <a:pt x="274507" y="361529"/>
                        <a:pt x="247529" y="334551"/>
                        <a:pt x="247529" y="301273"/>
                      </a:cubicBezTo>
                      <a:lnTo>
                        <a:pt x="247529" y="60256"/>
                      </a:lnTo>
                      <a:cubicBezTo>
                        <a:pt x="247529" y="26978"/>
                        <a:pt x="274507" y="0"/>
                        <a:pt x="307785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8" name="Isosceles Triangle 3">
                  <a:extLst>
                    <a:ext uri="{FF2B5EF4-FFF2-40B4-BE49-F238E27FC236}">
                      <a16:creationId xmlns:a16="http://schemas.microsoft.com/office/drawing/2014/main" id="{7B4A0D24-D1AB-4C0F-9D7D-C2111A83EB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229245">
                  <a:off x="2616513" y="2030577"/>
                  <a:ext cx="359661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5086" h="3938802">
                      <a:moveTo>
                        <a:pt x="1861742" y="3314001"/>
                      </a:moveTo>
                      <a:cubicBezTo>
                        <a:pt x="1921395" y="3314001"/>
                        <a:pt x="1969754" y="3362360"/>
                        <a:pt x="1969754" y="3422013"/>
                      </a:cubicBezTo>
                      <a:cubicBezTo>
                        <a:pt x="1969754" y="3481666"/>
                        <a:pt x="1921395" y="3530025"/>
                        <a:pt x="1861742" y="3530025"/>
                      </a:cubicBezTo>
                      <a:cubicBezTo>
                        <a:pt x="1802089" y="3530025"/>
                        <a:pt x="1753730" y="3481666"/>
                        <a:pt x="1753730" y="3422013"/>
                      </a:cubicBezTo>
                      <a:cubicBezTo>
                        <a:pt x="1753730" y="3362360"/>
                        <a:pt x="1802089" y="3314001"/>
                        <a:pt x="1861742" y="3314001"/>
                      </a:cubicBezTo>
                      <a:close/>
                      <a:moveTo>
                        <a:pt x="2097646" y="2118753"/>
                      </a:moveTo>
                      <a:lnTo>
                        <a:pt x="2097646" y="2478753"/>
                      </a:lnTo>
                      <a:lnTo>
                        <a:pt x="2457646" y="2478753"/>
                      </a:lnTo>
                      <a:lnTo>
                        <a:pt x="2457646" y="2118753"/>
                      </a:lnTo>
                      <a:close/>
                      <a:moveTo>
                        <a:pt x="1476536" y="2118753"/>
                      </a:moveTo>
                      <a:lnTo>
                        <a:pt x="1476536" y="2478753"/>
                      </a:lnTo>
                      <a:lnTo>
                        <a:pt x="1836536" y="2478753"/>
                      </a:lnTo>
                      <a:lnTo>
                        <a:pt x="1836536" y="2118753"/>
                      </a:lnTo>
                      <a:close/>
                      <a:moveTo>
                        <a:pt x="2097646" y="1539638"/>
                      </a:moveTo>
                      <a:lnTo>
                        <a:pt x="2097646" y="1899638"/>
                      </a:lnTo>
                      <a:lnTo>
                        <a:pt x="2457646" y="1899638"/>
                      </a:lnTo>
                      <a:lnTo>
                        <a:pt x="2457646" y="1539638"/>
                      </a:lnTo>
                      <a:close/>
                      <a:moveTo>
                        <a:pt x="1476536" y="1539638"/>
                      </a:moveTo>
                      <a:lnTo>
                        <a:pt x="1476536" y="1899638"/>
                      </a:lnTo>
                      <a:lnTo>
                        <a:pt x="1836536" y="1899638"/>
                      </a:lnTo>
                      <a:lnTo>
                        <a:pt x="1836536" y="1539638"/>
                      </a:lnTo>
                      <a:close/>
                      <a:moveTo>
                        <a:pt x="1989788" y="770570"/>
                      </a:moveTo>
                      <a:lnTo>
                        <a:pt x="3429788" y="1850570"/>
                      </a:lnTo>
                      <a:lnTo>
                        <a:pt x="3430108" y="1850570"/>
                      </a:lnTo>
                      <a:lnTo>
                        <a:pt x="3430108" y="3938802"/>
                      </a:lnTo>
                      <a:lnTo>
                        <a:pt x="2265771" y="3938802"/>
                      </a:lnTo>
                      <a:lnTo>
                        <a:pt x="2265771" y="2786674"/>
                      </a:lnTo>
                      <a:lnTo>
                        <a:pt x="1669844" y="2786674"/>
                      </a:lnTo>
                      <a:lnTo>
                        <a:pt x="1669844" y="3938802"/>
                      </a:lnTo>
                      <a:lnTo>
                        <a:pt x="549788" y="3938802"/>
                      </a:lnTo>
                      <a:lnTo>
                        <a:pt x="549788" y="1850570"/>
                      </a:lnTo>
                      <a:close/>
                      <a:moveTo>
                        <a:pt x="1969233" y="1003"/>
                      </a:moveTo>
                      <a:cubicBezTo>
                        <a:pt x="1995162" y="-2644"/>
                        <a:pt x="2022483" y="3601"/>
                        <a:pt x="2045048" y="20601"/>
                      </a:cubicBezTo>
                      <a:lnTo>
                        <a:pt x="3894333" y="1413834"/>
                      </a:lnTo>
                      <a:cubicBezTo>
                        <a:pt x="3939464" y="1447835"/>
                        <a:pt x="3948486" y="1511986"/>
                        <a:pt x="3914485" y="1557117"/>
                      </a:cubicBezTo>
                      <a:lnTo>
                        <a:pt x="3756006" y="1767472"/>
                      </a:lnTo>
                      <a:cubicBezTo>
                        <a:pt x="3722004" y="1812603"/>
                        <a:pt x="3657854" y="1821626"/>
                        <a:pt x="3612722" y="1787625"/>
                      </a:cubicBezTo>
                      <a:lnTo>
                        <a:pt x="1967544" y="548164"/>
                      </a:lnTo>
                      <a:lnTo>
                        <a:pt x="322364" y="1787626"/>
                      </a:lnTo>
                      <a:cubicBezTo>
                        <a:pt x="277233" y="1821627"/>
                        <a:pt x="213082" y="1812604"/>
                        <a:pt x="179080" y="1767473"/>
                      </a:cubicBezTo>
                      <a:lnTo>
                        <a:pt x="20601" y="1557118"/>
                      </a:lnTo>
                      <a:cubicBezTo>
                        <a:pt x="-13400" y="1511987"/>
                        <a:pt x="-4378" y="1447836"/>
                        <a:pt x="40754" y="1413835"/>
                      </a:cubicBezTo>
                      <a:lnTo>
                        <a:pt x="1890038" y="20602"/>
                      </a:lnTo>
                      <a:cubicBezTo>
                        <a:pt x="1912604" y="3602"/>
                        <a:pt x="1939924" y="-2643"/>
                        <a:pt x="1965854" y="1004"/>
                      </a:cubicBezTo>
                      <a:lnTo>
                        <a:pt x="1967542" y="1586"/>
                      </a:lnTo>
                      <a:cubicBezTo>
                        <a:pt x="1968071" y="1171"/>
                        <a:pt x="1968652" y="1085"/>
                        <a:pt x="1969233" y="1003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grpSp>
            <p:nvGrpSpPr>
              <p:cNvPr id="41" name="Group 113">
                <a:extLst>
                  <a:ext uri="{FF2B5EF4-FFF2-40B4-BE49-F238E27FC236}">
                    <a16:creationId xmlns:a16="http://schemas.microsoft.com/office/drawing/2014/main" id="{67792475-A9E5-4448-A98F-0FF58F764140}"/>
                  </a:ext>
                </a:extLst>
              </p:cNvPr>
              <p:cNvGrpSpPr/>
              <p:nvPr/>
            </p:nvGrpSpPr>
            <p:grpSpPr>
              <a:xfrm rot="10066674">
                <a:off x="1444650" y="4351773"/>
                <a:ext cx="2063339" cy="852218"/>
                <a:chOff x="926950" y="1617134"/>
                <a:chExt cx="2063339" cy="852218"/>
              </a:xfrm>
            </p:grpSpPr>
            <p:sp>
              <p:nvSpPr>
                <p:cNvPr id="49" name="Rectangle 14">
                  <a:extLst>
                    <a:ext uri="{FF2B5EF4-FFF2-40B4-BE49-F238E27FC236}">
                      <a16:creationId xmlns:a16="http://schemas.microsoft.com/office/drawing/2014/main" id="{BC04E4D2-8021-48D5-9C9C-440FCC6C71C0}"/>
                    </a:ext>
                  </a:extLst>
                </p:cNvPr>
                <p:cNvSpPr/>
                <p:nvPr/>
              </p:nvSpPr>
              <p:spPr>
                <a:xfrm rot="19949266">
                  <a:off x="1199615" y="1717912"/>
                  <a:ext cx="531261" cy="531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2192" h="3931865">
                      <a:moveTo>
                        <a:pt x="2826148" y="3448804"/>
                      </a:moveTo>
                      <a:lnTo>
                        <a:pt x="2826148" y="3556804"/>
                      </a:lnTo>
                      <a:lnTo>
                        <a:pt x="3042148" y="3556804"/>
                      </a:lnTo>
                      <a:lnTo>
                        <a:pt x="3042148" y="3448804"/>
                      </a:lnTo>
                      <a:close/>
                      <a:moveTo>
                        <a:pt x="890988" y="3448804"/>
                      </a:moveTo>
                      <a:lnTo>
                        <a:pt x="890988" y="3556804"/>
                      </a:lnTo>
                      <a:lnTo>
                        <a:pt x="1106988" y="3556804"/>
                      </a:lnTo>
                      <a:lnTo>
                        <a:pt x="1106988" y="3448804"/>
                      </a:lnTo>
                      <a:close/>
                      <a:moveTo>
                        <a:pt x="3528192" y="3439467"/>
                      </a:moveTo>
                      <a:lnTo>
                        <a:pt x="3528192" y="3547467"/>
                      </a:lnTo>
                      <a:lnTo>
                        <a:pt x="3744192" y="3547467"/>
                      </a:lnTo>
                      <a:lnTo>
                        <a:pt x="3744192" y="3439467"/>
                      </a:lnTo>
                      <a:close/>
                      <a:moveTo>
                        <a:pt x="198000" y="3439467"/>
                      </a:moveTo>
                      <a:lnTo>
                        <a:pt x="198000" y="3547467"/>
                      </a:lnTo>
                      <a:lnTo>
                        <a:pt x="414000" y="3547467"/>
                      </a:lnTo>
                      <a:lnTo>
                        <a:pt x="414000" y="3439467"/>
                      </a:lnTo>
                      <a:close/>
                      <a:moveTo>
                        <a:pt x="2826148" y="3206154"/>
                      </a:moveTo>
                      <a:lnTo>
                        <a:pt x="2826148" y="3314154"/>
                      </a:lnTo>
                      <a:lnTo>
                        <a:pt x="3042148" y="3314154"/>
                      </a:lnTo>
                      <a:lnTo>
                        <a:pt x="3042148" y="3206154"/>
                      </a:lnTo>
                      <a:close/>
                      <a:moveTo>
                        <a:pt x="890988" y="3206154"/>
                      </a:moveTo>
                      <a:lnTo>
                        <a:pt x="890988" y="3314154"/>
                      </a:lnTo>
                      <a:lnTo>
                        <a:pt x="1106988" y="3314154"/>
                      </a:lnTo>
                      <a:lnTo>
                        <a:pt x="1106988" y="3206154"/>
                      </a:lnTo>
                      <a:close/>
                      <a:moveTo>
                        <a:pt x="3528192" y="3196817"/>
                      </a:moveTo>
                      <a:lnTo>
                        <a:pt x="3528192" y="3304817"/>
                      </a:lnTo>
                      <a:lnTo>
                        <a:pt x="3744192" y="3304817"/>
                      </a:lnTo>
                      <a:lnTo>
                        <a:pt x="3744192" y="3196817"/>
                      </a:lnTo>
                      <a:close/>
                      <a:moveTo>
                        <a:pt x="198000" y="3196817"/>
                      </a:moveTo>
                      <a:lnTo>
                        <a:pt x="198000" y="3304817"/>
                      </a:lnTo>
                      <a:lnTo>
                        <a:pt x="414000" y="3304817"/>
                      </a:lnTo>
                      <a:lnTo>
                        <a:pt x="414000" y="3196817"/>
                      </a:lnTo>
                      <a:close/>
                      <a:moveTo>
                        <a:pt x="2070064" y="3046635"/>
                      </a:moveTo>
                      <a:lnTo>
                        <a:pt x="2070064" y="3154635"/>
                      </a:lnTo>
                      <a:lnTo>
                        <a:pt x="2286064" y="3154635"/>
                      </a:lnTo>
                      <a:lnTo>
                        <a:pt x="2286064" y="3046635"/>
                      </a:lnTo>
                      <a:close/>
                      <a:moveTo>
                        <a:pt x="1638016" y="3037298"/>
                      </a:moveTo>
                      <a:lnTo>
                        <a:pt x="1638016" y="3145298"/>
                      </a:lnTo>
                      <a:lnTo>
                        <a:pt x="1854016" y="3145298"/>
                      </a:lnTo>
                      <a:lnTo>
                        <a:pt x="1854016" y="3037298"/>
                      </a:lnTo>
                      <a:close/>
                      <a:moveTo>
                        <a:pt x="2826148" y="2963504"/>
                      </a:moveTo>
                      <a:lnTo>
                        <a:pt x="2826148" y="3071504"/>
                      </a:lnTo>
                      <a:lnTo>
                        <a:pt x="3042148" y="3071504"/>
                      </a:lnTo>
                      <a:lnTo>
                        <a:pt x="3042148" y="2963504"/>
                      </a:lnTo>
                      <a:close/>
                      <a:moveTo>
                        <a:pt x="890988" y="2963504"/>
                      </a:moveTo>
                      <a:lnTo>
                        <a:pt x="890988" y="3071504"/>
                      </a:lnTo>
                      <a:lnTo>
                        <a:pt x="1106988" y="3071504"/>
                      </a:lnTo>
                      <a:lnTo>
                        <a:pt x="1106988" y="2963504"/>
                      </a:lnTo>
                      <a:close/>
                      <a:moveTo>
                        <a:pt x="3528192" y="2954167"/>
                      </a:moveTo>
                      <a:lnTo>
                        <a:pt x="3528192" y="3062167"/>
                      </a:lnTo>
                      <a:lnTo>
                        <a:pt x="3744192" y="3062167"/>
                      </a:lnTo>
                      <a:lnTo>
                        <a:pt x="3744192" y="2954167"/>
                      </a:lnTo>
                      <a:close/>
                      <a:moveTo>
                        <a:pt x="198000" y="2954167"/>
                      </a:moveTo>
                      <a:lnTo>
                        <a:pt x="198000" y="3062167"/>
                      </a:lnTo>
                      <a:lnTo>
                        <a:pt x="414000" y="3062167"/>
                      </a:lnTo>
                      <a:lnTo>
                        <a:pt x="414000" y="2954167"/>
                      </a:lnTo>
                      <a:close/>
                      <a:moveTo>
                        <a:pt x="2070064" y="2803981"/>
                      </a:moveTo>
                      <a:lnTo>
                        <a:pt x="2070064" y="2911981"/>
                      </a:lnTo>
                      <a:lnTo>
                        <a:pt x="2286064" y="2911981"/>
                      </a:lnTo>
                      <a:lnTo>
                        <a:pt x="2286064" y="2803981"/>
                      </a:lnTo>
                      <a:close/>
                      <a:moveTo>
                        <a:pt x="1638016" y="2794644"/>
                      </a:moveTo>
                      <a:lnTo>
                        <a:pt x="1638016" y="2902644"/>
                      </a:lnTo>
                      <a:lnTo>
                        <a:pt x="1854016" y="2902644"/>
                      </a:lnTo>
                      <a:lnTo>
                        <a:pt x="1854016" y="2794644"/>
                      </a:lnTo>
                      <a:close/>
                      <a:moveTo>
                        <a:pt x="2826148" y="2720854"/>
                      </a:moveTo>
                      <a:lnTo>
                        <a:pt x="2826148" y="2828854"/>
                      </a:lnTo>
                      <a:lnTo>
                        <a:pt x="3042148" y="2828854"/>
                      </a:lnTo>
                      <a:lnTo>
                        <a:pt x="3042148" y="2720854"/>
                      </a:lnTo>
                      <a:close/>
                      <a:moveTo>
                        <a:pt x="890988" y="2720854"/>
                      </a:moveTo>
                      <a:lnTo>
                        <a:pt x="890988" y="2828854"/>
                      </a:lnTo>
                      <a:lnTo>
                        <a:pt x="1106988" y="2828854"/>
                      </a:lnTo>
                      <a:lnTo>
                        <a:pt x="1106988" y="2720854"/>
                      </a:lnTo>
                      <a:close/>
                      <a:moveTo>
                        <a:pt x="3528192" y="2711517"/>
                      </a:moveTo>
                      <a:lnTo>
                        <a:pt x="3528192" y="2819517"/>
                      </a:lnTo>
                      <a:lnTo>
                        <a:pt x="3744192" y="2819517"/>
                      </a:lnTo>
                      <a:lnTo>
                        <a:pt x="3744192" y="2711517"/>
                      </a:lnTo>
                      <a:close/>
                      <a:moveTo>
                        <a:pt x="198000" y="2711517"/>
                      </a:moveTo>
                      <a:lnTo>
                        <a:pt x="198000" y="2819517"/>
                      </a:lnTo>
                      <a:lnTo>
                        <a:pt x="414000" y="2819517"/>
                      </a:lnTo>
                      <a:lnTo>
                        <a:pt x="414000" y="2711517"/>
                      </a:lnTo>
                      <a:close/>
                      <a:moveTo>
                        <a:pt x="2070064" y="2561331"/>
                      </a:moveTo>
                      <a:lnTo>
                        <a:pt x="2070064" y="2669331"/>
                      </a:lnTo>
                      <a:lnTo>
                        <a:pt x="2286064" y="2669331"/>
                      </a:lnTo>
                      <a:lnTo>
                        <a:pt x="2286064" y="2561331"/>
                      </a:lnTo>
                      <a:close/>
                      <a:moveTo>
                        <a:pt x="1638016" y="2551994"/>
                      </a:moveTo>
                      <a:lnTo>
                        <a:pt x="1638016" y="2659994"/>
                      </a:lnTo>
                      <a:lnTo>
                        <a:pt x="1854016" y="2659994"/>
                      </a:lnTo>
                      <a:lnTo>
                        <a:pt x="1854016" y="2551994"/>
                      </a:lnTo>
                      <a:close/>
                      <a:moveTo>
                        <a:pt x="2826148" y="2478204"/>
                      </a:moveTo>
                      <a:lnTo>
                        <a:pt x="2826148" y="2586204"/>
                      </a:lnTo>
                      <a:lnTo>
                        <a:pt x="3042148" y="2586204"/>
                      </a:lnTo>
                      <a:lnTo>
                        <a:pt x="3042148" y="2478204"/>
                      </a:lnTo>
                      <a:close/>
                      <a:moveTo>
                        <a:pt x="890988" y="2478204"/>
                      </a:moveTo>
                      <a:lnTo>
                        <a:pt x="890988" y="2586204"/>
                      </a:lnTo>
                      <a:lnTo>
                        <a:pt x="1106988" y="2586204"/>
                      </a:lnTo>
                      <a:lnTo>
                        <a:pt x="1106988" y="2478204"/>
                      </a:lnTo>
                      <a:close/>
                      <a:moveTo>
                        <a:pt x="3528192" y="2468867"/>
                      </a:moveTo>
                      <a:lnTo>
                        <a:pt x="3528192" y="2576867"/>
                      </a:lnTo>
                      <a:lnTo>
                        <a:pt x="3744192" y="2576867"/>
                      </a:lnTo>
                      <a:lnTo>
                        <a:pt x="3744192" y="2468867"/>
                      </a:lnTo>
                      <a:close/>
                      <a:moveTo>
                        <a:pt x="198000" y="2468867"/>
                      </a:moveTo>
                      <a:lnTo>
                        <a:pt x="198000" y="2576867"/>
                      </a:lnTo>
                      <a:lnTo>
                        <a:pt x="414000" y="2576867"/>
                      </a:lnTo>
                      <a:lnTo>
                        <a:pt x="414000" y="2468867"/>
                      </a:lnTo>
                      <a:close/>
                      <a:moveTo>
                        <a:pt x="2070064" y="2318681"/>
                      </a:moveTo>
                      <a:lnTo>
                        <a:pt x="2070064" y="2426681"/>
                      </a:lnTo>
                      <a:lnTo>
                        <a:pt x="2286064" y="2426681"/>
                      </a:lnTo>
                      <a:lnTo>
                        <a:pt x="2286064" y="2318681"/>
                      </a:lnTo>
                      <a:close/>
                      <a:moveTo>
                        <a:pt x="1638016" y="2309344"/>
                      </a:moveTo>
                      <a:lnTo>
                        <a:pt x="1638016" y="2417344"/>
                      </a:lnTo>
                      <a:lnTo>
                        <a:pt x="1854016" y="2417344"/>
                      </a:lnTo>
                      <a:lnTo>
                        <a:pt x="1854016" y="2309344"/>
                      </a:lnTo>
                      <a:close/>
                      <a:moveTo>
                        <a:pt x="2826148" y="2235554"/>
                      </a:moveTo>
                      <a:lnTo>
                        <a:pt x="2826148" y="2343554"/>
                      </a:lnTo>
                      <a:lnTo>
                        <a:pt x="3042148" y="2343554"/>
                      </a:lnTo>
                      <a:lnTo>
                        <a:pt x="3042148" y="2235554"/>
                      </a:lnTo>
                      <a:close/>
                      <a:moveTo>
                        <a:pt x="890988" y="2235554"/>
                      </a:moveTo>
                      <a:lnTo>
                        <a:pt x="890988" y="2343554"/>
                      </a:lnTo>
                      <a:lnTo>
                        <a:pt x="1106988" y="2343554"/>
                      </a:lnTo>
                      <a:lnTo>
                        <a:pt x="1106988" y="2235554"/>
                      </a:lnTo>
                      <a:close/>
                      <a:moveTo>
                        <a:pt x="3528192" y="2226217"/>
                      </a:moveTo>
                      <a:lnTo>
                        <a:pt x="3528192" y="2334217"/>
                      </a:lnTo>
                      <a:lnTo>
                        <a:pt x="3744192" y="2334217"/>
                      </a:lnTo>
                      <a:lnTo>
                        <a:pt x="3744192" y="2226217"/>
                      </a:lnTo>
                      <a:close/>
                      <a:moveTo>
                        <a:pt x="198000" y="2226217"/>
                      </a:moveTo>
                      <a:lnTo>
                        <a:pt x="198000" y="2334217"/>
                      </a:lnTo>
                      <a:lnTo>
                        <a:pt x="414000" y="2334217"/>
                      </a:lnTo>
                      <a:lnTo>
                        <a:pt x="414000" y="2226217"/>
                      </a:lnTo>
                      <a:close/>
                      <a:moveTo>
                        <a:pt x="2070064" y="2076031"/>
                      </a:moveTo>
                      <a:lnTo>
                        <a:pt x="2070064" y="2184031"/>
                      </a:lnTo>
                      <a:lnTo>
                        <a:pt x="2286064" y="2184031"/>
                      </a:lnTo>
                      <a:lnTo>
                        <a:pt x="2286064" y="2076031"/>
                      </a:lnTo>
                      <a:close/>
                      <a:moveTo>
                        <a:pt x="1638016" y="2066694"/>
                      </a:moveTo>
                      <a:lnTo>
                        <a:pt x="1638016" y="2174694"/>
                      </a:lnTo>
                      <a:lnTo>
                        <a:pt x="1854016" y="2174694"/>
                      </a:lnTo>
                      <a:lnTo>
                        <a:pt x="1854016" y="2066694"/>
                      </a:lnTo>
                      <a:close/>
                      <a:moveTo>
                        <a:pt x="2826148" y="1992904"/>
                      </a:moveTo>
                      <a:lnTo>
                        <a:pt x="2826148" y="2100904"/>
                      </a:lnTo>
                      <a:lnTo>
                        <a:pt x="3042148" y="2100904"/>
                      </a:lnTo>
                      <a:lnTo>
                        <a:pt x="3042148" y="1992904"/>
                      </a:lnTo>
                      <a:close/>
                      <a:moveTo>
                        <a:pt x="890988" y="1992904"/>
                      </a:moveTo>
                      <a:lnTo>
                        <a:pt x="890988" y="2100904"/>
                      </a:lnTo>
                      <a:lnTo>
                        <a:pt x="1106988" y="2100904"/>
                      </a:lnTo>
                      <a:lnTo>
                        <a:pt x="1106988" y="1992904"/>
                      </a:lnTo>
                      <a:close/>
                      <a:moveTo>
                        <a:pt x="3528192" y="1983567"/>
                      </a:moveTo>
                      <a:lnTo>
                        <a:pt x="3528192" y="2091567"/>
                      </a:lnTo>
                      <a:lnTo>
                        <a:pt x="3744192" y="2091567"/>
                      </a:lnTo>
                      <a:lnTo>
                        <a:pt x="3744192" y="1983567"/>
                      </a:lnTo>
                      <a:close/>
                      <a:moveTo>
                        <a:pt x="198000" y="1983567"/>
                      </a:moveTo>
                      <a:lnTo>
                        <a:pt x="198000" y="2091567"/>
                      </a:lnTo>
                      <a:lnTo>
                        <a:pt x="414000" y="2091567"/>
                      </a:lnTo>
                      <a:lnTo>
                        <a:pt x="414000" y="1983567"/>
                      </a:lnTo>
                      <a:close/>
                      <a:moveTo>
                        <a:pt x="2070064" y="1833381"/>
                      </a:moveTo>
                      <a:lnTo>
                        <a:pt x="2070064" y="1941381"/>
                      </a:lnTo>
                      <a:lnTo>
                        <a:pt x="2286064" y="1941381"/>
                      </a:lnTo>
                      <a:lnTo>
                        <a:pt x="2286064" y="1833381"/>
                      </a:lnTo>
                      <a:close/>
                      <a:moveTo>
                        <a:pt x="1638016" y="1824044"/>
                      </a:moveTo>
                      <a:lnTo>
                        <a:pt x="1638016" y="1932044"/>
                      </a:lnTo>
                      <a:lnTo>
                        <a:pt x="1854016" y="1932044"/>
                      </a:lnTo>
                      <a:lnTo>
                        <a:pt x="1854016" y="1824044"/>
                      </a:lnTo>
                      <a:close/>
                      <a:moveTo>
                        <a:pt x="2826148" y="1750254"/>
                      </a:moveTo>
                      <a:lnTo>
                        <a:pt x="2826148" y="1858254"/>
                      </a:lnTo>
                      <a:lnTo>
                        <a:pt x="3042148" y="1858254"/>
                      </a:lnTo>
                      <a:lnTo>
                        <a:pt x="3042148" y="1750254"/>
                      </a:lnTo>
                      <a:close/>
                      <a:moveTo>
                        <a:pt x="890988" y="1750254"/>
                      </a:moveTo>
                      <a:lnTo>
                        <a:pt x="890988" y="1858254"/>
                      </a:lnTo>
                      <a:lnTo>
                        <a:pt x="1106988" y="1858254"/>
                      </a:lnTo>
                      <a:lnTo>
                        <a:pt x="1106988" y="1750254"/>
                      </a:lnTo>
                      <a:close/>
                      <a:moveTo>
                        <a:pt x="3528192" y="1740917"/>
                      </a:moveTo>
                      <a:lnTo>
                        <a:pt x="3528192" y="1848917"/>
                      </a:lnTo>
                      <a:lnTo>
                        <a:pt x="3744192" y="1848917"/>
                      </a:lnTo>
                      <a:lnTo>
                        <a:pt x="3744192" y="1740917"/>
                      </a:lnTo>
                      <a:close/>
                      <a:moveTo>
                        <a:pt x="198000" y="1740917"/>
                      </a:moveTo>
                      <a:lnTo>
                        <a:pt x="198000" y="1848917"/>
                      </a:lnTo>
                      <a:lnTo>
                        <a:pt x="414000" y="1848917"/>
                      </a:lnTo>
                      <a:lnTo>
                        <a:pt x="414000" y="1740917"/>
                      </a:lnTo>
                      <a:close/>
                      <a:moveTo>
                        <a:pt x="2070064" y="1590731"/>
                      </a:moveTo>
                      <a:lnTo>
                        <a:pt x="2070064" y="1698731"/>
                      </a:lnTo>
                      <a:lnTo>
                        <a:pt x="2286064" y="1698731"/>
                      </a:lnTo>
                      <a:lnTo>
                        <a:pt x="2286064" y="1590731"/>
                      </a:lnTo>
                      <a:close/>
                      <a:moveTo>
                        <a:pt x="1638016" y="1581394"/>
                      </a:moveTo>
                      <a:lnTo>
                        <a:pt x="1638016" y="1689394"/>
                      </a:lnTo>
                      <a:lnTo>
                        <a:pt x="1854016" y="1689394"/>
                      </a:lnTo>
                      <a:lnTo>
                        <a:pt x="1854016" y="1581394"/>
                      </a:lnTo>
                      <a:close/>
                      <a:moveTo>
                        <a:pt x="3330192" y="1507604"/>
                      </a:moveTo>
                      <a:lnTo>
                        <a:pt x="3942192" y="1507604"/>
                      </a:lnTo>
                      <a:lnTo>
                        <a:pt x="3942192" y="3931865"/>
                      </a:lnTo>
                      <a:lnTo>
                        <a:pt x="3330192" y="3931865"/>
                      </a:lnTo>
                      <a:close/>
                      <a:moveTo>
                        <a:pt x="2826148" y="1507604"/>
                      </a:moveTo>
                      <a:lnTo>
                        <a:pt x="2826148" y="1615604"/>
                      </a:lnTo>
                      <a:lnTo>
                        <a:pt x="3042148" y="1615604"/>
                      </a:lnTo>
                      <a:lnTo>
                        <a:pt x="3042148" y="1507604"/>
                      </a:lnTo>
                      <a:close/>
                      <a:moveTo>
                        <a:pt x="890988" y="1507604"/>
                      </a:moveTo>
                      <a:lnTo>
                        <a:pt x="890988" y="1615604"/>
                      </a:lnTo>
                      <a:lnTo>
                        <a:pt x="1106988" y="1615604"/>
                      </a:lnTo>
                      <a:lnTo>
                        <a:pt x="1106988" y="1507604"/>
                      </a:lnTo>
                      <a:close/>
                      <a:moveTo>
                        <a:pt x="0" y="1507604"/>
                      </a:moveTo>
                      <a:lnTo>
                        <a:pt x="612000" y="1507604"/>
                      </a:lnTo>
                      <a:lnTo>
                        <a:pt x="612000" y="3931865"/>
                      </a:lnTo>
                      <a:lnTo>
                        <a:pt x="0" y="3931865"/>
                      </a:lnTo>
                      <a:close/>
                      <a:moveTo>
                        <a:pt x="2070064" y="1348081"/>
                      </a:moveTo>
                      <a:lnTo>
                        <a:pt x="2070064" y="1456081"/>
                      </a:lnTo>
                      <a:lnTo>
                        <a:pt x="2286064" y="1456081"/>
                      </a:lnTo>
                      <a:lnTo>
                        <a:pt x="2286064" y="1348081"/>
                      </a:lnTo>
                      <a:close/>
                      <a:moveTo>
                        <a:pt x="1638016" y="1338744"/>
                      </a:moveTo>
                      <a:lnTo>
                        <a:pt x="1638016" y="1446744"/>
                      </a:lnTo>
                      <a:lnTo>
                        <a:pt x="1854016" y="1446744"/>
                      </a:lnTo>
                      <a:lnTo>
                        <a:pt x="1854016" y="1338744"/>
                      </a:lnTo>
                      <a:close/>
                      <a:moveTo>
                        <a:pt x="2628148" y="1267865"/>
                      </a:moveTo>
                      <a:lnTo>
                        <a:pt x="3240148" y="1267865"/>
                      </a:lnTo>
                      <a:lnTo>
                        <a:pt x="3240148" y="3931865"/>
                      </a:lnTo>
                      <a:lnTo>
                        <a:pt x="2628148" y="3931865"/>
                      </a:lnTo>
                      <a:close/>
                      <a:moveTo>
                        <a:pt x="692988" y="1267865"/>
                      </a:moveTo>
                      <a:lnTo>
                        <a:pt x="1304988" y="1267865"/>
                      </a:lnTo>
                      <a:lnTo>
                        <a:pt x="1304988" y="3931865"/>
                      </a:lnTo>
                      <a:lnTo>
                        <a:pt x="692988" y="3931865"/>
                      </a:lnTo>
                      <a:close/>
                      <a:moveTo>
                        <a:pt x="2070064" y="1105431"/>
                      </a:moveTo>
                      <a:lnTo>
                        <a:pt x="2070064" y="1213431"/>
                      </a:lnTo>
                      <a:lnTo>
                        <a:pt x="2286064" y="1213431"/>
                      </a:lnTo>
                      <a:lnTo>
                        <a:pt x="2286064" y="1105431"/>
                      </a:lnTo>
                      <a:close/>
                      <a:moveTo>
                        <a:pt x="1638016" y="1096094"/>
                      </a:moveTo>
                      <a:lnTo>
                        <a:pt x="1638016" y="1204094"/>
                      </a:lnTo>
                      <a:lnTo>
                        <a:pt x="1854016" y="1204094"/>
                      </a:lnTo>
                      <a:lnTo>
                        <a:pt x="1854016" y="1096094"/>
                      </a:lnTo>
                      <a:close/>
                      <a:moveTo>
                        <a:pt x="2070064" y="862781"/>
                      </a:moveTo>
                      <a:lnTo>
                        <a:pt x="2070064" y="970781"/>
                      </a:lnTo>
                      <a:lnTo>
                        <a:pt x="2286064" y="970781"/>
                      </a:lnTo>
                      <a:lnTo>
                        <a:pt x="2286064" y="862781"/>
                      </a:lnTo>
                      <a:close/>
                      <a:moveTo>
                        <a:pt x="1638016" y="853444"/>
                      </a:moveTo>
                      <a:lnTo>
                        <a:pt x="1638016" y="961444"/>
                      </a:lnTo>
                      <a:lnTo>
                        <a:pt x="1854016" y="961444"/>
                      </a:lnTo>
                      <a:lnTo>
                        <a:pt x="1854016" y="853444"/>
                      </a:lnTo>
                      <a:close/>
                      <a:moveTo>
                        <a:pt x="1883174" y="0"/>
                      </a:moveTo>
                      <a:lnTo>
                        <a:pt x="2040907" y="0"/>
                      </a:lnTo>
                      <a:lnTo>
                        <a:pt x="2040907" y="355600"/>
                      </a:lnTo>
                      <a:lnTo>
                        <a:pt x="2178064" y="355600"/>
                      </a:lnTo>
                      <a:lnTo>
                        <a:pt x="2178064" y="596007"/>
                      </a:lnTo>
                      <a:lnTo>
                        <a:pt x="2538104" y="596007"/>
                      </a:lnTo>
                      <a:lnTo>
                        <a:pt x="2538104" y="3931865"/>
                      </a:lnTo>
                      <a:lnTo>
                        <a:pt x="2142040" y="3931865"/>
                      </a:lnTo>
                      <a:lnTo>
                        <a:pt x="2142040" y="3291036"/>
                      </a:lnTo>
                      <a:lnTo>
                        <a:pt x="1782040" y="3291036"/>
                      </a:lnTo>
                      <a:lnTo>
                        <a:pt x="1782040" y="3931865"/>
                      </a:lnTo>
                      <a:lnTo>
                        <a:pt x="1385976" y="3931865"/>
                      </a:lnTo>
                      <a:lnTo>
                        <a:pt x="1385976" y="596007"/>
                      </a:lnTo>
                      <a:lnTo>
                        <a:pt x="1746016" y="596007"/>
                      </a:lnTo>
                      <a:lnTo>
                        <a:pt x="1746016" y="355600"/>
                      </a:lnTo>
                      <a:lnTo>
                        <a:pt x="1883174" y="355600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0" name="Right Triangle 13">
                  <a:extLst>
                    <a:ext uri="{FF2B5EF4-FFF2-40B4-BE49-F238E27FC236}">
                      <a16:creationId xmlns:a16="http://schemas.microsoft.com/office/drawing/2014/main" id="{BA9CBB34-35F7-4360-A14B-0CDF3891B4E9}"/>
                    </a:ext>
                  </a:extLst>
                </p:cNvPr>
                <p:cNvSpPr/>
                <p:nvPr/>
              </p:nvSpPr>
              <p:spPr>
                <a:xfrm>
                  <a:off x="1823542" y="1617134"/>
                  <a:ext cx="504056" cy="504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3921971">
                      <a:moveTo>
                        <a:pt x="3379043" y="3254688"/>
                      </a:moveTo>
                      <a:lnTo>
                        <a:pt x="3379043" y="3462328"/>
                      </a:lnTo>
                      <a:lnTo>
                        <a:pt x="3628183" y="3462328"/>
                      </a:lnTo>
                      <a:lnTo>
                        <a:pt x="3628183" y="3254688"/>
                      </a:lnTo>
                      <a:close/>
                      <a:moveTo>
                        <a:pt x="2945132" y="3254688"/>
                      </a:moveTo>
                      <a:lnTo>
                        <a:pt x="2945132" y="3462328"/>
                      </a:lnTo>
                      <a:lnTo>
                        <a:pt x="3194272" y="3462328"/>
                      </a:lnTo>
                      <a:lnTo>
                        <a:pt x="3194272" y="3254688"/>
                      </a:lnTo>
                      <a:close/>
                      <a:moveTo>
                        <a:pt x="2514947" y="3254688"/>
                      </a:moveTo>
                      <a:lnTo>
                        <a:pt x="2514947" y="3462328"/>
                      </a:lnTo>
                      <a:lnTo>
                        <a:pt x="2764087" y="3462328"/>
                      </a:lnTo>
                      <a:lnTo>
                        <a:pt x="2764087" y="3254688"/>
                      </a:lnTo>
                      <a:close/>
                      <a:moveTo>
                        <a:pt x="3379043" y="2864535"/>
                      </a:moveTo>
                      <a:lnTo>
                        <a:pt x="3379043" y="3072175"/>
                      </a:lnTo>
                      <a:lnTo>
                        <a:pt x="3628183" y="3072175"/>
                      </a:lnTo>
                      <a:lnTo>
                        <a:pt x="3628183" y="2864535"/>
                      </a:lnTo>
                      <a:close/>
                      <a:moveTo>
                        <a:pt x="2945132" y="2864535"/>
                      </a:moveTo>
                      <a:lnTo>
                        <a:pt x="2945132" y="3072175"/>
                      </a:lnTo>
                      <a:lnTo>
                        <a:pt x="3194272" y="3072175"/>
                      </a:lnTo>
                      <a:lnTo>
                        <a:pt x="3194272" y="2864535"/>
                      </a:lnTo>
                      <a:close/>
                      <a:moveTo>
                        <a:pt x="2514947" y="2864535"/>
                      </a:moveTo>
                      <a:lnTo>
                        <a:pt x="2514947" y="3072175"/>
                      </a:lnTo>
                      <a:lnTo>
                        <a:pt x="2764087" y="3072175"/>
                      </a:lnTo>
                      <a:lnTo>
                        <a:pt x="2764087" y="2864535"/>
                      </a:lnTo>
                      <a:close/>
                      <a:moveTo>
                        <a:pt x="1945832" y="2577619"/>
                      </a:moveTo>
                      <a:lnTo>
                        <a:pt x="1945832" y="2937659"/>
                      </a:lnTo>
                      <a:lnTo>
                        <a:pt x="2124754" y="2937659"/>
                      </a:lnTo>
                      <a:lnTo>
                        <a:pt x="2124754" y="2577619"/>
                      </a:lnTo>
                      <a:close/>
                      <a:moveTo>
                        <a:pt x="1531681" y="2577619"/>
                      </a:moveTo>
                      <a:lnTo>
                        <a:pt x="1531681" y="2937659"/>
                      </a:lnTo>
                      <a:lnTo>
                        <a:pt x="1710603" y="2937659"/>
                      </a:lnTo>
                      <a:lnTo>
                        <a:pt x="1710603" y="2577619"/>
                      </a:lnTo>
                      <a:close/>
                      <a:moveTo>
                        <a:pt x="1117528" y="2577619"/>
                      </a:moveTo>
                      <a:lnTo>
                        <a:pt x="1117528" y="2937659"/>
                      </a:lnTo>
                      <a:lnTo>
                        <a:pt x="1296450" y="2937659"/>
                      </a:lnTo>
                      <a:lnTo>
                        <a:pt x="1296450" y="2577619"/>
                      </a:lnTo>
                      <a:close/>
                      <a:moveTo>
                        <a:pt x="703375" y="2577619"/>
                      </a:moveTo>
                      <a:lnTo>
                        <a:pt x="703375" y="2937659"/>
                      </a:lnTo>
                      <a:lnTo>
                        <a:pt x="882297" y="2937659"/>
                      </a:lnTo>
                      <a:lnTo>
                        <a:pt x="882297" y="2577619"/>
                      </a:lnTo>
                      <a:close/>
                      <a:moveTo>
                        <a:pt x="289222" y="2577619"/>
                      </a:moveTo>
                      <a:lnTo>
                        <a:pt x="289222" y="2937659"/>
                      </a:lnTo>
                      <a:lnTo>
                        <a:pt x="468144" y="2937659"/>
                      </a:lnTo>
                      <a:lnTo>
                        <a:pt x="468144" y="2577619"/>
                      </a:lnTo>
                      <a:close/>
                      <a:moveTo>
                        <a:pt x="3379043" y="2474382"/>
                      </a:moveTo>
                      <a:lnTo>
                        <a:pt x="3379043" y="2682022"/>
                      </a:lnTo>
                      <a:lnTo>
                        <a:pt x="3628183" y="2682022"/>
                      </a:lnTo>
                      <a:lnTo>
                        <a:pt x="3628183" y="2474382"/>
                      </a:lnTo>
                      <a:close/>
                      <a:moveTo>
                        <a:pt x="2945132" y="2474382"/>
                      </a:moveTo>
                      <a:lnTo>
                        <a:pt x="2945132" y="2682022"/>
                      </a:lnTo>
                      <a:lnTo>
                        <a:pt x="3194272" y="2682022"/>
                      </a:lnTo>
                      <a:lnTo>
                        <a:pt x="3194272" y="2474382"/>
                      </a:lnTo>
                      <a:close/>
                      <a:moveTo>
                        <a:pt x="2514947" y="2474382"/>
                      </a:moveTo>
                      <a:lnTo>
                        <a:pt x="2514947" y="2682022"/>
                      </a:lnTo>
                      <a:lnTo>
                        <a:pt x="2764087" y="2682022"/>
                      </a:lnTo>
                      <a:lnTo>
                        <a:pt x="2764087" y="2474382"/>
                      </a:lnTo>
                      <a:close/>
                      <a:moveTo>
                        <a:pt x="3379043" y="2084229"/>
                      </a:moveTo>
                      <a:lnTo>
                        <a:pt x="3379043" y="2291869"/>
                      </a:lnTo>
                      <a:lnTo>
                        <a:pt x="3628183" y="2291869"/>
                      </a:lnTo>
                      <a:lnTo>
                        <a:pt x="3628183" y="2084229"/>
                      </a:lnTo>
                      <a:close/>
                      <a:moveTo>
                        <a:pt x="2945132" y="2084229"/>
                      </a:moveTo>
                      <a:lnTo>
                        <a:pt x="2945132" y="2291869"/>
                      </a:lnTo>
                      <a:lnTo>
                        <a:pt x="3194272" y="2291869"/>
                      </a:lnTo>
                      <a:lnTo>
                        <a:pt x="3194272" y="2084229"/>
                      </a:lnTo>
                      <a:close/>
                      <a:moveTo>
                        <a:pt x="2514947" y="2084229"/>
                      </a:moveTo>
                      <a:lnTo>
                        <a:pt x="2514947" y="2291869"/>
                      </a:lnTo>
                      <a:lnTo>
                        <a:pt x="2764087" y="2291869"/>
                      </a:lnTo>
                      <a:lnTo>
                        <a:pt x="2764087" y="2084229"/>
                      </a:lnTo>
                      <a:close/>
                      <a:moveTo>
                        <a:pt x="2124144" y="1714020"/>
                      </a:moveTo>
                      <a:lnTo>
                        <a:pt x="2124144" y="2164020"/>
                      </a:lnTo>
                      <a:lnTo>
                        <a:pt x="1296144" y="2164020"/>
                      </a:lnTo>
                      <a:close/>
                      <a:moveTo>
                        <a:pt x="197090" y="609603"/>
                      </a:moveTo>
                      <a:lnTo>
                        <a:pt x="525322" y="609603"/>
                      </a:lnTo>
                      <a:lnTo>
                        <a:pt x="584058" y="2101023"/>
                      </a:lnTo>
                      <a:lnTo>
                        <a:pt x="1296144" y="1714020"/>
                      </a:lnTo>
                      <a:lnTo>
                        <a:pt x="1296144" y="2164020"/>
                      </a:lnTo>
                      <a:lnTo>
                        <a:pt x="586539" y="2164020"/>
                      </a:lnTo>
                      <a:lnTo>
                        <a:pt x="590547" y="2265787"/>
                      </a:lnTo>
                      <a:lnTo>
                        <a:pt x="2232248" y="2265787"/>
                      </a:lnTo>
                      <a:lnTo>
                        <a:pt x="2232248" y="1954513"/>
                      </a:lnTo>
                      <a:lnTo>
                        <a:pt x="2232248" y="1054513"/>
                      </a:lnTo>
                      <a:lnTo>
                        <a:pt x="3888248" y="1954513"/>
                      </a:lnTo>
                      <a:lnTo>
                        <a:pt x="3888432" y="1954513"/>
                      </a:lnTo>
                      <a:lnTo>
                        <a:pt x="3888432" y="3921971"/>
                      </a:lnTo>
                      <a:lnTo>
                        <a:pt x="2304256" y="3921971"/>
                      </a:lnTo>
                      <a:lnTo>
                        <a:pt x="2232248" y="3921971"/>
                      </a:lnTo>
                      <a:lnTo>
                        <a:pt x="772857" y="3921971"/>
                      </a:lnTo>
                      <a:lnTo>
                        <a:pt x="772857" y="3290059"/>
                      </a:lnTo>
                      <a:lnTo>
                        <a:pt x="361206" y="3290059"/>
                      </a:lnTo>
                      <a:lnTo>
                        <a:pt x="361206" y="3921971"/>
                      </a:lnTo>
                      <a:lnTo>
                        <a:pt x="0" y="3921971"/>
                      </a:lnTo>
                      <a:lnTo>
                        <a:pt x="0" y="2265787"/>
                      </a:lnTo>
                      <a:lnTo>
                        <a:pt x="131865" y="2265787"/>
                      </a:lnTo>
                      <a:close/>
                      <a:moveTo>
                        <a:pt x="929888" y="0"/>
                      </a:moveTo>
                      <a:cubicBezTo>
                        <a:pt x="1019595" y="0"/>
                        <a:pt x="1124659" y="30463"/>
                        <a:pt x="1166726" y="102575"/>
                      </a:cubicBezTo>
                      <a:cubicBezTo>
                        <a:pt x="1212070" y="48192"/>
                        <a:pt x="1255094" y="19511"/>
                        <a:pt x="1304210" y="14210"/>
                      </a:cubicBezTo>
                      <a:cubicBezTo>
                        <a:pt x="1353326" y="8909"/>
                        <a:pt x="1418945" y="35057"/>
                        <a:pt x="1461423" y="70767"/>
                      </a:cubicBezTo>
                      <a:cubicBezTo>
                        <a:pt x="1500648" y="39845"/>
                        <a:pt x="1550404" y="23049"/>
                        <a:pt x="1604082" y="23049"/>
                      </a:cubicBezTo>
                      <a:cubicBezTo>
                        <a:pt x="1692530" y="23049"/>
                        <a:pt x="1770327" y="68651"/>
                        <a:pt x="1814928" y="137833"/>
                      </a:cubicBezTo>
                      <a:cubicBezTo>
                        <a:pt x="1859765" y="69447"/>
                        <a:pt x="1937139" y="24416"/>
                        <a:pt x="2025031" y="24416"/>
                      </a:cubicBezTo>
                      <a:cubicBezTo>
                        <a:pt x="2135143" y="24416"/>
                        <a:pt x="2228747" y="95092"/>
                        <a:pt x="2261925" y="193913"/>
                      </a:cubicBezTo>
                      <a:cubicBezTo>
                        <a:pt x="2262329" y="193791"/>
                        <a:pt x="2262735" y="193790"/>
                        <a:pt x="2263140" y="193790"/>
                      </a:cubicBezTo>
                      <a:cubicBezTo>
                        <a:pt x="2402209" y="193790"/>
                        <a:pt x="2514947" y="306528"/>
                        <a:pt x="2514947" y="445597"/>
                      </a:cubicBezTo>
                      <a:cubicBezTo>
                        <a:pt x="2514947" y="584666"/>
                        <a:pt x="2402209" y="697404"/>
                        <a:pt x="2263140" y="697404"/>
                      </a:cubicBezTo>
                      <a:cubicBezTo>
                        <a:pt x="2176391" y="697404"/>
                        <a:pt x="2099888" y="653537"/>
                        <a:pt x="2054640" y="586750"/>
                      </a:cubicBezTo>
                      <a:cubicBezTo>
                        <a:pt x="2010395" y="653762"/>
                        <a:pt x="1934062" y="697404"/>
                        <a:pt x="1847535" y="697404"/>
                      </a:cubicBezTo>
                      <a:cubicBezTo>
                        <a:pt x="1789311" y="697404"/>
                        <a:pt x="1735702" y="677642"/>
                        <a:pt x="1693695" y="643630"/>
                      </a:cubicBezTo>
                      <a:cubicBezTo>
                        <a:pt x="1651689" y="677642"/>
                        <a:pt x="1598080" y="697404"/>
                        <a:pt x="1539855" y="697404"/>
                      </a:cubicBezTo>
                      <a:cubicBezTo>
                        <a:pt x="1441551" y="697404"/>
                        <a:pt x="1356403" y="641072"/>
                        <a:pt x="1315888" y="558445"/>
                      </a:cubicBezTo>
                      <a:cubicBezTo>
                        <a:pt x="1272229" y="598661"/>
                        <a:pt x="1206400" y="634839"/>
                        <a:pt x="1149712" y="622576"/>
                      </a:cubicBezTo>
                      <a:cubicBezTo>
                        <a:pt x="1096483" y="611061"/>
                        <a:pt x="1025744" y="572014"/>
                        <a:pt x="984978" y="498638"/>
                      </a:cubicBezTo>
                      <a:cubicBezTo>
                        <a:pt x="959504" y="574665"/>
                        <a:pt x="887516" y="629050"/>
                        <a:pt x="802824" y="629050"/>
                      </a:cubicBezTo>
                      <a:cubicBezTo>
                        <a:pt x="724492" y="629050"/>
                        <a:pt x="657026" y="582526"/>
                        <a:pt x="627413" y="515210"/>
                      </a:cubicBezTo>
                      <a:cubicBezTo>
                        <a:pt x="584988" y="553591"/>
                        <a:pt x="527392" y="574026"/>
                        <a:pt x="479717" y="567162"/>
                      </a:cubicBezTo>
                      <a:cubicBezTo>
                        <a:pt x="439788" y="561414"/>
                        <a:pt x="406466" y="547383"/>
                        <a:pt x="379767" y="527160"/>
                      </a:cubicBezTo>
                      <a:cubicBezTo>
                        <a:pt x="310874" y="498171"/>
                        <a:pt x="262300" y="430445"/>
                        <a:pt x="261518" y="351249"/>
                      </a:cubicBezTo>
                      <a:cubicBezTo>
                        <a:pt x="261425" y="351089"/>
                        <a:pt x="261381" y="350918"/>
                        <a:pt x="261338" y="350746"/>
                      </a:cubicBezTo>
                      <a:cubicBezTo>
                        <a:pt x="228153" y="316942"/>
                        <a:pt x="208360" y="270473"/>
                        <a:pt x="208360" y="219381"/>
                      </a:cubicBezTo>
                      <a:cubicBezTo>
                        <a:pt x="208360" y="112466"/>
                        <a:pt x="295031" y="25795"/>
                        <a:pt x="401946" y="25795"/>
                      </a:cubicBezTo>
                      <a:cubicBezTo>
                        <a:pt x="425158" y="25795"/>
                        <a:pt x="447416" y="29880"/>
                        <a:pt x="467791" y="38056"/>
                      </a:cubicBezTo>
                      <a:cubicBezTo>
                        <a:pt x="585794" y="17893"/>
                        <a:pt x="696162" y="87852"/>
                        <a:pt x="737322" y="124235"/>
                      </a:cubicBezTo>
                      <a:cubicBezTo>
                        <a:pt x="782627" y="68126"/>
                        <a:pt x="852143" y="0"/>
                        <a:pt x="929888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1" name="Rectangle 24">
                  <a:extLst>
                    <a:ext uri="{FF2B5EF4-FFF2-40B4-BE49-F238E27FC236}">
                      <a16:creationId xmlns:a16="http://schemas.microsoft.com/office/drawing/2014/main" id="{B721BBED-BB48-4A81-AD17-B486E9087BD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0700000">
                  <a:off x="2307865" y="1808900"/>
                  <a:ext cx="456968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5825" h="2998234">
                      <a:moveTo>
                        <a:pt x="571963" y="2092124"/>
                      </a:moveTo>
                      <a:lnTo>
                        <a:pt x="465390" y="2092124"/>
                      </a:lnTo>
                      <a:lnTo>
                        <a:pt x="571963" y="2198697"/>
                      </a:lnTo>
                      <a:close/>
                      <a:moveTo>
                        <a:pt x="571962" y="1939097"/>
                      </a:moveTo>
                      <a:lnTo>
                        <a:pt x="465390" y="2045669"/>
                      </a:lnTo>
                      <a:lnTo>
                        <a:pt x="571962" y="2045669"/>
                      </a:lnTo>
                      <a:close/>
                      <a:moveTo>
                        <a:pt x="724990" y="2092124"/>
                      </a:moveTo>
                      <a:lnTo>
                        <a:pt x="618417" y="2092124"/>
                      </a:lnTo>
                      <a:lnTo>
                        <a:pt x="618418" y="2198697"/>
                      </a:lnTo>
                      <a:close/>
                      <a:moveTo>
                        <a:pt x="618418" y="1939104"/>
                      </a:moveTo>
                      <a:lnTo>
                        <a:pt x="618417" y="2045669"/>
                      </a:lnTo>
                      <a:lnTo>
                        <a:pt x="724982" y="2045669"/>
                      </a:lnTo>
                      <a:close/>
                      <a:moveTo>
                        <a:pt x="760612" y="1901643"/>
                      </a:moveTo>
                      <a:lnTo>
                        <a:pt x="654047" y="1901643"/>
                      </a:lnTo>
                      <a:lnTo>
                        <a:pt x="760612" y="2008208"/>
                      </a:lnTo>
                      <a:close/>
                      <a:moveTo>
                        <a:pt x="760612" y="1748616"/>
                      </a:moveTo>
                      <a:lnTo>
                        <a:pt x="654040" y="1855188"/>
                      </a:lnTo>
                      <a:lnTo>
                        <a:pt x="760612" y="1855188"/>
                      </a:lnTo>
                      <a:close/>
                      <a:moveTo>
                        <a:pt x="913640" y="1901643"/>
                      </a:moveTo>
                      <a:lnTo>
                        <a:pt x="807067" y="1901643"/>
                      </a:lnTo>
                      <a:lnTo>
                        <a:pt x="807067" y="2008216"/>
                      </a:lnTo>
                      <a:close/>
                      <a:moveTo>
                        <a:pt x="807067" y="1748615"/>
                      </a:moveTo>
                      <a:lnTo>
                        <a:pt x="807067" y="1855188"/>
                      </a:lnTo>
                      <a:lnTo>
                        <a:pt x="913640" y="1855188"/>
                      </a:lnTo>
                      <a:close/>
                      <a:moveTo>
                        <a:pt x="953368" y="1708887"/>
                      </a:moveTo>
                      <a:lnTo>
                        <a:pt x="846796" y="1708887"/>
                      </a:lnTo>
                      <a:lnTo>
                        <a:pt x="953368" y="1815459"/>
                      </a:lnTo>
                      <a:close/>
                      <a:moveTo>
                        <a:pt x="953368" y="1555860"/>
                      </a:moveTo>
                      <a:lnTo>
                        <a:pt x="846796" y="1662432"/>
                      </a:lnTo>
                      <a:lnTo>
                        <a:pt x="953368" y="1662432"/>
                      </a:lnTo>
                      <a:close/>
                      <a:moveTo>
                        <a:pt x="1106396" y="1708887"/>
                      </a:moveTo>
                      <a:lnTo>
                        <a:pt x="999823" y="1708887"/>
                      </a:lnTo>
                      <a:lnTo>
                        <a:pt x="999823" y="1815460"/>
                      </a:lnTo>
                      <a:close/>
                      <a:moveTo>
                        <a:pt x="999823" y="1555860"/>
                      </a:moveTo>
                      <a:lnTo>
                        <a:pt x="999823" y="1662432"/>
                      </a:lnTo>
                      <a:lnTo>
                        <a:pt x="1106396" y="1662432"/>
                      </a:lnTo>
                      <a:close/>
                      <a:moveTo>
                        <a:pt x="1144754" y="1514764"/>
                      </a:moveTo>
                      <a:lnTo>
                        <a:pt x="1038182" y="1514764"/>
                      </a:lnTo>
                      <a:lnTo>
                        <a:pt x="1144754" y="1621337"/>
                      </a:lnTo>
                      <a:close/>
                      <a:moveTo>
                        <a:pt x="1144754" y="1361737"/>
                      </a:moveTo>
                      <a:lnTo>
                        <a:pt x="1038182" y="1468309"/>
                      </a:lnTo>
                      <a:lnTo>
                        <a:pt x="1144754" y="1468309"/>
                      </a:lnTo>
                      <a:close/>
                      <a:moveTo>
                        <a:pt x="1297782" y="1514764"/>
                      </a:moveTo>
                      <a:lnTo>
                        <a:pt x="1191209" y="1514764"/>
                      </a:lnTo>
                      <a:lnTo>
                        <a:pt x="1191209" y="1621337"/>
                      </a:lnTo>
                      <a:close/>
                      <a:moveTo>
                        <a:pt x="1191209" y="1361737"/>
                      </a:moveTo>
                      <a:lnTo>
                        <a:pt x="1191209" y="1468309"/>
                      </a:lnTo>
                      <a:lnTo>
                        <a:pt x="1297782" y="1468309"/>
                      </a:lnTo>
                      <a:close/>
                      <a:moveTo>
                        <a:pt x="1335838" y="1323681"/>
                      </a:moveTo>
                      <a:lnTo>
                        <a:pt x="1229266" y="1323681"/>
                      </a:lnTo>
                      <a:lnTo>
                        <a:pt x="1335838" y="1430253"/>
                      </a:lnTo>
                      <a:close/>
                      <a:moveTo>
                        <a:pt x="1335838" y="1170654"/>
                      </a:moveTo>
                      <a:lnTo>
                        <a:pt x="1229266" y="1277226"/>
                      </a:lnTo>
                      <a:lnTo>
                        <a:pt x="1335838" y="1277226"/>
                      </a:lnTo>
                      <a:close/>
                      <a:moveTo>
                        <a:pt x="1488865" y="1323681"/>
                      </a:moveTo>
                      <a:lnTo>
                        <a:pt x="1382293" y="1323681"/>
                      </a:lnTo>
                      <a:lnTo>
                        <a:pt x="1382293" y="1430253"/>
                      </a:lnTo>
                      <a:close/>
                      <a:moveTo>
                        <a:pt x="1382293" y="1170653"/>
                      </a:moveTo>
                      <a:lnTo>
                        <a:pt x="1382293" y="1277226"/>
                      </a:lnTo>
                      <a:lnTo>
                        <a:pt x="1488865" y="1277226"/>
                      </a:lnTo>
                      <a:close/>
                      <a:moveTo>
                        <a:pt x="2914702" y="2523007"/>
                      </a:moveTo>
                      <a:cubicBezTo>
                        <a:pt x="2900642" y="2508947"/>
                        <a:pt x="2877845" y="2508947"/>
                        <a:pt x="2863784" y="2523007"/>
                      </a:cubicBezTo>
                      <a:cubicBezTo>
                        <a:pt x="2849724" y="2537067"/>
                        <a:pt x="2849724" y="2559864"/>
                        <a:pt x="2863784" y="2573924"/>
                      </a:cubicBezTo>
                      <a:cubicBezTo>
                        <a:pt x="2877845" y="2587985"/>
                        <a:pt x="2900642" y="2587985"/>
                        <a:pt x="2914702" y="2573924"/>
                      </a:cubicBezTo>
                      <a:cubicBezTo>
                        <a:pt x="2928762" y="2559864"/>
                        <a:pt x="2928762" y="2537067"/>
                        <a:pt x="2914702" y="2523007"/>
                      </a:cubicBezTo>
                      <a:close/>
                      <a:moveTo>
                        <a:pt x="1526922" y="1132597"/>
                      </a:moveTo>
                      <a:lnTo>
                        <a:pt x="1420350" y="1132596"/>
                      </a:lnTo>
                      <a:lnTo>
                        <a:pt x="1526922" y="1239169"/>
                      </a:lnTo>
                      <a:close/>
                      <a:moveTo>
                        <a:pt x="1526922" y="979569"/>
                      </a:moveTo>
                      <a:lnTo>
                        <a:pt x="1420350" y="1086141"/>
                      </a:lnTo>
                      <a:lnTo>
                        <a:pt x="1526922" y="1086142"/>
                      </a:lnTo>
                      <a:close/>
                      <a:moveTo>
                        <a:pt x="1679950" y="1132597"/>
                      </a:moveTo>
                      <a:lnTo>
                        <a:pt x="1573377" y="1132597"/>
                      </a:lnTo>
                      <a:lnTo>
                        <a:pt x="1573377" y="1239169"/>
                      </a:lnTo>
                      <a:close/>
                      <a:moveTo>
                        <a:pt x="1573377" y="979569"/>
                      </a:moveTo>
                      <a:lnTo>
                        <a:pt x="1573377" y="1086142"/>
                      </a:lnTo>
                      <a:lnTo>
                        <a:pt x="1679950" y="1086142"/>
                      </a:lnTo>
                      <a:close/>
                      <a:moveTo>
                        <a:pt x="1718007" y="941512"/>
                      </a:moveTo>
                      <a:lnTo>
                        <a:pt x="1611434" y="941512"/>
                      </a:lnTo>
                      <a:lnTo>
                        <a:pt x="1718007" y="1048085"/>
                      </a:lnTo>
                      <a:close/>
                      <a:moveTo>
                        <a:pt x="1718006" y="788485"/>
                      </a:moveTo>
                      <a:lnTo>
                        <a:pt x="1611434" y="895057"/>
                      </a:lnTo>
                      <a:lnTo>
                        <a:pt x="1718006" y="895057"/>
                      </a:lnTo>
                      <a:close/>
                      <a:moveTo>
                        <a:pt x="1871034" y="941512"/>
                      </a:moveTo>
                      <a:lnTo>
                        <a:pt x="1764461" y="941512"/>
                      </a:lnTo>
                      <a:lnTo>
                        <a:pt x="1764462" y="1048085"/>
                      </a:lnTo>
                      <a:close/>
                      <a:moveTo>
                        <a:pt x="1764461" y="788485"/>
                      </a:moveTo>
                      <a:lnTo>
                        <a:pt x="1764462" y="895057"/>
                      </a:lnTo>
                      <a:lnTo>
                        <a:pt x="1871034" y="895057"/>
                      </a:lnTo>
                      <a:close/>
                      <a:moveTo>
                        <a:pt x="3382381" y="1946466"/>
                      </a:moveTo>
                      <a:lnTo>
                        <a:pt x="2893361" y="2435486"/>
                      </a:lnTo>
                      <a:lnTo>
                        <a:pt x="2933988" y="2428503"/>
                      </a:lnTo>
                      <a:lnTo>
                        <a:pt x="3009207" y="2503722"/>
                      </a:lnTo>
                      <a:lnTo>
                        <a:pt x="3003173" y="2538827"/>
                      </a:lnTo>
                      <a:lnTo>
                        <a:pt x="3488958" y="2053042"/>
                      </a:lnTo>
                      <a:lnTo>
                        <a:pt x="3388629" y="1952714"/>
                      </a:lnTo>
                      <a:close/>
                      <a:moveTo>
                        <a:pt x="2405874" y="794872"/>
                      </a:moveTo>
                      <a:lnTo>
                        <a:pt x="2299301" y="794872"/>
                      </a:lnTo>
                      <a:lnTo>
                        <a:pt x="2405874" y="901444"/>
                      </a:lnTo>
                      <a:close/>
                      <a:moveTo>
                        <a:pt x="2789111" y="1176277"/>
                      </a:moveTo>
                      <a:lnTo>
                        <a:pt x="2682538" y="1176278"/>
                      </a:lnTo>
                      <a:lnTo>
                        <a:pt x="2789111" y="1282850"/>
                      </a:lnTo>
                      <a:close/>
                      <a:moveTo>
                        <a:pt x="2596355" y="983521"/>
                      </a:moveTo>
                      <a:lnTo>
                        <a:pt x="2489782" y="983522"/>
                      </a:lnTo>
                      <a:lnTo>
                        <a:pt x="2596355" y="1090094"/>
                      </a:lnTo>
                      <a:close/>
                      <a:moveTo>
                        <a:pt x="3174317" y="1558747"/>
                      </a:moveTo>
                      <a:lnTo>
                        <a:pt x="3067745" y="1558747"/>
                      </a:lnTo>
                      <a:lnTo>
                        <a:pt x="3174317" y="1665320"/>
                      </a:lnTo>
                      <a:close/>
                      <a:moveTo>
                        <a:pt x="2983234" y="1367664"/>
                      </a:moveTo>
                      <a:lnTo>
                        <a:pt x="2876661" y="1367664"/>
                      </a:lnTo>
                      <a:lnTo>
                        <a:pt x="2983234" y="1474236"/>
                      </a:lnTo>
                      <a:close/>
                      <a:moveTo>
                        <a:pt x="3556486" y="1940915"/>
                      </a:moveTo>
                      <a:lnTo>
                        <a:pt x="3449914" y="1940915"/>
                      </a:lnTo>
                      <a:lnTo>
                        <a:pt x="3556487" y="2047488"/>
                      </a:lnTo>
                      <a:close/>
                      <a:moveTo>
                        <a:pt x="3365402" y="1749831"/>
                      </a:moveTo>
                      <a:lnTo>
                        <a:pt x="3258830" y="1749831"/>
                      </a:lnTo>
                      <a:lnTo>
                        <a:pt x="3365402" y="1856404"/>
                      </a:lnTo>
                      <a:close/>
                      <a:moveTo>
                        <a:pt x="3761426" y="2144804"/>
                      </a:moveTo>
                      <a:lnTo>
                        <a:pt x="3654853" y="2144804"/>
                      </a:lnTo>
                      <a:lnTo>
                        <a:pt x="3761426" y="2251377"/>
                      </a:lnTo>
                      <a:close/>
                      <a:moveTo>
                        <a:pt x="2405874" y="657532"/>
                      </a:moveTo>
                      <a:lnTo>
                        <a:pt x="2314989" y="748417"/>
                      </a:lnTo>
                      <a:lnTo>
                        <a:pt x="2405874" y="748417"/>
                      </a:lnTo>
                      <a:close/>
                      <a:moveTo>
                        <a:pt x="2558894" y="794872"/>
                      </a:moveTo>
                      <a:lnTo>
                        <a:pt x="2452329" y="794872"/>
                      </a:lnTo>
                      <a:lnTo>
                        <a:pt x="2452329" y="901437"/>
                      </a:lnTo>
                      <a:close/>
                      <a:moveTo>
                        <a:pt x="2596355" y="830501"/>
                      </a:moveTo>
                      <a:lnTo>
                        <a:pt x="2489790" y="937067"/>
                      </a:lnTo>
                      <a:lnTo>
                        <a:pt x="2596355" y="937067"/>
                      </a:lnTo>
                      <a:close/>
                      <a:moveTo>
                        <a:pt x="2942138" y="1176278"/>
                      </a:moveTo>
                      <a:lnTo>
                        <a:pt x="2835566" y="1176277"/>
                      </a:lnTo>
                      <a:lnTo>
                        <a:pt x="2835566" y="1282850"/>
                      </a:lnTo>
                      <a:close/>
                      <a:moveTo>
                        <a:pt x="2789111" y="1023250"/>
                      </a:moveTo>
                      <a:lnTo>
                        <a:pt x="2682538" y="1129823"/>
                      </a:lnTo>
                      <a:lnTo>
                        <a:pt x="2789111" y="1129823"/>
                      </a:lnTo>
                      <a:close/>
                      <a:moveTo>
                        <a:pt x="2749382" y="983521"/>
                      </a:moveTo>
                      <a:lnTo>
                        <a:pt x="2642810" y="983522"/>
                      </a:lnTo>
                      <a:lnTo>
                        <a:pt x="2642810" y="1090094"/>
                      </a:lnTo>
                      <a:close/>
                      <a:moveTo>
                        <a:pt x="3327345" y="1558747"/>
                      </a:moveTo>
                      <a:lnTo>
                        <a:pt x="3220772" y="1558747"/>
                      </a:lnTo>
                      <a:lnTo>
                        <a:pt x="3220772" y="1665320"/>
                      </a:lnTo>
                      <a:close/>
                      <a:moveTo>
                        <a:pt x="3174317" y="1405720"/>
                      </a:moveTo>
                      <a:lnTo>
                        <a:pt x="3067745" y="1512292"/>
                      </a:lnTo>
                      <a:lnTo>
                        <a:pt x="3174317" y="1512292"/>
                      </a:lnTo>
                      <a:close/>
                      <a:moveTo>
                        <a:pt x="3136261" y="1367664"/>
                      </a:moveTo>
                      <a:lnTo>
                        <a:pt x="3029688" y="1367664"/>
                      </a:lnTo>
                      <a:lnTo>
                        <a:pt x="3029689" y="1474236"/>
                      </a:lnTo>
                      <a:close/>
                      <a:moveTo>
                        <a:pt x="2983234" y="1214636"/>
                      </a:moveTo>
                      <a:lnTo>
                        <a:pt x="2876661" y="1321209"/>
                      </a:lnTo>
                      <a:lnTo>
                        <a:pt x="2983234" y="1321209"/>
                      </a:lnTo>
                      <a:close/>
                      <a:moveTo>
                        <a:pt x="3709514" y="1940915"/>
                      </a:moveTo>
                      <a:lnTo>
                        <a:pt x="3602941" y="1940915"/>
                      </a:lnTo>
                      <a:lnTo>
                        <a:pt x="3602942" y="2047488"/>
                      </a:lnTo>
                      <a:close/>
                      <a:moveTo>
                        <a:pt x="3556487" y="1787888"/>
                      </a:moveTo>
                      <a:lnTo>
                        <a:pt x="3449914" y="1894460"/>
                      </a:lnTo>
                      <a:lnTo>
                        <a:pt x="3556486" y="1894460"/>
                      </a:lnTo>
                      <a:close/>
                      <a:moveTo>
                        <a:pt x="3518430" y="1749831"/>
                      </a:moveTo>
                      <a:lnTo>
                        <a:pt x="3411857" y="1749831"/>
                      </a:lnTo>
                      <a:lnTo>
                        <a:pt x="3411857" y="1856403"/>
                      </a:lnTo>
                      <a:close/>
                      <a:moveTo>
                        <a:pt x="3365402" y="1596803"/>
                      </a:moveTo>
                      <a:lnTo>
                        <a:pt x="3258830" y="1703376"/>
                      </a:lnTo>
                      <a:lnTo>
                        <a:pt x="3365402" y="1703376"/>
                      </a:lnTo>
                      <a:close/>
                      <a:moveTo>
                        <a:pt x="3761426" y="1991777"/>
                      </a:moveTo>
                      <a:lnTo>
                        <a:pt x="3654853" y="2098349"/>
                      </a:lnTo>
                      <a:lnTo>
                        <a:pt x="3761426" y="2098349"/>
                      </a:lnTo>
                      <a:close/>
                      <a:moveTo>
                        <a:pt x="2452329" y="641845"/>
                      </a:moveTo>
                      <a:lnTo>
                        <a:pt x="2452329" y="748417"/>
                      </a:lnTo>
                      <a:lnTo>
                        <a:pt x="2558901" y="748417"/>
                      </a:lnTo>
                      <a:close/>
                      <a:moveTo>
                        <a:pt x="2835566" y="1023250"/>
                      </a:moveTo>
                      <a:lnTo>
                        <a:pt x="2835566" y="1129822"/>
                      </a:lnTo>
                      <a:lnTo>
                        <a:pt x="2942138" y="1129822"/>
                      </a:lnTo>
                      <a:close/>
                      <a:moveTo>
                        <a:pt x="2642810" y="830494"/>
                      </a:moveTo>
                      <a:lnTo>
                        <a:pt x="2642810" y="937066"/>
                      </a:lnTo>
                      <a:lnTo>
                        <a:pt x="2749382" y="937066"/>
                      </a:lnTo>
                      <a:close/>
                      <a:moveTo>
                        <a:pt x="3220772" y="1405720"/>
                      </a:moveTo>
                      <a:lnTo>
                        <a:pt x="3220772" y="1512292"/>
                      </a:lnTo>
                      <a:lnTo>
                        <a:pt x="3327344" y="1512292"/>
                      </a:lnTo>
                      <a:close/>
                      <a:moveTo>
                        <a:pt x="3029688" y="1214636"/>
                      </a:moveTo>
                      <a:lnTo>
                        <a:pt x="3029688" y="1321209"/>
                      </a:lnTo>
                      <a:lnTo>
                        <a:pt x="3136261" y="1321209"/>
                      </a:lnTo>
                      <a:close/>
                      <a:moveTo>
                        <a:pt x="3602941" y="1787888"/>
                      </a:moveTo>
                      <a:lnTo>
                        <a:pt x="3602941" y="1894460"/>
                      </a:lnTo>
                      <a:lnTo>
                        <a:pt x="3709514" y="1894460"/>
                      </a:lnTo>
                      <a:close/>
                      <a:moveTo>
                        <a:pt x="3411857" y="1596803"/>
                      </a:moveTo>
                      <a:lnTo>
                        <a:pt x="3411857" y="1703376"/>
                      </a:lnTo>
                      <a:lnTo>
                        <a:pt x="3518429" y="1703376"/>
                      </a:lnTo>
                      <a:close/>
                      <a:moveTo>
                        <a:pt x="2353083" y="150965"/>
                      </a:moveTo>
                      <a:lnTo>
                        <a:pt x="2025288" y="132265"/>
                      </a:lnTo>
                      <a:lnTo>
                        <a:pt x="2071608" y="178585"/>
                      </a:lnTo>
                      <a:lnTo>
                        <a:pt x="2093619" y="156574"/>
                      </a:lnTo>
                      <a:lnTo>
                        <a:pt x="2220546" y="283501"/>
                      </a:lnTo>
                      <a:close/>
                      <a:moveTo>
                        <a:pt x="2523312" y="286240"/>
                      </a:moveTo>
                      <a:lnTo>
                        <a:pt x="2373298" y="436253"/>
                      </a:lnTo>
                      <a:lnTo>
                        <a:pt x="2500225" y="563180"/>
                      </a:lnTo>
                      <a:lnTo>
                        <a:pt x="2473487" y="589919"/>
                      </a:lnTo>
                      <a:lnTo>
                        <a:pt x="2618667" y="735099"/>
                      </a:lnTo>
                      <a:lnTo>
                        <a:pt x="2619582" y="734183"/>
                      </a:lnTo>
                      <a:lnTo>
                        <a:pt x="2812338" y="926939"/>
                      </a:lnTo>
                      <a:lnTo>
                        <a:pt x="2845693" y="960294"/>
                      </a:lnTo>
                      <a:lnTo>
                        <a:pt x="3005093" y="1119693"/>
                      </a:lnTo>
                      <a:lnTo>
                        <a:pt x="3006461" y="1118325"/>
                      </a:lnTo>
                      <a:lnTo>
                        <a:pt x="3197545" y="1309409"/>
                      </a:lnTo>
                      <a:lnTo>
                        <a:pt x="3232572" y="1344436"/>
                      </a:lnTo>
                      <a:lnTo>
                        <a:pt x="3246403" y="1358267"/>
                      </a:lnTo>
                      <a:close/>
                      <a:moveTo>
                        <a:pt x="2523816" y="30335"/>
                      </a:moveTo>
                      <a:lnTo>
                        <a:pt x="2626629" y="133149"/>
                      </a:lnTo>
                      <a:lnTo>
                        <a:pt x="2552082" y="207696"/>
                      </a:lnTo>
                      <a:lnTo>
                        <a:pt x="2576968" y="232583"/>
                      </a:lnTo>
                      <a:lnTo>
                        <a:pt x="2575182" y="234369"/>
                      </a:lnTo>
                      <a:lnTo>
                        <a:pt x="3513251" y="1625113"/>
                      </a:lnTo>
                      <a:lnTo>
                        <a:pt x="3579714" y="1691577"/>
                      </a:lnTo>
                      <a:lnTo>
                        <a:pt x="3614741" y="1726603"/>
                      </a:lnTo>
                      <a:lnTo>
                        <a:pt x="3784128" y="1895991"/>
                      </a:lnTo>
                      <a:lnTo>
                        <a:pt x="3784653" y="1895466"/>
                      </a:lnTo>
                      <a:lnTo>
                        <a:pt x="3802957" y="1913770"/>
                      </a:lnTo>
                      <a:lnTo>
                        <a:pt x="3802957" y="1914820"/>
                      </a:lnTo>
                      <a:lnTo>
                        <a:pt x="3805825" y="1917687"/>
                      </a:lnTo>
                      <a:lnTo>
                        <a:pt x="3802957" y="1920555"/>
                      </a:lnTo>
                      <a:lnTo>
                        <a:pt x="3802957" y="2329384"/>
                      </a:lnTo>
                      <a:lnTo>
                        <a:pt x="3784653" y="2347688"/>
                      </a:lnTo>
                      <a:lnTo>
                        <a:pt x="3580239" y="2143274"/>
                      </a:lnTo>
                      <a:lnTo>
                        <a:pt x="3579714" y="2143798"/>
                      </a:lnTo>
                      <a:lnTo>
                        <a:pt x="3514414" y="2078498"/>
                      </a:lnTo>
                      <a:lnTo>
                        <a:pt x="2992605" y="2600306"/>
                      </a:lnTo>
                      <a:lnTo>
                        <a:pt x="2990741" y="2611151"/>
                      </a:lnTo>
                      <a:lnTo>
                        <a:pt x="2771416" y="2767764"/>
                      </a:lnTo>
                      <a:lnTo>
                        <a:pt x="2746140" y="2742487"/>
                      </a:lnTo>
                      <a:lnTo>
                        <a:pt x="2670170" y="2818456"/>
                      </a:lnTo>
                      <a:lnTo>
                        <a:pt x="2651401" y="2799687"/>
                      </a:lnTo>
                      <a:cubicBezTo>
                        <a:pt x="2625528" y="2785735"/>
                        <a:pt x="2592950" y="2788926"/>
                        <a:pt x="2569612" y="2809139"/>
                      </a:cubicBezTo>
                      <a:cubicBezTo>
                        <a:pt x="2540180" y="2834630"/>
                        <a:pt x="2535445" y="2878528"/>
                        <a:pt x="2558763" y="2909709"/>
                      </a:cubicBezTo>
                      <a:cubicBezTo>
                        <a:pt x="2580225" y="2939886"/>
                        <a:pt x="2602221" y="2944074"/>
                        <a:pt x="2698387" y="2956528"/>
                      </a:cubicBezTo>
                      <a:cubicBezTo>
                        <a:pt x="2612716" y="3019512"/>
                        <a:pt x="2549084" y="3004923"/>
                        <a:pt x="2499317" y="2954166"/>
                      </a:cubicBezTo>
                      <a:cubicBezTo>
                        <a:pt x="2449549" y="2903408"/>
                        <a:pt x="2462151" y="2804007"/>
                        <a:pt x="2521014" y="2753027"/>
                      </a:cubicBezTo>
                      <a:cubicBezTo>
                        <a:pt x="2561003" y="2718393"/>
                        <a:pt x="2614554" y="2708748"/>
                        <a:pt x="2661444" y="2725347"/>
                      </a:cubicBezTo>
                      <a:lnTo>
                        <a:pt x="2695222" y="2691569"/>
                      </a:lnTo>
                      <a:lnTo>
                        <a:pt x="2669947" y="2666294"/>
                      </a:lnTo>
                      <a:lnTo>
                        <a:pt x="2810390" y="2469612"/>
                      </a:lnTo>
                      <a:lnTo>
                        <a:pt x="2809356" y="2468579"/>
                      </a:lnTo>
                      <a:lnTo>
                        <a:pt x="2815551" y="2462385"/>
                      </a:lnTo>
                      <a:lnTo>
                        <a:pt x="2826559" y="2446968"/>
                      </a:lnTo>
                      <a:lnTo>
                        <a:pt x="2831882" y="2446053"/>
                      </a:lnTo>
                      <a:lnTo>
                        <a:pt x="3356925" y="1921010"/>
                      </a:lnTo>
                      <a:lnTo>
                        <a:pt x="3353603" y="1917688"/>
                      </a:lnTo>
                      <a:lnTo>
                        <a:pt x="3197545" y="1761630"/>
                      </a:lnTo>
                      <a:lnTo>
                        <a:pt x="3197544" y="1761631"/>
                      </a:lnTo>
                      <a:lnTo>
                        <a:pt x="3006461" y="1570547"/>
                      </a:lnTo>
                      <a:lnTo>
                        <a:pt x="2971434" y="1535520"/>
                      </a:lnTo>
                      <a:lnTo>
                        <a:pt x="2813706" y="1377793"/>
                      </a:lnTo>
                      <a:lnTo>
                        <a:pt x="2812338" y="1379161"/>
                      </a:lnTo>
                      <a:lnTo>
                        <a:pt x="2619582" y="1186405"/>
                      </a:lnTo>
                      <a:lnTo>
                        <a:pt x="2586227" y="1153050"/>
                      </a:lnTo>
                      <a:lnTo>
                        <a:pt x="2430017" y="996839"/>
                      </a:lnTo>
                      <a:lnTo>
                        <a:pt x="2429101" y="997755"/>
                      </a:lnTo>
                      <a:lnTo>
                        <a:pt x="2247376" y="816030"/>
                      </a:lnTo>
                      <a:lnTo>
                        <a:pt x="2194721" y="868684"/>
                      </a:lnTo>
                      <a:lnTo>
                        <a:pt x="2169629" y="843592"/>
                      </a:lnTo>
                      <a:lnTo>
                        <a:pt x="2012511" y="1000710"/>
                      </a:lnTo>
                      <a:lnTo>
                        <a:pt x="1948715" y="936915"/>
                      </a:lnTo>
                      <a:lnTo>
                        <a:pt x="1776261" y="1109369"/>
                      </a:lnTo>
                      <a:lnTo>
                        <a:pt x="1741234" y="1144396"/>
                      </a:lnTo>
                      <a:lnTo>
                        <a:pt x="1585176" y="1300453"/>
                      </a:lnTo>
                      <a:lnTo>
                        <a:pt x="1550150" y="1335480"/>
                      </a:lnTo>
                      <a:lnTo>
                        <a:pt x="1394093" y="1491537"/>
                      </a:lnTo>
                      <a:lnTo>
                        <a:pt x="1359065" y="1526564"/>
                      </a:lnTo>
                      <a:lnTo>
                        <a:pt x="1201338" y="1684291"/>
                      </a:lnTo>
                      <a:lnTo>
                        <a:pt x="1202706" y="1685660"/>
                      </a:lnTo>
                      <a:lnTo>
                        <a:pt x="1009951" y="1878416"/>
                      </a:lnTo>
                      <a:lnTo>
                        <a:pt x="976596" y="1911771"/>
                      </a:lnTo>
                      <a:lnTo>
                        <a:pt x="820385" y="2067981"/>
                      </a:lnTo>
                      <a:lnTo>
                        <a:pt x="821301" y="2068897"/>
                      </a:lnTo>
                      <a:lnTo>
                        <a:pt x="612116" y="2278081"/>
                      </a:lnTo>
                      <a:lnTo>
                        <a:pt x="673628" y="2339593"/>
                      </a:lnTo>
                      <a:lnTo>
                        <a:pt x="567426" y="2445795"/>
                      </a:lnTo>
                      <a:lnTo>
                        <a:pt x="672230" y="2550598"/>
                      </a:lnTo>
                      <a:lnTo>
                        <a:pt x="566028" y="2656800"/>
                      </a:lnTo>
                      <a:lnTo>
                        <a:pt x="0" y="2090772"/>
                      </a:lnTo>
                      <a:lnTo>
                        <a:pt x="106202" y="1984570"/>
                      </a:lnTo>
                      <a:lnTo>
                        <a:pt x="211005" y="2089373"/>
                      </a:lnTo>
                      <a:lnTo>
                        <a:pt x="317206" y="1983171"/>
                      </a:lnTo>
                      <a:lnTo>
                        <a:pt x="386005" y="2051970"/>
                      </a:lnTo>
                      <a:lnTo>
                        <a:pt x="558644" y="1879331"/>
                      </a:lnTo>
                      <a:lnTo>
                        <a:pt x="557729" y="1878415"/>
                      </a:lnTo>
                      <a:lnTo>
                        <a:pt x="750485" y="1685660"/>
                      </a:lnTo>
                      <a:lnTo>
                        <a:pt x="783839" y="1652305"/>
                      </a:lnTo>
                      <a:lnTo>
                        <a:pt x="943239" y="1492905"/>
                      </a:lnTo>
                      <a:lnTo>
                        <a:pt x="941871" y="1491537"/>
                      </a:lnTo>
                      <a:lnTo>
                        <a:pt x="1132954" y="1300453"/>
                      </a:lnTo>
                      <a:lnTo>
                        <a:pt x="1167982" y="1265426"/>
                      </a:lnTo>
                      <a:lnTo>
                        <a:pt x="1324039" y="1109369"/>
                      </a:lnTo>
                      <a:lnTo>
                        <a:pt x="1359065" y="1074342"/>
                      </a:lnTo>
                      <a:lnTo>
                        <a:pt x="1515123" y="918285"/>
                      </a:lnTo>
                      <a:lnTo>
                        <a:pt x="1550150" y="883258"/>
                      </a:lnTo>
                      <a:lnTo>
                        <a:pt x="1722604" y="710804"/>
                      </a:lnTo>
                      <a:lnTo>
                        <a:pt x="1656089" y="644289"/>
                      </a:lnTo>
                      <a:lnTo>
                        <a:pt x="1813208" y="487170"/>
                      </a:lnTo>
                      <a:lnTo>
                        <a:pt x="1788115" y="462078"/>
                      </a:lnTo>
                      <a:lnTo>
                        <a:pt x="1817021" y="433172"/>
                      </a:lnTo>
                      <a:lnTo>
                        <a:pt x="1638436" y="254587"/>
                      </a:lnTo>
                      <a:lnTo>
                        <a:pt x="1893022" y="0"/>
                      </a:lnTo>
                      <a:lnTo>
                        <a:pt x="1948799" y="55777"/>
                      </a:lnTo>
                      <a:lnTo>
                        <a:pt x="2421315" y="82732"/>
                      </a:lnTo>
                      <a:lnTo>
                        <a:pt x="2424216" y="79831"/>
                      </a:lnTo>
                      <a:lnTo>
                        <a:pt x="2449269" y="104883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2" name="Rectangle 41">
                  <a:extLst>
                    <a:ext uri="{FF2B5EF4-FFF2-40B4-BE49-F238E27FC236}">
                      <a16:creationId xmlns:a16="http://schemas.microsoft.com/office/drawing/2014/main" id="{A1B68F8F-CB24-4BBF-BBD1-970444D2F83C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9192674">
                  <a:off x="926950" y="2109352"/>
                  <a:ext cx="360000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23" h="3970014">
                      <a:moveTo>
                        <a:pt x="1259577" y="2471243"/>
                      </a:moveTo>
                      <a:cubicBezTo>
                        <a:pt x="1293292" y="2471243"/>
                        <a:pt x="1320623" y="2543205"/>
                        <a:pt x="1320623" y="2631975"/>
                      </a:cubicBezTo>
                      <a:cubicBezTo>
                        <a:pt x="1320623" y="2720745"/>
                        <a:pt x="1293292" y="2792707"/>
                        <a:pt x="1259577" y="2792707"/>
                      </a:cubicBezTo>
                      <a:cubicBezTo>
                        <a:pt x="1225862" y="2792707"/>
                        <a:pt x="1198531" y="2720745"/>
                        <a:pt x="1198531" y="2631975"/>
                      </a:cubicBezTo>
                      <a:cubicBezTo>
                        <a:pt x="1198531" y="2543205"/>
                        <a:pt x="1225862" y="2471243"/>
                        <a:pt x="1259577" y="2471243"/>
                      </a:cubicBezTo>
                      <a:close/>
                      <a:moveTo>
                        <a:pt x="1710471" y="2470362"/>
                      </a:moveTo>
                      <a:cubicBezTo>
                        <a:pt x="1741030" y="2470028"/>
                        <a:pt x="1768823" y="2488083"/>
                        <a:pt x="1781169" y="2516203"/>
                      </a:cubicBezTo>
                      <a:cubicBezTo>
                        <a:pt x="1793845" y="2545068"/>
                        <a:pt x="1787700" y="2578742"/>
                        <a:pt x="1765642" y="2601268"/>
                      </a:cubicBezTo>
                      <a:cubicBezTo>
                        <a:pt x="1750827" y="2616399"/>
                        <a:pt x="1730831" y="2624459"/>
                        <a:pt x="1710472" y="2623745"/>
                      </a:cubicBezTo>
                      <a:close/>
                      <a:moveTo>
                        <a:pt x="2456093" y="2374056"/>
                      </a:moveTo>
                      <a:lnTo>
                        <a:pt x="2456093" y="2889893"/>
                      </a:lnTo>
                      <a:lnTo>
                        <a:pt x="2566690" y="2889893"/>
                      </a:lnTo>
                      <a:lnTo>
                        <a:pt x="2566690" y="2706284"/>
                      </a:lnTo>
                      <a:lnTo>
                        <a:pt x="2632197" y="2884955"/>
                      </a:lnTo>
                      <a:lnTo>
                        <a:pt x="2635843" y="2883618"/>
                      </a:lnTo>
                      <a:lnTo>
                        <a:pt x="2635843" y="2889893"/>
                      </a:lnTo>
                      <a:lnTo>
                        <a:pt x="2746439" y="2889893"/>
                      </a:lnTo>
                      <a:lnTo>
                        <a:pt x="2746439" y="2374056"/>
                      </a:lnTo>
                      <a:lnTo>
                        <a:pt x="2635843" y="2374056"/>
                      </a:lnTo>
                      <a:lnTo>
                        <a:pt x="2635843" y="2573614"/>
                      </a:lnTo>
                      <a:lnTo>
                        <a:pt x="2566690" y="2385000"/>
                      </a:lnTo>
                      <a:lnTo>
                        <a:pt x="2566690" y="2374056"/>
                      </a:lnTo>
                      <a:close/>
                      <a:moveTo>
                        <a:pt x="2032426" y="2374056"/>
                      </a:moveTo>
                      <a:lnTo>
                        <a:pt x="2032426" y="2889895"/>
                      </a:lnTo>
                      <a:lnTo>
                        <a:pt x="2115405" y="2889895"/>
                      </a:lnTo>
                      <a:lnTo>
                        <a:pt x="2143023" y="2889895"/>
                      </a:lnTo>
                      <a:lnTo>
                        <a:pt x="2308949" y="2889895"/>
                      </a:lnTo>
                      <a:lnTo>
                        <a:pt x="2308949" y="2779299"/>
                      </a:lnTo>
                      <a:lnTo>
                        <a:pt x="2143023" y="2779299"/>
                      </a:lnTo>
                      <a:lnTo>
                        <a:pt x="2143023" y="2686401"/>
                      </a:lnTo>
                      <a:lnTo>
                        <a:pt x="2308949" y="2686401"/>
                      </a:lnTo>
                      <a:lnTo>
                        <a:pt x="2308949" y="2575804"/>
                      </a:lnTo>
                      <a:lnTo>
                        <a:pt x="2143023" y="2575804"/>
                      </a:lnTo>
                      <a:lnTo>
                        <a:pt x="2143023" y="2484653"/>
                      </a:lnTo>
                      <a:lnTo>
                        <a:pt x="2308949" y="2484653"/>
                      </a:lnTo>
                      <a:lnTo>
                        <a:pt x="2308949" y="2374056"/>
                      </a:lnTo>
                      <a:lnTo>
                        <a:pt x="2143023" y="2374056"/>
                      </a:lnTo>
                      <a:lnTo>
                        <a:pt x="2115405" y="2374056"/>
                      </a:lnTo>
                      <a:close/>
                      <a:moveTo>
                        <a:pt x="1259577" y="2374056"/>
                      </a:moveTo>
                      <a:cubicBezTo>
                        <a:pt x="1172187" y="2374056"/>
                        <a:pt x="1101344" y="2489530"/>
                        <a:pt x="1101344" y="2631975"/>
                      </a:cubicBezTo>
                      <a:cubicBezTo>
                        <a:pt x="1101344" y="2774420"/>
                        <a:pt x="1172187" y="2889894"/>
                        <a:pt x="1259577" y="2889894"/>
                      </a:cubicBezTo>
                      <a:cubicBezTo>
                        <a:pt x="1346967" y="2889894"/>
                        <a:pt x="1417810" y="2774420"/>
                        <a:pt x="1417810" y="2631975"/>
                      </a:cubicBezTo>
                      <a:cubicBezTo>
                        <a:pt x="1417810" y="2489530"/>
                        <a:pt x="1346967" y="2374056"/>
                        <a:pt x="1259577" y="2374056"/>
                      </a:cubicBezTo>
                      <a:close/>
                      <a:moveTo>
                        <a:pt x="1599876" y="2366688"/>
                      </a:moveTo>
                      <a:lnTo>
                        <a:pt x="1599875" y="2882524"/>
                      </a:lnTo>
                      <a:lnTo>
                        <a:pt x="1710472" y="2882525"/>
                      </a:lnTo>
                      <a:lnTo>
                        <a:pt x="1710472" y="2723975"/>
                      </a:lnTo>
                      <a:cubicBezTo>
                        <a:pt x="1757507" y="2725624"/>
                        <a:pt x="1803701" y="2707003"/>
                        <a:pt x="1837929" y="2672047"/>
                      </a:cubicBezTo>
                      <a:cubicBezTo>
                        <a:pt x="1888884" y="2620006"/>
                        <a:pt x="1903084" y="2542214"/>
                        <a:pt x="1873801" y="2475527"/>
                      </a:cubicBezTo>
                      <a:cubicBezTo>
                        <a:pt x="1845275" y="2410565"/>
                        <a:pt x="1781067" y="2368851"/>
                        <a:pt x="1710472" y="2369624"/>
                      </a:cubicBezTo>
                      <a:lnTo>
                        <a:pt x="1710471" y="2366688"/>
                      </a:lnTo>
                      <a:close/>
                      <a:moveTo>
                        <a:pt x="920754" y="2169815"/>
                      </a:moveTo>
                      <a:lnTo>
                        <a:pt x="3008986" y="2169815"/>
                      </a:lnTo>
                      <a:lnTo>
                        <a:pt x="3008986" y="3105919"/>
                      </a:lnTo>
                      <a:lnTo>
                        <a:pt x="920754" y="3105919"/>
                      </a:lnTo>
                      <a:close/>
                      <a:moveTo>
                        <a:pt x="632722" y="1985007"/>
                      </a:moveTo>
                      <a:lnTo>
                        <a:pt x="632722" y="3321943"/>
                      </a:lnTo>
                      <a:lnTo>
                        <a:pt x="3297018" y="3321943"/>
                      </a:lnTo>
                      <a:lnTo>
                        <a:pt x="3297018" y="1985007"/>
                      </a:lnTo>
                      <a:close/>
                      <a:moveTo>
                        <a:pt x="2657019" y="761679"/>
                      </a:moveTo>
                      <a:lnTo>
                        <a:pt x="2760733" y="1606387"/>
                      </a:lnTo>
                      <a:lnTo>
                        <a:pt x="2761762" y="1614761"/>
                      </a:lnTo>
                      <a:lnTo>
                        <a:pt x="2762330" y="1614691"/>
                      </a:lnTo>
                      <a:cubicBezTo>
                        <a:pt x="2780335" y="1740615"/>
                        <a:pt x="2862522" y="1833408"/>
                        <a:pt x="2948897" y="1824230"/>
                      </a:cubicBezTo>
                      <a:cubicBezTo>
                        <a:pt x="3036464" y="1814924"/>
                        <a:pt x="3095979" y="1704243"/>
                        <a:pt x="3083047" y="1575312"/>
                      </a:cubicBezTo>
                      <a:lnTo>
                        <a:pt x="3083347" y="1575275"/>
                      </a:lnTo>
                      <a:lnTo>
                        <a:pt x="2983448" y="761679"/>
                      </a:lnTo>
                      <a:close/>
                      <a:moveTo>
                        <a:pt x="2205921" y="761679"/>
                      </a:moveTo>
                      <a:lnTo>
                        <a:pt x="2264137" y="1594263"/>
                      </a:lnTo>
                      <a:cubicBezTo>
                        <a:pt x="2264333" y="1597068"/>
                        <a:pt x="2264530" y="1599874"/>
                        <a:pt x="2264726" y="1602679"/>
                      </a:cubicBezTo>
                      <a:lnTo>
                        <a:pt x="2265297" y="1602640"/>
                      </a:lnTo>
                      <a:cubicBezTo>
                        <a:pt x="2276686" y="1729333"/>
                        <a:pt x="2353905" y="1826300"/>
                        <a:pt x="2440641" y="1821655"/>
                      </a:cubicBezTo>
                      <a:cubicBezTo>
                        <a:pt x="2528577" y="1816945"/>
                        <a:pt x="2593802" y="1709530"/>
                        <a:pt x="2587636" y="1580099"/>
                      </a:cubicBezTo>
                      <a:lnTo>
                        <a:pt x="2587937" y="1580078"/>
                      </a:lnTo>
                      <a:lnTo>
                        <a:pt x="2530706" y="761679"/>
                      </a:lnTo>
                      <a:close/>
                      <a:moveTo>
                        <a:pt x="1761700" y="761679"/>
                      </a:moveTo>
                      <a:cubicBezTo>
                        <a:pt x="1761699" y="1032443"/>
                        <a:pt x="1761699" y="1303208"/>
                        <a:pt x="1761698" y="1573972"/>
                      </a:cubicBezTo>
                      <a:lnTo>
                        <a:pt x="1761698" y="1582410"/>
                      </a:lnTo>
                      <a:lnTo>
                        <a:pt x="1762270" y="1582410"/>
                      </a:lnTo>
                      <a:cubicBezTo>
                        <a:pt x="1764795" y="1709590"/>
                        <a:pt x="1835062" y="1811707"/>
                        <a:pt x="1921910" y="1813122"/>
                      </a:cubicBezTo>
                      <a:cubicBezTo>
                        <a:pt x="2009960" y="1814558"/>
                        <a:pt x="2082519" y="1711955"/>
                        <a:pt x="2085398" y="1582410"/>
                      </a:cubicBezTo>
                      <a:lnTo>
                        <a:pt x="2085698" y="1582410"/>
                      </a:lnTo>
                      <a:cubicBezTo>
                        <a:pt x="2085698" y="1308834"/>
                        <a:pt x="2085698" y="1035256"/>
                        <a:pt x="2085696" y="761679"/>
                      </a:cubicBezTo>
                      <a:close/>
                      <a:moveTo>
                        <a:pt x="3411320" y="761678"/>
                      </a:moveTo>
                      <a:lnTo>
                        <a:pt x="3078803" y="761679"/>
                      </a:lnTo>
                      <a:lnTo>
                        <a:pt x="3277545" y="1622538"/>
                      </a:lnTo>
                      <a:lnTo>
                        <a:pt x="3279443" y="1630759"/>
                      </a:lnTo>
                      <a:lnTo>
                        <a:pt x="3280000" y="1630631"/>
                      </a:lnTo>
                      <a:cubicBezTo>
                        <a:pt x="3311069" y="1753983"/>
                        <a:pt x="3402507" y="1837676"/>
                        <a:pt x="3487448" y="1819520"/>
                      </a:cubicBezTo>
                      <a:cubicBezTo>
                        <a:pt x="3573564" y="1801112"/>
                        <a:pt x="3621183" y="1684815"/>
                        <a:pt x="3594846" y="1557943"/>
                      </a:cubicBezTo>
                      <a:lnTo>
                        <a:pt x="3595140" y="1557876"/>
                      </a:lnTo>
                      <a:close/>
                      <a:moveTo>
                        <a:pt x="1633002" y="761678"/>
                      </a:moveTo>
                      <a:lnTo>
                        <a:pt x="1308563" y="761679"/>
                      </a:lnTo>
                      <a:lnTo>
                        <a:pt x="1266057" y="1572672"/>
                      </a:lnTo>
                      <a:lnTo>
                        <a:pt x="1265616" y="1581099"/>
                      </a:lnTo>
                      <a:lnTo>
                        <a:pt x="1266187" y="1581128"/>
                      </a:lnTo>
                      <a:cubicBezTo>
                        <a:pt x="1262052" y="1708267"/>
                        <a:pt x="1326878" y="1813921"/>
                        <a:pt x="1413534" y="1819881"/>
                      </a:cubicBezTo>
                      <a:cubicBezTo>
                        <a:pt x="1501387" y="1825922"/>
                        <a:pt x="1579217" y="1727257"/>
                        <a:pt x="1588872" y="1598040"/>
                      </a:cubicBezTo>
                      <a:lnTo>
                        <a:pt x="1589172" y="1598055"/>
                      </a:lnTo>
                      <a:close/>
                      <a:moveTo>
                        <a:pt x="863949" y="761678"/>
                      </a:moveTo>
                      <a:lnTo>
                        <a:pt x="765078" y="1566901"/>
                      </a:lnTo>
                      <a:lnTo>
                        <a:pt x="764050" y="1575275"/>
                      </a:lnTo>
                      <a:lnTo>
                        <a:pt x="764617" y="1575345"/>
                      </a:lnTo>
                      <a:cubicBezTo>
                        <a:pt x="751624" y="1701884"/>
                        <a:pt x="808922" y="1811803"/>
                        <a:pt x="894951" y="1823794"/>
                      </a:cubicBezTo>
                      <a:cubicBezTo>
                        <a:pt x="982168" y="1835949"/>
                        <a:pt x="1066691" y="1742953"/>
                        <a:pt x="1085336" y="1614724"/>
                      </a:cubicBezTo>
                      <a:lnTo>
                        <a:pt x="1085635" y="1614761"/>
                      </a:lnTo>
                      <a:lnTo>
                        <a:pt x="1190378" y="761679"/>
                      </a:lnTo>
                      <a:close/>
                      <a:moveTo>
                        <a:pt x="295535" y="441623"/>
                      </a:moveTo>
                      <a:lnTo>
                        <a:pt x="3583899" y="441623"/>
                      </a:lnTo>
                      <a:cubicBezTo>
                        <a:pt x="3610412" y="441623"/>
                        <a:pt x="3631905" y="463116"/>
                        <a:pt x="3631905" y="489629"/>
                      </a:cubicBezTo>
                      <a:lnTo>
                        <a:pt x="3631905" y="655863"/>
                      </a:lnTo>
                      <a:lnTo>
                        <a:pt x="3884522" y="1666330"/>
                      </a:lnTo>
                      <a:cubicBezTo>
                        <a:pt x="3909974" y="1748325"/>
                        <a:pt x="3809191" y="1900953"/>
                        <a:pt x="3631905" y="1666330"/>
                      </a:cubicBezTo>
                      <a:lnTo>
                        <a:pt x="3631905" y="3970014"/>
                      </a:lnTo>
                      <a:lnTo>
                        <a:pt x="247529" y="3970014"/>
                      </a:lnTo>
                      <a:lnTo>
                        <a:pt x="247529" y="1768425"/>
                      </a:lnTo>
                      <a:cubicBezTo>
                        <a:pt x="263724" y="1795996"/>
                        <a:pt x="288366" y="1813812"/>
                        <a:pt x="317369" y="1820473"/>
                      </a:cubicBezTo>
                      <a:cubicBezTo>
                        <a:pt x="403196" y="1840184"/>
                        <a:pt x="495502" y="1754908"/>
                        <a:pt x="525251" y="1628793"/>
                      </a:cubicBezTo>
                      <a:lnTo>
                        <a:pt x="525545" y="1628855"/>
                      </a:lnTo>
                      <a:lnTo>
                        <a:pt x="709866" y="761679"/>
                      </a:lnTo>
                      <a:lnTo>
                        <a:pt x="378634" y="761679"/>
                      </a:lnTo>
                      <a:lnTo>
                        <a:pt x="210380" y="1553239"/>
                      </a:lnTo>
                      <a:lnTo>
                        <a:pt x="208625" y="1561492"/>
                      </a:lnTo>
                      <a:lnTo>
                        <a:pt x="209185" y="1561611"/>
                      </a:lnTo>
                      <a:cubicBezTo>
                        <a:pt x="202164" y="1598200"/>
                        <a:pt x="201274" y="1633895"/>
                        <a:pt x="207433" y="1666330"/>
                      </a:cubicBezTo>
                      <a:cubicBezTo>
                        <a:pt x="113985" y="1883037"/>
                        <a:pt x="-32319" y="1816968"/>
                        <a:pt x="6372" y="1666330"/>
                      </a:cubicBezTo>
                      <a:lnTo>
                        <a:pt x="249769" y="692744"/>
                      </a:lnTo>
                      <a:cubicBezTo>
                        <a:pt x="247993" y="689334"/>
                        <a:pt x="247529" y="685546"/>
                        <a:pt x="247529" y="681649"/>
                      </a:cubicBezTo>
                      <a:lnTo>
                        <a:pt x="247529" y="489629"/>
                      </a:lnTo>
                      <a:cubicBezTo>
                        <a:pt x="247529" y="463116"/>
                        <a:pt x="269022" y="441623"/>
                        <a:pt x="295535" y="441623"/>
                      </a:cubicBezTo>
                      <a:close/>
                      <a:moveTo>
                        <a:pt x="307785" y="0"/>
                      </a:moveTo>
                      <a:lnTo>
                        <a:pt x="3571649" y="0"/>
                      </a:lnTo>
                      <a:cubicBezTo>
                        <a:pt x="3604927" y="0"/>
                        <a:pt x="3631905" y="26978"/>
                        <a:pt x="3631905" y="60256"/>
                      </a:cubicBezTo>
                      <a:lnTo>
                        <a:pt x="3631905" y="301273"/>
                      </a:lnTo>
                      <a:cubicBezTo>
                        <a:pt x="3631905" y="334551"/>
                        <a:pt x="3604927" y="361529"/>
                        <a:pt x="3571649" y="361529"/>
                      </a:cubicBezTo>
                      <a:lnTo>
                        <a:pt x="307785" y="361529"/>
                      </a:lnTo>
                      <a:cubicBezTo>
                        <a:pt x="274507" y="361529"/>
                        <a:pt x="247529" y="334551"/>
                        <a:pt x="247529" y="301273"/>
                      </a:cubicBezTo>
                      <a:lnTo>
                        <a:pt x="247529" y="60256"/>
                      </a:lnTo>
                      <a:cubicBezTo>
                        <a:pt x="247529" y="26978"/>
                        <a:pt x="274507" y="0"/>
                        <a:pt x="307785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3" name="Isosceles Triangle 3">
                  <a:extLst>
                    <a:ext uri="{FF2B5EF4-FFF2-40B4-BE49-F238E27FC236}">
                      <a16:creationId xmlns:a16="http://schemas.microsoft.com/office/drawing/2014/main" id="{4178986B-A8D7-46CF-9C89-B84031B02FC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229245">
                  <a:off x="2630628" y="1965414"/>
                  <a:ext cx="359661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5086" h="3938802">
                      <a:moveTo>
                        <a:pt x="1861742" y="3314001"/>
                      </a:moveTo>
                      <a:cubicBezTo>
                        <a:pt x="1921395" y="3314001"/>
                        <a:pt x="1969754" y="3362360"/>
                        <a:pt x="1969754" y="3422013"/>
                      </a:cubicBezTo>
                      <a:cubicBezTo>
                        <a:pt x="1969754" y="3481666"/>
                        <a:pt x="1921395" y="3530025"/>
                        <a:pt x="1861742" y="3530025"/>
                      </a:cubicBezTo>
                      <a:cubicBezTo>
                        <a:pt x="1802089" y="3530025"/>
                        <a:pt x="1753730" y="3481666"/>
                        <a:pt x="1753730" y="3422013"/>
                      </a:cubicBezTo>
                      <a:cubicBezTo>
                        <a:pt x="1753730" y="3362360"/>
                        <a:pt x="1802089" y="3314001"/>
                        <a:pt x="1861742" y="3314001"/>
                      </a:cubicBezTo>
                      <a:close/>
                      <a:moveTo>
                        <a:pt x="2097646" y="2118753"/>
                      </a:moveTo>
                      <a:lnTo>
                        <a:pt x="2097646" y="2478753"/>
                      </a:lnTo>
                      <a:lnTo>
                        <a:pt x="2457646" y="2478753"/>
                      </a:lnTo>
                      <a:lnTo>
                        <a:pt x="2457646" y="2118753"/>
                      </a:lnTo>
                      <a:close/>
                      <a:moveTo>
                        <a:pt x="1476536" y="2118753"/>
                      </a:moveTo>
                      <a:lnTo>
                        <a:pt x="1476536" y="2478753"/>
                      </a:lnTo>
                      <a:lnTo>
                        <a:pt x="1836536" y="2478753"/>
                      </a:lnTo>
                      <a:lnTo>
                        <a:pt x="1836536" y="2118753"/>
                      </a:lnTo>
                      <a:close/>
                      <a:moveTo>
                        <a:pt x="2097646" y="1539638"/>
                      </a:moveTo>
                      <a:lnTo>
                        <a:pt x="2097646" y="1899638"/>
                      </a:lnTo>
                      <a:lnTo>
                        <a:pt x="2457646" y="1899638"/>
                      </a:lnTo>
                      <a:lnTo>
                        <a:pt x="2457646" y="1539638"/>
                      </a:lnTo>
                      <a:close/>
                      <a:moveTo>
                        <a:pt x="1476536" y="1539638"/>
                      </a:moveTo>
                      <a:lnTo>
                        <a:pt x="1476536" y="1899638"/>
                      </a:lnTo>
                      <a:lnTo>
                        <a:pt x="1836536" y="1899638"/>
                      </a:lnTo>
                      <a:lnTo>
                        <a:pt x="1836536" y="1539638"/>
                      </a:lnTo>
                      <a:close/>
                      <a:moveTo>
                        <a:pt x="1989788" y="770570"/>
                      </a:moveTo>
                      <a:lnTo>
                        <a:pt x="3429788" y="1850570"/>
                      </a:lnTo>
                      <a:lnTo>
                        <a:pt x="3430108" y="1850570"/>
                      </a:lnTo>
                      <a:lnTo>
                        <a:pt x="3430108" y="3938802"/>
                      </a:lnTo>
                      <a:lnTo>
                        <a:pt x="2265771" y="3938802"/>
                      </a:lnTo>
                      <a:lnTo>
                        <a:pt x="2265771" y="2786674"/>
                      </a:lnTo>
                      <a:lnTo>
                        <a:pt x="1669844" y="2786674"/>
                      </a:lnTo>
                      <a:lnTo>
                        <a:pt x="1669844" y="3938802"/>
                      </a:lnTo>
                      <a:lnTo>
                        <a:pt x="549788" y="3938802"/>
                      </a:lnTo>
                      <a:lnTo>
                        <a:pt x="549788" y="1850570"/>
                      </a:lnTo>
                      <a:close/>
                      <a:moveTo>
                        <a:pt x="1969233" y="1003"/>
                      </a:moveTo>
                      <a:cubicBezTo>
                        <a:pt x="1995162" y="-2644"/>
                        <a:pt x="2022483" y="3601"/>
                        <a:pt x="2045048" y="20601"/>
                      </a:cubicBezTo>
                      <a:lnTo>
                        <a:pt x="3894333" y="1413834"/>
                      </a:lnTo>
                      <a:cubicBezTo>
                        <a:pt x="3939464" y="1447835"/>
                        <a:pt x="3948486" y="1511986"/>
                        <a:pt x="3914485" y="1557117"/>
                      </a:cubicBezTo>
                      <a:lnTo>
                        <a:pt x="3756006" y="1767472"/>
                      </a:lnTo>
                      <a:cubicBezTo>
                        <a:pt x="3722004" y="1812603"/>
                        <a:pt x="3657854" y="1821626"/>
                        <a:pt x="3612722" y="1787625"/>
                      </a:cubicBezTo>
                      <a:lnTo>
                        <a:pt x="1967544" y="548164"/>
                      </a:lnTo>
                      <a:lnTo>
                        <a:pt x="322364" y="1787626"/>
                      </a:lnTo>
                      <a:cubicBezTo>
                        <a:pt x="277233" y="1821627"/>
                        <a:pt x="213082" y="1812604"/>
                        <a:pt x="179080" y="1767473"/>
                      </a:cubicBezTo>
                      <a:lnTo>
                        <a:pt x="20601" y="1557118"/>
                      </a:lnTo>
                      <a:cubicBezTo>
                        <a:pt x="-13400" y="1511987"/>
                        <a:pt x="-4378" y="1447836"/>
                        <a:pt x="40754" y="1413835"/>
                      </a:cubicBezTo>
                      <a:lnTo>
                        <a:pt x="1890038" y="20602"/>
                      </a:lnTo>
                      <a:cubicBezTo>
                        <a:pt x="1912604" y="3602"/>
                        <a:pt x="1939924" y="-2643"/>
                        <a:pt x="1965854" y="1004"/>
                      </a:cubicBezTo>
                      <a:lnTo>
                        <a:pt x="1967542" y="1586"/>
                      </a:lnTo>
                      <a:cubicBezTo>
                        <a:pt x="1968071" y="1171"/>
                        <a:pt x="1968652" y="1085"/>
                        <a:pt x="1969233" y="1003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grpSp>
            <p:nvGrpSpPr>
              <p:cNvPr id="42" name="Group 114">
                <a:extLst>
                  <a:ext uri="{FF2B5EF4-FFF2-40B4-BE49-F238E27FC236}">
                    <a16:creationId xmlns:a16="http://schemas.microsoft.com/office/drawing/2014/main" id="{F8E261C4-53EB-412E-8C94-CF8304C0E206}"/>
                  </a:ext>
                </a:extLst>
              </p:cNvPr>
              <p:cNvGrpSpPr/>
              <p:nvPr/>
            </p:nvGrpSpPr>
            <p:grpSpPr>
              <a:xfrm rot="15054074">
                <a:off x="-267551" y="3562253"/>
                <a:ext cx="2125623" cy="852218"/>
                <a:chOff x="926950" y="1617134"/>
                <a:chExt cx="2125623" cy="852218"/>
              </a:xfrm>
            </p:grpSpPr>
            <p:sp>
              <p:nvSpPr>
                <p:cNvPr id="44" name="Rectangle 14">
                  <a:extLst>
                    <a:ext uri="{FF2B5EF4-FFF2-40B4-BE49-F238E27FC236}">
                      <a16:creationId xmlns:a16="http://schemas.microsoft.com/office/drawing/2014/main" id="{11D5CCF5-E773-4D5B-A98F-DECC7EE931F7}"/>
                    </a:ext>
                  </a:extLst>
                </p:cNvPr>
                <p:cNvSpPr/>
                <p:nvPr/>
              </p:nvSpPr>
              <p:spPr>
                <a:xfrm rot="19949266">
                  <a:off x="1199615" y="1717912"/>
                  <a:ext cx="531261" cy="5312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2192" h="3931865">
                      <a:moveTo>
                        <a:pt x="2826148" y="3448804"/>
                      </a:moveTo>
                      <a:lnTo>
                        <a:pt x="2826148" y="3556804"/>
                      </a:lnTo>
                      <a:lnTo>
                        <a:pt x="3042148" y="3556804"/>
                      </a:lnTo>
                      <a:lnTo>
                        <a:pt x="3042148" y="3448804"/>
                      </a:lnTo>
                      <a:close/>
                      <a:moveTo>
                        <a:pt x="890988" y="3448804"/>
                      </a:moveTo>
                      <a:lnTo>
                        <a:pt x="890988" y="3556804"/>
                      </a:lnTo>
                      <a:lnTo>
                        <a:pt x="1106988" y="3556804"/>
                      </a:lnTo>
                      <a:lnTo>
                        <a:pt x="1106988" y="3448804"/>
                      </a:lnTo>
                      <a:close/>
                      <a:moveTo>
                        <a:pt x="3528192" y="3439467"/>
                      </a:moveTo>
                      <a:lnTo>
                        <a:pt x="3528192" y="3547467"/>
                      </a:lnTo>
                      <a:lnTo>
                        <a:pt x="3744192" y="3547467"/>
                      </a:lnTo>
                      <a:lnTo>
                        <a:pt x="3744192" y="3439467"/>
                      </a:lnTo>
                      <a:close/>
                      <a:moveTo>
                        <a:pt x="198000" y="3439467"/>
                      </a:moveTo>
                      <a:lnTo>
                        <a:pt x="198000" y="3547467"/>
                      </a:lnTo>
                      <a:lnTo>
                        <a:pt x="414000" y="3547467"/>
                      </a:lnTo>
                      <a:lnTo>
                        <a:pt x="414000" y="3439467"/>
                      </a:lnTo>
                      <a:close/>
                      <a:moveTo>
                        <a:pt x="2826148" y="3206154"/>
                      </a:moveTo>
                      <a:lnTo>
                        <a:pt x="2826148" y="3314154"/>
                      </a:lnTo>
                      <a:lnTo>
                        <a:pt x="3042148" y="3314154"/>
                      </a:lnTo>
                      <a:lnTo>
                        <a:pt x="3042148" y="3206154"/>
                      </a:lnTo>
                      <a:close/>
                      <a:moveTo>
                        <a:pt x="890988" y="3206154"/>
                      </a:moveTo>
                      <a:lnTo>
                        <a:pt x="890988" y="3314154"/>
                      </a:lnTo>
                      <a:lnTo>
                        <a:pt x="1106988" y="3314154"/>
                      </a:lnTo>
                      <a:lnTo>
                        <a:pt x="1106988" y="3206154"/>
                      </a:lnTo>
                      <a:close/>
                      <a:moveTo>
                        <a:pt x="3528192" y="3196817"/>
                      </a:moveTo>
                      <a:lnTo>
                        <a:pt x="3528192" y="3304817"/>
                      </a:lnTo>
                      <a:lnTo>
                        <a:pt x="3744192" y="3304817"/>
                      </a:lnTo>
                      <a:lnTo>
                        <a:pt x="3744192" y="3196817"/>
                      </a:lnTo>
                      <a:close/>
                      <a:moveTo>
                        <a:pt x="198000" y="3196817"/>
                      </a:moveTo>
                      <a:lnTo>
                        <a:pt x="198000" y="3304817"/>
                      </a:lnTo>
                      <a:lnTo>
                        <a:pt x="414000" y="3304817"/>
                      </a:lnTo>
                      <a:lnTo>
                        <a:pt x="414000" y="3196817"/>
                      </a:lnTo>
                      <a:close/>
                      <a:moveTo>
                        <a:pt x="2070064" y="3046635"/>
                      </a:moveTo>
                      <a:lnTo>
                        <a:pt x="2070064" y="3154635"/>
                      </a:lnTo>
                      <a:lnTo>
                        <a:pt x="2286064" y="3154635"/>
                      </a:lnTo>
                      <a:lnTo>
                        <a:pt x="2286064" y="3046635"/>
                      </a:lnTo>
                      <a:close/>
                      <a:moveTo>
                        <a:pt x="1638016" y="3037298"/>
                      </a:moveTo>
                      <a:lnTo>
                        <a:pt x="1638016" y="3145298"/>
                      </a:lnTo>
                      <a:lnTo>
                        <a:pt x="1854016" y="3145298"/>
                      </a:lnTo>
                      <a:lnTo>
                        <a:pt x="1854016" y="3037298"/>
                      </a:lnTo>
                      <a:close/>
                      <a:moveTo>
                        <a:pt x="2826148" y="2963504"/>
                      </a:moveTo>
                      <a:lnTo>
                        <a:pt x="2826148" y="3071504"/>
                      </a:lnTo>
                      <a:lnTo>
                        <a:pt x="3042148" y="3071504"/>
                      </a:lnTo>
                      <a:lnTo>
                        <a:pt x="3042148" y="2963504"/>
                      </a:lnTo>
                      <a:close/>
                      <a:moveTo>
                        <a:pt x="890988" y="2963504"/>
                      </a:moveTo>
                      <a:lnTo>
                        <a:pt x="890988" y="3071504"/>
                      </a:lnTo>
                      <a:lnTo>
                        <a:pt x="1106988" y="3071504"/>
                      </a:lnTo>
                      <a:lnTo>
                        <a:pt x="1106988" y="2963504"/>
                      </a:lnTo>
                      <a:close/>
                      <a:moveTo>
                        <a:pt x="3528192" y="2954167"/>
                      </a:moveTo>
                      <a:lnTo>
                        <a:pt x="3528192" y="3062167"/>
                      </a:lnTo>
                      <a:lnTo>
                        <a:pt x="3744192" y="3062167"/>
                      </a:lnTo>
                      <a:lnTo>
                        <a:pt x="3744192" y="2954167"/>
                      </a:lnTo>
                      <a:close/>
                      <a:moveTo>
                        <a:pt x="198000" y="2954167"/>
                      </a:moveTo>
                      <a:lnTo>
                        <a:pt x="198000" y="3062167"/>
                      </a:lnTo>
                      <a:lnTo>
                        <a:pt x="414000" y="3062167"/>
                      </a:lnTo>
                      <a:lnTo>
                        <a:pt x="414000" y="2954167"/>
                      </a:lnTo>
                      <a:close/>
                      <a:moveTo>
                        <a:pt x="2070064" y="2803981"/>
                      </a:moveTo>
                      <a:lnTo>
                        <a:pt x="2070064" y="2911981"/>
                      </a:lnTo>
                      <a:lnTo>
                        <a:pt x="2286064" y="2911981"/>
                      </a:lnTo>
                      <a:lnTo>
                        <a:pt x="2286064" y="2803981"/>
                      </a:lnTo>
                      <a:close/>
                      <a:moveTo>
                        <a:pt x="1638016" y="2794644"/>
                      </a:moveTo>
                      <a:lnTo>
                        <a:pt x="1638016" y="2902644"/>
                      </a:lnTo>
                      <a:lnTo>
                        <a:pt x="1854016" y="2902644"/>
                      </a:lnTo>
                      <a:lnTo>
                        <a:pt x="1854016" y="2794644"/>
                      </a:lnTo>
                      <a:close/>
                      <a:moveTo>
                        <a:pt x="2826148" y="2720854"/>
                      </a:moveTo>
                      <a:lnTo>
                        <a:pt x="2826148" y="2828854"/>
                      </a:lnTo>
                      <a:lnTo>
                        <a:pt x="3042148" y="2828854"/>
                      </a:lnTo>
                      <a:lnTo>
                        <a:pt x="3042148" y="2720854"/>
                      </a:lnTo>
                      <a:close/>
                      <a:moveTo>
                        <a:pt x="890988" y="2720854"/>
                      </a:moveTo>
                      <a:lnTo>
                        <a:pt x="890988" y="2828854"/>
                      </a:lnTo>
                      <a:lnTo>
                        <a:pt x="1106988" y="2828854"/>
                      </a:lnTo>
                      <a:lnTo>
                        <a:pt x="1106988" y="2720854"/>
                      </a:lnTo>
                      <a:close/>
                      <a:moveTo>
                        <a:pt x="3528192" y="2711517"/>
                      </a:moveTo>
                      <a:lnTo>
                        <a:pt x="3528192" y="2819517"/>
                      </a:lnTo>
                      <a:lnTo>
                        <a:pt x="3744192" y="2819517"/>
                      </a:lnTo>
                      <a:lnTo>
                        <a:pt x="3744192" y="2711517"/>
                      </a:lnTo>
                      <a:close/>
                      <a:moveTo>
                        <a:pt x="198000" y="2711517"/>
                      </a:moveTo>
                      <a:lnTo>
                        <a:pt x="198000" y="2819517"/>
                      </a:lnTo>
                      <a:lnTo>
                        <a:pt x="414000" y="2819517"/>
                      </a:lnTo>
                      <a:lnTo>
                        <a:pt x="414000" y="2711517"/>
                      </a:lnTo>
                      <a:close/>
                      <a:moveTo>
                        <a:pt x="2070064" y="2561331"/>
                      </a:moveTo>
                      <a:lnTo>
                        <a:pt x="2070064" y="2669331"/>
                      </a:lnTo>
                      <a:lnTo>
                        <a:pt x="2286064" y="2669331"/>
                      </a:lnTo>
                      <a:lnTo>
                        <a:pt x="2286064" y="2561331"/>
                      </a:lnTo>
                      <a:close/>
                      <a:moveTo>
                        <a:pt x="1638016" y="2551994"/>
                      </a:moveTo>
                      <a:lnTo>
                        <a:pt x="1638016" y="2659994"/>
                      </a:lnTo>
                      <a:lnTo>
                        <a:pt x="1854016" y="2659994"/>
                      </a:lnTo>
                      <a:lnTo>
                        <a:pt x="1854016" y="2551994"/>
                      </a:lnTo>
                      <a:close/>
                      <a:moveTo>
                        <a:pt x="2826148" y="2478204"/>
                      </a:moveTo>
                      <a:lnTo>
                        <a:pt x="2826148" y="2586204"/>
                      </a:lnTo>
                      <a:lnTo>
                        <a:pt x="3042148" y="2586204"/>
                      </a:lnTo>
                      <a:lnTo>
                        <a:pt x="3042148" y="2478204"/>
                      </a:lnTo>
                      <a:close/>
                      <a:moveTo>
                        <a:pt x="890988" y="2478204"/>
                      </a:moveTo>
                      <a:lnTo>
                        <a:pt x="890988" y="2586204"/>
                      </a:lnTo>
                      <a:lnTo>
                        <a:pt x="1106988" y="2586204"/>
                      </a:lnTo>
                      <a:lnTo>
                        <a:pt x="1106988" y="2478204"/>
                      </a:lnTo>
                      <a:close/>
                      <a:moveTo>
                        <a:pt x="3528192" y="2468867"/>
                      </a:moveTo>
                      <a:lnTo>
                        <a:pt x="3528192" y="2576867"/>
                      </a:lnTo>
                      <a:lnTo>
                        <a:pt x="3744192" y="2576867"/>
                      </a:lnTo>
                      <a:lnTo>
                        <a:pt x="3744192" y="2468867"/>
                      </a:lnTo>
                      <a:close/>
                      <a:moveTo>
                        <a:pt x="198000" y="2468867"/>
                      </a:moveTo>
                      <a:lnTo>
                        <a:pt x="198000" y="2576867"/>
                      </a:lnTo>
                      <a:lnTo>
                        <a:pt x="414000" y="2576867"/>
                      </a:lnTo>
                      <a:lnTo>
                        <a:pt x="414000" y="2468867"/>
                      </a:lnTo>
                      <a:close/>
                      <a:moveTo>
                        <a:pt x="2070064" y="2318681"/>
                      </a:moveTo>
                      <a:lnTo>
                        <a:pt x="2070064" y="2426681"/>
                      </a:lnTo>
                      <a:lnTo>
                        <a:pt x="2286064" y="2426681"/>
                      </a:lnTo>
                      <a:lnTo>
                        <a:pt x="2286064" y="2318681"/>
                      </a:lnTo>
                      <a:close/>
                      <a:moveTo>
                        <a:pt x="1638016" y="2309344"/>
                      </a:moveTo>
                      <a:lnTo>
                        <a:pt x="1638016" y="2417344"/>
                      </a:lnTo>
                      <a:lnTo>
                        <a:pt x="1854016" y="2417344"/>
                      </a:lnTo>
                      <a:lnTo>
                        <a:pt x="1854016" y="2309344"/>
                      </a:lnTo>
                      <a:close/>
                      <a:moveTo>
                        <a:pt x="2826148" y="2235554"/>
                      </a:moveTo>
                      <a:lnTo>
                        <a:pt x="2826148" y="2343554"/>
                      </a:lnTo>
                      <a:lnTo>
                        <a:pt x="3042148" y="2343554"/>
                      </a:lnTo>
                      <a:lnTo>
                        <a:pt x="3042148" y="2235554"/>
                      </a:lnTo>
                      <a:close/>
                      <a:moveTo>
                        <a:pt x="890988" y="2235554"/>
                      </a:moveTo>
                      <a:lnTo>
                        <a:pt x="890988" y="2343554"/>
                      </a:lnTo>
                      <a:lnTo>
                        <a:pt x="1106988" y="2343554"/>
                      </a:lnTo>
                      <a:lnTo>
                        <a:pt x="1106988" y="2235554"/>
                      </a:lnTo>
                      <a:close/>
                      <a:moveTo>
                        <a:pt x="3528192" y="2226217"/>
                      </a:moveTo>
                      <a:lnTo>
                        <a:pt x="3528192" y="2334217"/>
                      </a:lnTo>
                      <a:lnTo>
                        <a:pt x="3744192" y="2334217"/>
                      </a:lnTo>
                      <a:lnTo>
                        <a:pt x="3744192" y="2226217"/>
                      </a:lnTo>
                      <a:close/>
                      <a:moveTo>
                        <a:pt x="198000" y="2226217"/>
                      </a:moveTo>
                      <a:lnTo>
                        <a:pt x="198000" y="2334217"/>
                      </a:lnTo>
                      <a:lnTo>
                        <a:pt x="414000" y="2334217"/>
                      </a:lnTo>
                      <a:lnTo>
                        <a:pt x="414000" y="2226217"/>
                      </a:lnTo>
                      <a:close/>
                      <a:moveTo>
                        <a:pt x="2070064" y="2076031"/>
                      </a:moveTo>
                      <a:lnTo>
                        <a:pt x="2070064" y="2184031"/>
                      </a:lnTo>
                      <a:lnTo>
                        <a:pt x="2286064" y="2184031"/>
                      </a:lnTo>
                      <a:lnTo>
                        <a:pt x="2286064" y="2076031"/>
                      </a:lnTo>
                      <a:close/>
                      <a:moveTo>
                        <a:pt x="1638016" y="2066694"/>
                      </a:moveTo>
                      <a:lnTo>
                        <a:pt x="1638016" y="2174694"/>
                      </a:lnTo>
                      <a:lnTo>
                        <a:pt x="1854016" y="2174694"/>
                      </a:lnTo>
                      <a:lnTo>
                        <a:pt x="1854016" y="2066694"/>
                      </a:lnTo>
                      <a:close/>
                      <a:moveTo>
                        <a:pt x="2826148" y="1992904"/>
                      </a:moveTo>
                      <a:lnTo>
                        <a:pt x="2826148" y="2100904"/>
                      </a:lnTo>
                      <a:lnTo>
                        <a:pt x="3042148" y="2100904"/>
                      </a:lnTo>
                      <a:lnTo>
                        <a:pt x="3042148" y="1992904"/>
                      </a:lnTo>
                      <a:close/>
                      <a:moveTo>
                        <a:pt x="890988" y="1992904"/>
                      </a:moveTo>
                      <a:lnTo>
                        <a:pt x="890988" y="2100904"/>
                      </a:lnTo>
                      <a:lnTo>
                        <a:pt x="1106988" y="2100904"/>
                      </a:lnTo>
                      <a:lnTo>
                        <a:pt x="1106988" y="1992904"/>
                      </a:lnTo>
                      <a:close/>
                      <a:moveTo>
                        <a:pt x="3528192" y="1983567"/>
                      </a:moveTo>
                      <a:lnTo>
                        <a:pt x="3528192" y="2091567"/>
                      </a:lnTo>
                      <a:lnTo>
                        <a:pt x="3744192" y="2091567"/>
                      </a:lnTo>
                      <a:lnTo>
                        <a:pt x="3744192" y="1983567"/>
                      </a:lnTo>
                      <a:close/>
                      <a:moveTo>
                        <a:pt x="198000" y="1983567"/>
                      </a:moveTo>
                      <a:lnTo>
                        <a:pt x="198000" y="2091567"/>
                      </a:lnTo>
                      <a:lnTo>
                        <a:pt x="414000" y="2091567"/>
                      </a:lnTo>
                      <a:lnTo>
                        <a:pt x="414000" y="1983567"/>
                      </a:lnTo>
                      <a:close/>
                      <a:moveTo>
                        <a:pt x="2070064" y="1833381"/>
                      </a:moveTo>
                      <a:lnTo>
                        <a:pt x="2070064" y="1941381"/>
                      </a:lnTo>
                      <a:lnTo>
                        <a:pt x="2286064" y="1941381"/>
                      </a:lnTo>
                      <a:lnTo>
                        <a:pt x="2286064" y="1833381"/>
                      </a:lnTo>
                      <a:close/>
                      <a:moveTo>
                        <a:pt x="1638016" y="1824044"/>
                      </a:moveTo>
                      <a:lnTo>
                        <a:pt x="1638016" y="1932044"/>
                      </a:lnTo>
                      <a:lnTo>
                        <a:pt x="1854016" y="1932044"/>
                      </a:lnTo>
                      <a:lnTo>
                        <a:pt x="1854016" y="1824044"/>
                      </a:lnTo>
                      <a:close/>
                      <a:moveTo>
                        <a:pt x="2826148" y="1750254"/>
                      </a:moveTo>
                      <a:lnTo>
                        <a:pt x="2826148" y="1858254"/>
                      </a:lnTo>
                      <a:lnTo>
                        <a:pt x="3042148" y="1858254"/>
                      </a:lnTo>
                      <a:lnTo>
                        <a:pt x="3042148" y="1750254"/>
                      </a:lnTo>
                      <a:close/>
                      <a:moveTo>
                        <a:pt x="890988" y="1750254"/>
                      </a:moveTo>
                      <a:lnTo>
                        <a:pt x="890988" y="1858254"/>
                      </a:lnTo>
                      <a:lnTo>
                        <a:pt x="1106988" y="1858254"/>
                      </a:lnTo>
                      <a:lnTo>
                        <a:pt x="1106988" y="1750254"/>
                      </a:lnTo>
                      <a:close/>
                      <a:moveTo>
                        <a:pt x="3528192" y="1740917"/>
                      </a:moveTo>
                      <a:lnTo>
                        <a:pt x="3528192" y="1848917"/>
                      </a:lnTo>
                      <a:lnTo>
                        <a:pt x="3744192" y="1848917"/>
                      </a:lnTo>
                      <a:lnTo>
                        <a:pt x="3744192" y="1740917"/>
                      </a:lnTo>
                      <a:close/>
                      <a:moveTo>
                        <a:pt x="198000" y="1740917"/>
                      </a:moveTo>
                      <a:lnTo>
                        <a:pt x="198000" y="1848917"/>
                      </a:lnTo>
                      <a:lnTo>
                        <a:pt x="414000" y="1848917"/>
                      </a:lnTo>
                      <a:lnTo>
                        <a:pt x="414000" y="1740917"/>
                      </a:lnTo>
                      <a:close/>
                      <a:moveTo>
                        <a:pt x="2070064" y="1590731"/>
                      </a:moveTo>
                      <a:lnTo>
                        <a:pt x="2070064" y="1698731"/>
                      </a:lnTo>
                      <a:lnTo>
                        <a:pt x="2286064" y="1698731"/>
                      </a:lnTo>
                      <a:lnTo>
                        <a:pt x="2286064" y="1590731"/>
                      </a:lnTo>
                      <a:close/>
                      <a:moveTo>
                        <a:pt x="1638016" y="1581394"/>
                      </a:moveTo>
                      <a:lnTo>
                        <a:pt x="1638016" y="1689394"/>
                      </a:lnTo>
                      <a:lnTo>
                        <a:pt x="1854016" y="1689394"/>
                      </a:lnTo>
                      <a:lnTo>
                        <a:pt x="1854016" y="1581394"/>
                      </a:lnTo>
                      <a:close/>
                      <a:moveTo>
                        <a:pt x="3330192" y="1507604"/>
                      </a:moveTo>
                      <a:lnTo>
                        <a:pt x="3942192" y="1507604"/>
                      </a:lnTo>
                      <a:lnTo>
                        <a:pt x="3942192" y="3931865"/>
                      </a:lnTo>
                      <a:lnTo>
                        <a:pt x="3330192" y="3931865"/>
                      </a:lnTo>
                      <a:close/>
                      <a:moveTo>
                        <a:pt x="2826148" y="1507604"/>
                      </a:moveTo>
                      <a:lnTo>
                        <a:pt x="2826148" y="1615604"/>
                      </a:lnTo>
                      <a:lnTo>
                        <a:pt x="3042148" y="1615604"/>
                      </a:lnTo>
                      <a:lnTo>
                        <a:pt x="3042148" y="1507604"/>
                      </a:lnTo>
                      <a:close/>
                      <a:moveTo>
                        <a:pt x="890988" y="1507604"/>
                      </a:moveTo>
                      <a:lnTo>
                        <a:pt x="890988" y="1615604"/>
                      </a:lnTo>
                      <a:lnTo>
                        <a:pt x="1106988" y="1615604"/>
                      </a:lnTo>
                      <a:lnTo>
                        <a:pt x="1106988" y="1507604"/>
                      </a:lnTo>
                      <a:close/>
                      <a:moveTo>
                        <a:pt x="0" y="1507604"/>
                      </a:moveTo>
                      <a:lnTo>
                        <a:pt x="612000" y="1507604"/>
                      </a:lnTo>
                      <a:lnTo>
                        <a:pt x="612000" y="3931865"/>
                      </a:lnTo>
                      <a:lnTo>
                        <a:pt x="0" y="3931865"/>
                      </a:lnTo>
                      <a:close/>
                      <a:moveTo>
                        <a:pt x="2070064" y="1348081"/>
                      </a:moveTo>
                      <a:lnTo>
                        <a:pt x="2070064" y="1456081"/>
                      </a:lnTo>
                      <a:lnTo>
                        <a:pt x="2286064" y="1456081"/>
                      </a:lnTo>
                      <a:lnTo>
                        <a:pt x="2286064" y="1348081"/>
                      </a:lnTo>
                      <a:close/>
                      <a:moveTo>
                        <a:pt x="1638016" y="1338744"/>
                      </a:moveTo>
                      <a:lnTo>
                        <a:pt x="1638016" y="1446744"/>
                      </a:lnTo>
                      <a:lnTo>
                        <a:pt x="1854016" y="1446744"/>
                      </a:lnTo>
                      <a:lnTo>
                        <a:pt x="1854016" y="1338744"/>
                      </a:lnTo>
                      <a:close/>
                      <a:moveTo>
                        <a:pt x="2628148" y="1267865"/>
                      </a:moveTo>
                      <a:lnTo>
                        <a:pt x="3240148" y="1267865"/>
                      </a:lnTo>
                      <a:lnTo>
                        <a:pt x="3240148" y="3931865"/>
                      </a:lnTo>
                      <a:lnTo>
                        <a:pt x="2628148" y="3931865"/>
                      </a:lnTo>
                      <a:close/>
                      <a:moveTo>
                        <a:pt x="692988" y="1267865"/>
                      </a:moveTo>
                      <a:lnTo>
                        <a:pt x="1304988" y="1267865"/>
                      </a:lnTo>
                      <a:lnTo>
                        <a:pt x="1304988" y="3931865"/>
                      </a:lnTo>
                      <a:lnTo>
                        <a:pt x="692988" y="3931865"/>
                      </a:lnTo>
                      <a:close/>
                      <a:moveTo>
                        <a:pt x="2070064" y="1105431"/>
                      </a:moveTo>
                      <a:lnTo>
                        <a:pt x="2070064" y="1213431"/>
                      </a:lnTo>
                      <a:lnTo>
                        <a:pt x="2286064" y="1213431"/>
                      </a:lnTo>
                      <a:lnTo>
                        <a:pt x="2286064" y="1105431"/>
                      </a:lnTo>
                      <a:close/>
                      <a:moveTo>
                        <a:pt x="1638016" y="1096094"/>
                      </a:moveTo>
                      <a:lnTo>
                        <a:pt x="1638016" y="1204094"/>
                      </a:lnTo>
                      <a:lnTo>
                        <a:pt x="1854016" y="1204094"/>
                      </a:lnTo>
                      <a:lnTo>
                        <a:pt x="1854016" y="1096094"/>
                      </a:lnTo>
                      <a:close/>
                      <a:moveTo>
                        <a:pt x="2070064" y="862781"/>
                      </a:moveTo>
                      <a:lnTo>
                        <a:pt x="2070064" y="970781"/>
                      </a:lnTo>
                      <a:lnTo>
                        <a:pt x="2286064" y="970781"/>
                      </a:lnTo>
                      <a:lnTo>
                        <a:pt x="2286064" y="862781"/>
                      </a:lnTo>
                      <a:close/>
                      <a:moveTo>
                        <a:pt x="1638016" y="853444"/>
                      </a:moveTo>
                      <a:lnTo>
                        <a:pt x="1638016" y="961444"/>
                      </a:lnTo>
                      <a:lnTo>
                        <a:pt x="1854016" y="961444"/>
                      </a:lnTo>
                      <a:lnTo>
                        <a:pt x="1854016" y="853444"/>
                      </a:lnTo>
                      <a:close/>
                      <a:moveTo>
                        <a:pt x="1883174" y="0"/>
                      </a:moveTo>
                      <a:lnTo>
                        <a:pt x="2040907" y="0"/>
                      </a:lnTo>
                      <a:lnTo>
                        <a:pt x="2040907" y="355600"/>
                      </a:lnTo>
                      <a:lnTo>
                        <a:pt x="2178064" y="355600"/>
                      </a:lnTo>
                      <a:lnTo>
                        <a:pt x="2178064" y="596007"/>
                      </a:lnTo>
                      <a:lnTo>
                        <a:pt x="2538104" y="596007"/>
                      </a:lnTo>
                      <a:lnTo>
                        <a:pt x="2538104" y="3931865"/>
                      </a:lnTo>
                      <a:lnTo>
                        <a:pt x="2142040" y="3931865"/>
                      </a:lnTo>
                      <a:lnTo>
                        <a:pt x="2142040" y="3291036"/>
                      </a:lnTo>
                      <a:lnTo>
                        <a:pt x="1782040" y="3291036"/>
                      </a:lnTo>
                      <a:lnTo>
                        <a:pt x="1782040" y="3931865"/>
                      </a:lnTo>
                      <a:lnTo>
                        <a:pt x="1385976" y="3931865"/>
                      </a:lnTo>
                      <a:lnTo>
                        <a:pt x="1385976" y="596007"/>
                      </a:lnTo>
                      <a:lnTo>
                        <a:pt x="1746016" y="596007"/>
                      </a:lnTo>
                      <a:lnTo>
                        <a:pt x="1746016" y="355600"/>
                      </a:lnTo>
                      <a:lnTo>
                        <a:pt x="1883174" y="355600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45" name="Right Triangle 13">
                  <a:extLst>
                    <a:ext uri="{FF2B5EF4-FFF2-40B4-BE49-F238E27FC236}">
                      <a16:creationId xmlns:a16="http://schemas.microsoft.com/office/drawing/2014/main" id="{03104EF3-DF39-467E-974E-18C14F5011B9}"/>
                    </a:ext>
                  </a:extLst>
                </p:cNvPr>
                <p:cNvSpPr/>
                <p:nvPr/>
              </p:nvSpPr>
              <p:spPr>
                <a:xfrm>
                  <a:off x="1823542" y="1617134"/>
                  <a:ext cx="504056" cy="504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32" h="3921971">
                      <a:moveTo>
                        <a:pt x="3379043" y="3254688"/>
                      </a:moveTo>
                      <a:lnTo>
                        <a:pt x="3379043" y="3462328"/>
                      </a:lnTo>
                      <a:lnTo>
                        <a:pt x="3628183" y="3462328"/>
                      </a:lnTo>
                      <a:lnTo>
                        <a:pt x="3628183" y="3254688"/>
                      </a:lnTo>
                      <a:close/>
                      <a:moveTo>
                        <a:pt x="2945132" y="3254688"/>
                      </a:moveTo>
                      <a:lnTo>
                        <a:pt x="2945132" y="3462328"/>
                      </a:lnTo>
                      <a:lnTo>
                        <a:pt x="3194272" y="3462328"/>
                      </a:lnTo>
                      <a:lnTo>
                        <a:pt x="3194272" y="3254688"/>
                      </a:lnTo>
                      <a:close/>
                      <a:moveTo>
                        <a:pt x="2514947" y="3254688"/>
                      </a:moveTo>
                      <a:lnTo>
                        <a:pt x="2514947" y="3462328"/>
                      </a:lnTo>
                      <a:lnTo>
                        <a:pt x="2764087" y="3462328"/>
                      </a:lnTo>
                      <a:lnTo>
                        <a:pt x="2764087" y="3254688"/>
                      </a:lnTo>
                      <a:close/>
                      <a:moveTo>
                        <a:pt x="3379043" y="2864535"/>
                      </a:moveTo>
                      <a:lnTo>
                        <a:pt x="3379043" y="3072175"/>
                      </a:lnTo>
                      <a:lnTo>
                        <a:pt x="3628183" y="3072175"/>
                      </a:lnTo>
                      <a:lnTo>
                        <a:pt x="3628183" y="2864535"/>
                      </a:lnTo>
                      <a:close/>
                      <a:moveTo>
                        <a:pt x="2945132" y="2864535"/>
                      </a:moveTo>
                      <a:lnTo>
                        <a:pt x="2945132" y="3072175"/>
                      </a:lnTo>
                      <a:lnTo>
                        <a:pt x="3194272" y="3072175"/>
                      </a:lnTo>
                      <a:lnTo>
                        <a:pt x="3194272" y="2864535"/>
                      </a:lnTo>
                      <a:close/>
                      <a:moveTo>
                        <a:pt x="2514947" y="2864535"/>
                      </a:moveTo>
                      <a:lnTo>
                        <a:pt x="2514947" y="3072175"/>
                      </a:lnTo>
                      <a:lnTo>
                        <a:pt x="2764087" y="3072175"/>
                      </a:lnTo>
                      <a:lnTo>
                        <a:pt x="2764087" y="2864535"/>
                      </a:lnTo>
                      <a:close/>
                      <a:moveTo>
                        <a:pt x="1945832" y="2577619"/>
                      </a:moveTo>
                      <a:lnTo>
                        <a:pt x="1945832" y="2937659"/>
                      </a:lnTo>
                      <a:lnTo>
                        <a:pt x="2124754" y="2937659"/>
                      </a:lnTo>
                      <a:lnTo>
                        <a:pt x="2124754" y="2577619"/>
                      </a:lnTo>
                      <a:close/>
                      <a:moveTo>
                        <a:pt x="1531681" y="2577619"/>
                      </a:moveTo>
                      <a:lnTo>
                        <a:pt x="1531681" y="2937659"/>
                      </a:lnTo>
                      <a:lnTo>
                        <a:pt x="1710603" y="2937659"/>
                      </a:lnTo>
                      <a:lnTo>
                        <a:pt x="1710603" y="2577619"/>
                      </a:lnTo>
                      <a:close/>
                      <a:moveTo>
                        <a:pt x="1117528" y="2577619"/>
                      </a:moveTo>
                      <a:lnTo>
                        <a:pt x="1117528" y="2937659"/>
                      </a:lnTo>
                      <a:lnTo>
                        <a:pt x="1296450" y="2937659"/>
                      </a:lnTo>
                      <a:lnTo>
                        <a:pt x="1296450" y="2577619"/>
                      </a:lnTo>
                      <a:close/>
                      <a:moveTo>
                        <a:pt x="703375" y="2577619"/>
                      </a:moveTo>
                      <a:lnTo>
                        <a:pt x="703375" y="2937659"/>
                      </a:lnTo>
                      <a:lnTo>
                        <a:pt x="882297" y="2937659"/>
                      </a:lnTo>
                      <a:lnTo>
                        <a:pt x="882297" y="2577619"/>
                      </a:lnTo>
                      <a:close/>
                      <a:moveTo>
                        <a:pt x="289222" y="2577619"/>
                      </a:moveTo>
                      <a:lnTo>
                        <a:pt x="289222" y="2937659"/>
                      </a:lnTo>
                      <a:lnTo>
                        <a:pt x="468144" y="2937659"/>
                      </a:lnTo>
                      <a:lnTo>
                        <a:pt x="468144" y="2577619"/>
                      </a:lnTo>
                      <a:close/>
                      <a:moveTo>
                        <a:pt x="3379043" y="2474382"/>
                      </a:moveTo>
                      <a:lnTo>
                        <a:pt x="3379043" y="2682022"/>
                      </a:lnTo>
                      <a:lnTo>
                        <a:pt x="3628183" y="2682022"/>
                      </a:lnTo>
                      <a:lnTo>
                        <a:pt x="3628183" y="2474382"/>
                      </a:lnTo>
                      <a:close/>
                      <a:moveTo>
                        <a:pt x="2945132" y="2474382"/>
                      </a:moveTo>
                      <a:lnTo>
                        <a:pt x="2945132" y="2682022"/>
                      </a:lnTo>
                      <a:lnTo>
                        <a:pt x="3194272" y="2682022"/>
                      </a:lnTo>
                      <a:lnTo>
                        <a:pt x="3194272" y="2474382"/>
                      </a:lnTo>
                      <a:close/>
                      <a:moveTo>
                        <a:pt x="2514947" y="2474382"/>
                      </a:moveTo>
                      <a:lnTo>
                        <a:pt x="2514947" y="2682022"/>
                      </a:lnTo>
                      <a:lnTo>
                        <a:pt x="2764087" y="2682022"/>
                      </a:lnTo>
                      <a:lnTo>
                        <a:pt x="2764087" y="2474382"/>
                      </a:lnTo>
                      <a:close/>
                      <a:moveTo>
                        <a:pt x="3379043" y="2084229"/>
                      </a:moveTo>
                      <a:lnTo>
                        <a:pt x="3379043" y="2291869"/>
                      </a:lnTo>
                      <a:lnTo>
                        <a:pt x="3628183" y="2291869"/>
                      </a:lnTo>
                      <a:lnTo>
                        <a:pt x="3628183" y="2084229"/>
                      </a:lnTo>
                      <a:close/>
                      <a:moveTo>
                        <a:pt x="2945132" y="2084229"/>
                      </a:moveTo>
                      <a:lnTo>
                        <a:pt x="2945132" y="2291869"/>
                      </a:lnTo>
                      <a:lnTo>
                        <a:pt x="3194272" y="2291869"/>
                      </a:lnTo>
                      <a:lnTo>
                        <a:pt x="3194272" y="2084229"/>
                      </a:lnTo>
                      <a:close/>
                      <a:moveTo>
                        <a:pt x="2514947" y="2084229"/>
                      </a:moveTo>
                      <a:lnTo>
                        <a:pt x="2514947" y="2291869"/>
                      </a:lnTo>
                      <a:lnTo>
                        <a:pt x="2764087" y="2291869"/>
                      </a:lnTo>
                      <a:lnTo>
                        <a:pt x="2764087" y="2084229"/>
                      </a:lnTo>
                      <a:close/>
                      <a:moveTo>
                        <a:pt x="2124144" y="1714020"/>
                      </a:moveTo>
                      <a:lnTo>
                        <a:pt x="2124144" y="2164020"/>
                      </a:lnTo>
                      <a:lnTo>
                        <a:pt x="1296144" y="2164020"/>
                      </a:lnTo>
                      <a:close/>
                      <a:moveTo>
                        <a:pt x="197090" y="609603"/>
                      </a:moveTo>
                      <a:lnTo>
                        <a:pt x="525322" y="609603"/>
                      </a:lnTo>
                      <a:lnTo>
                        <a:pt x="584058" y="2101023"/>
                      </a:lnTo>
                      <a:lnTo>
                        <a:pt x="1296144" y="1714020"/>
                      </a:lnTo>
                      <a:lnTo>
                        <a:pt x="1296144" y="2164020"/>
                      </a:lnTo>
                      <a:lnTo>
                        <a:pt x="586539" y="2164020"/>
                      </a:lnTo>
                      <a:lnTo>
                        <a:pt x="590547" y="2265787"/>
                      </a:lnTo>
                      <a:lnTo>
                        <a:pt x="2232248" y="2265787"/>
                      </a:lnTo>
                      <a:lnTo>
                        <a:pt x="2232248" y="1954513"/>
                      </a:lnTo>
                      <a:lnTo>
                        <a:pt x="2232248" y="1054513"/>
                      </a:lnTo>
                      <a:lnTo>
                        <a:pt x="3888248" y="1954513"/>
                      </a:lnTo>
                      <a:lnTo>
                        <a:pt x="3888432" y="1954513"/>
                      </a:lnTo>
                      <a:lnTo>
                        <a:pt x="3888432" y="3921971"/>
                      </a:lnTo>
                      <a:lnTo>
                        <a:pt x="2304256" y="3921971"/>
                      </a:lnTo>
                      <a:lnTo>
                        <a:pt x="2232248" y="3921971"/>
                      </a:lnTo>
                      <a:lnTo>
                        <a:pt x="772857" y="3921971"/>
                      </a:lnTo>
                      <a:lnTo>
                        <a:pt x="772857" y="3290059"/>
                      </a:lnTo>
                      <a:lnTo>
                        <a:pt x="361206" y="3290059"/>
                      </a:lnTo>
                      <a:lnTo>
                        <a:pt x="361206" y="3921971"/>
                      </a:lnTo>
                      <a:lnTo>
                        <a:pt x="0" y="3921971"/>
                      </a:lnTo>
                      <a:lnTo>
                        <a:pt x="0" y="2265787"/>
                      </a:lnTo>
                      <a:lnTo>
                        <a:pt x="131865" y="2265787"/>
                      </a:lnTo>
                      <a:close/>
                      <a:moveTo>
                        <a:pt x="929888" y="0"/>
                      </a:moveTo>
                      <a:cubicBezTo>
                        <a:pt x="1019595" y="0"/>
                        <a:pt x="1124659" y="30463"/>
                        <a:pt x="1166726" y="102575"/>
                      </a:cubicBezTo>
                      <a:cubicBezTo>
                        <a:pt x="1212070" y="48192"/>
                        <a:pt x="1255094" y="19511"/>
                        <a:pt x="1304210" y="14210"/>
                      </a:cubicBezTo>
                      <a:cubicBezTo>
                        <a:pt x="1353326" y="8909"/>
                        <a:pt x="1418945" y="35057"/>
                        <a:pt x="1461423" y="70767"/>
                      </a:cubicBezTo>
                      <a:cubicBezTo>
                        <a:pt x="1500648" y="39845"/>
                        <a:pt x="1550404" y="23049"/>
                        <a:pt x="1604082" y="23049"/>
                      </a:cubicBezTo>
                      <a:cubicBezTo>
                        <a:pt x="1692530" y="23049"/>
                        <a:pt x="1770327" y="68651"/>
                        <a:pt x="1814928" y="137833"/>
                      </a:cubicBezTo>
                      <a:cubicBezTo>
                        <a:pt x="1859765" y="69447"/>
                        <a:pt x="1937139" y="24416"/>
                        <a:pt x="2025031" y="24416"/>
                      </a:cubicBezTo>
                      <a:cubicBezTo>
                        <a:pt x="2135143" y="24416"/>
                        <a:pt x="2228747" y="95092"/>
                        <a:pt x="2261925" y="193913"/>
                      </a:cubicBezTo>
                      <a:cubicBezTo>
                        <a:pt x="2262329" y="193791"/>
                        <a:pt x="2262735" y="193790"/>
                        <a:pt x="2263140" y="193790"/>
                      </a:cubicBezTo>
                      <a:cubicBezTo>
                        <a:pt x="2402209" y="193790"/>
                        <a:pt x="2514947" y="306528"/>
                        <a:pt x="2514947" y="445597"/>
                      </a:cubicBezTo>
                      <a:cubicBezTo>
                        <a:pt x="2514947" y="584666"/>
                        <a:pt x="2402209" y="697404"/>
                        <a:pt x="2263140" y="697404"/>
                      </a:cubicBezTo>
                      <a:cubicBezTo>
                        <a:pt x="2176391" y="697404"/>
                        <a:pt x="2099888" y="653537"/>
                        <a:pt x="2054640" y="586750"/>
                      </a:cubicBezTo>
                      <a:cubicBezTo>
                        <a:pt x="2010395" y="653762"/>
                        <a:pt x="1934062" y="697404"/>
                        <a:pt x="1847535" y="697404"/>
                      </a:cubicBezTo>
                      <a:cubicBezTo>
                        <a:pt x="1789311" y="697404"/>
                        <a:pt x="1735702" y="677642"/>
                        <a:pt x="1693695" y="643630"/>
                      </a:cubicBezTo>
                      <a:cubicBezTo>
                        <a:pt x="1651689" y="677642"/>
                        <a:pt x="1598080" y="697404"/>
                        <a:pt x="1539855" y="697404"/>
                      </a:cubicBezTo>
                      <a:cubicBezTo>
                        <a:pt x="1441551" y="697404"/>
                        <a:pt x="1356403" y="641072"/>
                        <a:pt x="1315888" y="558445"/>
                      </a:cubicBezTo>
                      <a:cubicBezTo>
                        <a:pt x="1272229" y="598661"/>
                        <a:pt x="1206400" y="634839"/>
                        <a:pt x="1149712" y="622576"/>
                      </a:cubicBezTo>
                      <a:cubicBezTo>
                        <a:pt x="1096483" y="611061"/>
                        <a:pt x="1025744" y="572014"/>
                        <a:pt x="984978" y="498638"/>
                      </a:cubicBezTo>
                      <a:cubicBezTo>
                        <a:pt x="959504" y="574665"/>
                        <a:pt x="887516" y="629050"/>
                        <a:pt x="802824" y="629050"/>
                      </a:cubicBezTo>
                      <a:cubicBezTo>
                        <a:pt x="724492" y="629050"/>
                        <a:pt x="657026" y="582526"/>
                        <a:pt x="627413" y="515210"/>
                      </a:cubicBezTo>
                      <a:cubicBezTo>
                        <a:pt x="584988" y="553591"/>
                        <a:pt x="527392" y="574026"/>
                        <a:pt x="479717" y="567162"/>
                      </a:cubicBezTo>
                      <a:cubicBezTo>
                        <a:pt x="439788" y="561414"/>
                        <a:pt x="406466" y="547383"/>
                        <a:pt x="379767" y="527160"/>
                      </a:cubicBezTo>
                      <a:cubicBezTo>
                        <a:pt x="310874" y="498171"/>
                        <a:pt x="262300" y="430445"/>
                        <a:pt x="261518" y="351249"/>
                      </a:cubicBezTo>
                      <a:cubicBezTo>
                        <a:pt x="261425" y="351089"/>
                        <a:pt x="261381" y="350918"/>
                        <a:pt x="261338" y="350746"/>
                      </a:cubicBezTo>
                      <a:cubicBezTo>
                        <a:pt x="228153" y="316942"/>
                        <a:pt x="208360" y="270473"/>
                        <a:pt x="208360" y="219381"/>
                      </a:cubicBezTo>
                      <a:cubicBezTo>
                        <a:pt x="208360" y="112466"/>
                        <a:pt x="295031" y="25795"/>
                        <a:pt x="401946" y="25795"/>
                      </a:cubicBezTo>
                      <a:cubicBezTo>
                        <a:pt x="425158" y="25795"/>
                        <a:pt x="447416" y="29880"/>
                        <a:pt x="467791" y="38056"/>
                      </a:cubicBezTo>
                      <a:cubicBezTo>
                        <a:pt x="585794" y="17893"/>
                        <a:pt x="696162" y="87852"/>
                        <a:pt x="737322" y="124235"/>
                      </a:cubicBezTo>
                      <a:cubicBezTo>
                        <a:pt x="782627" y="68126"/>
                        <a:pt x="852143" y="0"/>
                        <a:pt x="929888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46" name="Rectangle 24">
                  <a:extLst>
                    <a:ext uri="{FF2B5EF4-FFF2-40B4-BE49-F238E27FC236}">
                      <a16:creationId xmlns:a16="http://schemas.microsoft.com/office/drawing/2014/main" id="{A503BFA8-7C96-45D3-ABD3-D5294527DF1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0700000">
                  <a:off x="2307865" y="1808900"/>
                  <a:ext cx="456968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5825" h="2998234">
                      <a:moveTo>
                        <a:pt x="571963" y="2092124"/>
                      </a:moveTo>
                      <a:lnTo>
                        <a:pt x="465390" y="2092124"/>
                      </a:lnTo>
                      <a:lnTo>
                        <a:pt x="571963" y="2198697"/>
                      </a:lnTo>
                      <a:close/>
                      <a:moveTo>
                        <a:pt x="571962" y="1939097"/>
                      </a:moveTo>
                      <a:lnTo>
                        <a:pt x="465390" y="2045669"/>
                      </a:lnTo>
                      <a:lnTo>
                        <a:pt x="571962" y="2045669"/>
                      </a:lnTo>
                      <a:close/>
                      <a:moveTo>
                        <a:pt x="724990" y="2092124"/>
                      </a:moveTo>
                      <a:lnTo>
                        <a:pt x="618417" y="2092124"/>
                      </a:lnTo>
                      <a:lnTo>
                        <a:pt x="618418" y="2198697"/>
                      </a:lnTo>
                      <a:close/>
                      <a:moveTo>
                        <a:pt x="618418" y="1939104"/>
                      </a:moveTo>
                      <a:lnTo>
                        <a:pt x="618417" y="2045669"/>
                      </a:lnTo>
                      <a:lnTo>
                        <a:pt x="724982" y="2045669"/>
                      </a:lnTo>
                      <a:close/>
                      <a:moveTo>
                        <a:pt x="760612" y="1901643"/>
                      </a:moveTo>
                      <a:lnTo>
                        <a:pt x="654047" y="1901643"/>
                      </a:lnTo>
                      <a:lnTo>
                        <a:pt x="760612" y="2008208"/>
                      </a:lnTo>
                      <a:close/>
                      <a:moveTo>
                        <a:pt x="760612" y="1748616"/>
                      </a:moveTo>
                      <a:lnTo>
                        <a:pt x="654040" y="1855188"/>
                      </a:lnTo>
                      <a:lnTo>
                        <a:pt x="760612" y="1855188"/>
                      </a:lnTo>
                      <a:close/>
                      <a:moveTo>
                        <a:pt x="913640" y="1901643"/>
                      </a:moveTo>
                      <a:lnTo>
                        <a:pt x="807067" y="1901643"/>
                      </a:lnTo>
                      <a:lnTo>
                        <a:pt x="807067" y="2008216"/>
                      </a:lnTo>
                      <a:close/>
                      <a:moveTo>
                        <a:pt x="807067" y="1748615"/>
                      </a:moveTo>
                      <a:lnTo>
                        <a:pt x="807067" y="1855188"/>
                      </a:lnTo>
                      <a:lnTo>
                        <a:pt x="913640" y="1855188"/>
                      </a:lnTo>
                      <a:close/>
                      <a:moveTo>
                        <a:pt x="953368" y="1708887"/>
                      </a:moveTo>
                      <a:lnTo>
                        <a:pt x="846796" y="1708887"/>
                      </a:lnTo>
                      <a:lnTo>
                        <a:pt x="953368" y="1815459"/>
                      </a:lnTo>
                      <a:close/>
                      <a:moveTo>
                        <a:pt x="953368" y="1555860"/>
                      </a:moveTo>
                      <a:lnTo>
                        <a:pt x="846796" y="1662432"/>
                      </a:lnTo>
                      <a:lnTo>
                        <a:pt x="953368" y="1662432"/>
                      </a:lnTo>
                      <a:close/>
                      <a:moveTo>
                        <a:pt x="1106396" y="1708887"/>
                      </a:moveTo>
                      <a:lnTo>
                        <a:pt x="999823" y="1708887"/>
                      </a:lnTo>
                      <a:lnTo>
                        <a:pt x="999823" y="1815460"/>
                      </a:lnTo>
                      <a:close/>
                      <a:moveTo>
                        <a:pt x="999823" y="1555860"/>
                      </a:moveTo>
                      <a:lnTo>
                        <a:pt x="999823" y="1662432"/>
                      </a:lnTo>
                      <a:lnTo>
                        <a:pt x="1106396" y="1662432"/>
                      </a:lnTo>
                      <a:close/>
                      <a:moveTo>
                        <a:pt x="1144754" y="1514764"/>
                      </a:moveTo>
                      <a:lnTo>
                        <a:pt x="1038182" y="1514764"/>
                      </a:lnTo>
                      <a:lnTo>
                        <a:pt x="1144754" y="1621337"/>
                      </a:lnTo>
                      <a:close/>
                      <a:moveTo>
                        <a:pt x="1144754" y="1361737"/>
                      </a:moveTo>
                      <a:lnTo>
                        <a:pt x="1038182" y="1468309"/>
                      </a:lnTo>
                      <a:lnTo>
                        <a:pt x="1144754" y="1468309"/>
                      </a:lnTo>
                      <a:close/>
                      <a:moveTo>
                        <a:pt x="1297782" y="1514764"/>
                      </a:moveTo>
                      <a:lnTo>
                        <a:pt x="1191209" y="1514764"/>
                      </a:lnTo>
                      <a:lnTo>
                        <a:pt x="1191209" y="1621337"/>
                      </a:lnTo>
                      <a:close/>
                      <a:moveTo>
                        <a:pt x="1191209" y="1361737"/>
                      </a:moveTo>
                      <a:lnTo>
                        <a:pt x="1191209" y="1468309"/>
                      </a:lnTo>
                      <a:lnTo>
                        <a:pt x="1297782" y="1468309"/>
                      </a:lnTo>
                      <a:close/>
                      <a:moveTo>
                        <a:pt x="1335838" y="1323681"/>
                      </a:moveTo>
                      <a:lnTo>
                        <a:pt x="1229266" y="1323681"/>
                      </a:lnTo>
                      <a:lnTo>
                        <a:pt x="1335838" y="1430253"/>
                      </a:lnTo>
                      <a:close/>
                      <a:moveTo>
                        <a:pt x="1335838" y="1170654"/>
                      </a:moveTo>
                      <a:lnTo>
                        <a:pt x="1229266" y="1277226"/>
                      </a:lnTo>
                      <a:lnTo>
                        <a:pt x="1335838" y="1277226"/>
                      </a:lnTo>
                      <a:close/>
                      <a:moveTo>
                        <a:pt x="1488865" y="1323681"/>
                      </a:moveTo>
                      <a:lnTo>
                        <a:pt x="1382293" y="1323681"/>
                      </a:lnTo>
                      <a:lnTo>
                        <a:pt x="1382293" y="1430253"/>
                      </a:lnTo>
                      <a:close/>
                      <a:moveTo>
                        <a:pt x="1382293" y="1170653"/>
                      </a:moveTo>
                      <a:lnTo>
                        <a:pt x="1382293" y="1277226"/>
                      </a:lnTo>
                      <a:lnTo>
                        <a:pt x="1488865" y="1277226"/>
                      </a:lnTo>
                      <a:close/>
                      <a:moveTo>
                        <a:pt x="2914702" y="2523007"/>
                      </a:moveTo>
                      <a:cubicBezTo>
                        <a:pt x="2900642" y="2508947"/>
                        <a:pt x="2877845" y="2508947"/>
                        <a:pt x="2863784" y="2523007"/>
                      </a:cubicBezTo>
                      <a:cubicBezTo>
                        <a:pt x="2849724" y="2537067"/>
                        <a:pt x="2849724" y="2559864"/>
                        <a:pt x="2863784" y="2573924"/>
                      </a:cubicBezTo>
                      <a:cubicBezTo>
                        <a:pt x="2877845" y="2587985"/>
                        <a:pt x="2900642" y="2587985"/>
                        <a:pt x="2914702" y="2573924"/>
                      </a:cubicBezTo>
                      <a:cubicBezTo>
                        <a:pt x="2928762" y="2559864"/>
                        <a:pt x="2928762" y="2537067"/>
                        <a:pt x="2914702" y="2523007"/>
                      </a:cubicBezTo>
                      <a:close/>
                      <a:moveTo>
                        <a:pt x="1526922" y="1132597"/>
                      </a:moveTo>
                      <a:lnTo>
                        <a:pt x="1420350" y="1132596"/>
                      </a:lnTo>
                      <a:lnTo>
                        <a:pt x="1526922" y="1239169"/>
                      </a:lnTo>
                      <a:close/>
                      <a:moveTo>
                        <a:pt x="1526922" y="979569"/>
                      </a:moveTo>
                      <a:lnTo>
                        <a:pt x="1420350" y="1086141"/>
                      </a:lnTo>
                      <a:lnTo>
                        <a:pt x="1526922" y="1086142"/>
                      </a:lnTo>
                      <a:close/>
                      <a:moveTo>
                        <a:pt x="1679950" y="1132597"/>
                      </a:moveTo>
                      <a:lnTo>
                        <a:pt x="1573377" y="1132597"/>
                      </a:lnTo>
                      <a:lnTo>
                        <a:pt x="1573377" y="1239169"/>
                      </a:lnTo>
                      <a:close/>
                      <a:moveTo>
                        <a:pt x="1573377" y="979569"/>
                      </a:moveTo>
                      <a:lnTo>
                        <a:pt x="1573377" y="1086142"/>
                      </a:lnTo>
                      <a:lnTo>
                        <a:pt x="1679950" y="1086142"/>
                      </a:lnTo>
                      <a:close/>
                      <a:moveTo>
                        <a:pt x="1718007" y="941512"/>
                      </a:moveTo>
                      <a:lnTo>
                        <a:pt x="1611434" y="941512"/>
                      </a:lnTo>
                      <a:lnTo>
                        <a:pt x="1718007" y="1048085"/>
                      </a:lnTo>
                      <a:close/>
                      <a:moveTo>
                        <a:pt x="1718006" y="788485"/>
                      </a:moveTo>
                      <a:lnTo>
                        <a:pt x="1611434" y="895057"/>
                      </a:lnTo>
                      <a:lnTo>
                        <a:pt x="1718006" y="895057"/>
                      </a:lnTo>
                      <a:close/>
                      <a:moveTo>
                        <a:pt x="1871034" y="941512"/>
                      </a:moveTo>
                      <a:lnTo>
                        <a:pt x="1764461" y="941512"/>
                      </a:lnTo>
                      <a:lnTo>
                        <a:pt x="1764462" y="1048085"/>
                      </a:lnTo>
                      <a:close/>
                      <a:moveTo>
                        <a:pt x="1764461" y="788485"/>
                      </a:moveTo>
                      <a:lnTo>
                        <a:pt x="1764462" y="895057"/>
                      </a:lnTo>
                      <a:lnTo>
                        <a:pt x="1871034" y="895057"/>
                      </a:lnTo>
                      <a:close/>
                      <a:moveTo>
                        <a:pt x="3382381" y="1946466"/>
                      </a:moveTo>
                      <a:lnTo>
                        <a:pt x="2893361" y="2435486"/>
                      </a:lnTo>
                      <a:lnTo>
                        <a:pt x="2933988" y="2428503"/>
                      </a:lnTo>
                      <a:lnTo>
                        <a:pt x="3009207" y="2503722"/>
                      </a:lnTo>
                      <a:lnTo>
                        <a:pt x="3003173" y="2538827"/>
                      </a:lnTo>
                      <a:lnTo>
                        <a:pt x="3488958" y="2053042"/>
                      </a:lnTo>
                      <a:lnTo>
                        <a:pt x="3388629" y="1952714"/>
                      </a:lnTo>
                      <a:close/>
                      <a:moveTo>
                        <a:pt x="2405874" y="794872"/>
                      </a:moveTo>
                      <a:lnTo>
                        <a:pt x="2299301" y="794872"/>
                      </a:lnTo>
                      <a:lnTo>
                        <a:pt x="2405874" y="901444"/>
                      </a:lnTo>
                      <a:close/>
                      <a:moveTo>
                        <a:pt x="2789111" y="1176277"/>
                      </a:moveTo>
                      <a:lnTo>
                        <a:pt x="2682538" y="1176278"/>
                      </a:lnTo>
                      <a:lnTo>
                        <a:pt x="2789111" y="1282850"/>
                      </a:lnTo>
                      <a:close/>
                      <a:moveTo>
                        <a:pt x="2596355" y="983521"/>
                      </a:moveTo>
                      <a:lnTo>
                        <a:pt x="2489782" y="983522"/>
                      </a:lnTo>
                      <a:lnTo>
                        <a:pt x="2596355" y="1090094"/>
                      </a:lnTo>
                      <a:close/>
                      <a:moveTo>
                        <a:pt x="3174317" y="1558747"/>
                      </a:moveTo>
                      <a:lnTo>
                        <a:pt x="3067745" y="1558747"/>
                      </a:lnTo>
                      <a:lnTo>
                        <a:pt x="3174317" y="1665320"/>
                      </a:lnTo>
                      <a:close/>
                      <a:moveTo>
                        <a:pt x="2983234" y="1367664"/>
                      </a:moveTo>
                      <a:lnTo>
                        <a:pt x="2876661" y="1367664"/>
                      </a:lnTo>
                      <a:lnTo>
                        <a:pt x="2983234" y="1474236"/>
                      </a:lnTo>
                      <a:close/>
                      <a:moveTo>
                        <a:pt x="3556486" y="1940915"/>
                      </a:moveTo>
                      <a:lnTo>
                        <a:pt x="3449914" y="1940915"/>
                      </a:lnTo>
                      <a:lnTo>
                        <a:pt x="3556487" y="2047488"/>
                      </a:lnTo>
                      <a:close/>
                      <a:moveTo>
                        <a:pt x="3365402" y="1749831"/>
                      </a:moveTo>
                      <a:lnTo>
                        <a:pt x="3258830" y="1749831"/>
                      </a:lnTo>
                      <a:lnTo>
                        <a:pt x="3365402" y="1856404"/>
                      </a:lnTo>
                      <a:close/>
                      <a:moveTo>
                        <a:pt x="3761426" y="2144804"/>
                      </a:moveTo>
                      <a:lnTo>
                        <a:pt x="3654853" y="2144804"/>
                      </a:lnTo>
                      <a:lnTo>
                        <a:pt x="3761426" y="2251377"/>
                      </a:lnTo>
                      <a:close/>
                      <a:moveTo>
                        <a:pt x="2405874" y="657532"/>
                      </a:moveTo>
                      <a:lnTo>
                        <a:pt x="2314989" y="748417"/>
                      </a:lnTo>
                      <a:lnTo>
                        <a:pt x="2405874" y="748417"/>
                      </a:lnTo>
                      <a:close/>
                      <a:moveTo>
                        <a:pt x="2558894" y="794872"/>
                      </a:moveTo>
                      <a:lnTo>
                        <a:pt x="2452329" y="794872"/>
                      </a:lnTo>
                      <a:lnTo>
                        <a:pt x="2452329" y="901437"/>
                      </a:lnTo>
                      <a:close/>
                      <a:moveTo>
                        <a:pt x="2596355" y="830501"/>
                      </a:moveTo>
                      <a:lnTo>
                        <a:pt x="2489790" y="937067"/>
                      </a:lnTo>
                      <a:lnTo>
                        <a:pt x="2596355" y="937067"/>
                      </a:lnTo>
                      <a:close/>
                      <a:moveTo>
                        <a:pt x="2942138" y="1176278"/>
                      </a:moveTo>
                      <a:lnTo>
                        <a:pt x="2835566" y="1176277"/>
                      </a:lnTo>
                      <a:lnTo>
                        <a:pt x="2835566" y="1282850"/>
                      </a:lnTo>
                      <a:close/>
                      <a:moveTo>
                        <a:pt x="2789111" y="1023250"/>
                      </a:moveTo>
                      <a:lnTo>
                        <a:pt x="2682538" y="1129823"/>
                      </a:lnTo>
                      <a:lnTo>
                        <a:pt x="2789111" y="1129823"/>
                      </a:lnTo>
                      <a:close/>
                      <a:moveTo>
                        <a:pt x="2749382" y="983521"/>
                      </a:moveTo>
                      <a:lnTo>
                        <a:pt x="2642810" y="983522"/>
                      </a:lnTo>
                      <a:lnTo>
                        <a:pt x="2642810" y="1090094"/>
                      </a:lnTo>
                      <a:close/>
                      <a:moveTo>
                        <a:pt x="3327345" y="1558747"/>
                      </a:moveTo>
                      <a:lnTo>
                        <a:pt x="3220772" y="1558747"/>
                      </a:lnTo>
                      <a:lnTo>
                        <a:pt x="3220772" y="1665320"/>
                      </a:lnTo>
                      <a:close/>
                      <a:moveTo>
                        <a:pt x="3174317" y="1405720"/>
                      </a:moveTo>
                      <a:lnTo>
                        <a:pt x="3067745" y="1512292"/>
                      </a:lnTo>
                      <a:lnTo>
                        <a:pt x="3174317" y="1512292"/>
                      </a:lnTo>
                      <a:close/>
                      <a:moveTo>
                        <a:pt x="3136261" y="1367664"/>
                      </a:moveTo>
                      <a:lnTo>
                        <a:pt x="3029688" y="1367664"/>
                      </a:lnTo>
                      <a:lnTo>
                        <a:pt x="3029689" y="1474236"/>
                      </a:lnTo>
                      <a:close/>
                      <a:moveTo>
                        <a:pt x="2983234" y="1214636"/>
                      </a:moveTo>
                      <a:lnTo>
                        <a:pt x="2876661" y="1321209"/>
                      </a:lnTo>
                      <a:lnTo>
                        <a:pt x="2983234" y="1321209"/>
                      </a:lnTo>
                      <a:close/>
                      <a:moveTo>
                        <a:pt x="3709514" y="1940915"/>
                      </a:moveTo>
                      <a:lnTo>
                        <a:pt x="3602941" y="1940915"/>
                      </a:lnTo>
                      <a:lnTo>
                        <a:pt x="3602942" y="2047488"/>
                      </a:lnTo>
                      <a:close/>
                      <a:moveTo>
                        <a:pt x="3556487" y="1787888"/>
                      </a:moveTo>
                      <a:lnTo>
                        <a:pt x="3449914" y="1894460"/>
                      </a:lnTo>
                      <a:lnTo>
                        <a:pt x="3556486" y="1894460"/>
                      </a:lnTo>
                      <a:close/>
                      <a:moveTo>
                        <a:pt x="3518430" y="1749831"/>
                      </a:moveTo>
                      <a:lnTo>
                        <a:pt x="3411857" y="1749831"/>
                      </a:lnTo>
                      <a:lnTo>
                        <a:pt x="3411857" y="1856403"/>
                      </a:lnTo>
                      <a:close/>
                      <a:moveTo>
                        <a:pt x="3365402" y="1596803"/>
                      </a:moveTo>
                      <a:lnTo>
                        <a:pt x="3258830" y="1703376"/>
                      </a:lnTo>
                      <a:lnTo>
                        <a:pt x="3365402" y="1703376"/>
                      </a:lnTo>
                      <a:close/>
                      <a:moveTo>
                        <a:pt x="3761426" y="1991777"/>
                      </a:moveTo>
                      <a:lnTo>
                        <a:pt x="3654853" y="2098349"/>
                      </a:lnTo>
                      <a:lnTo>
                        <a:pt x="3761426" y="2098349"/>
                      </a:lnTo>
                      <a:close/>
                      <a:moveTo>
                        <a:pt x="2452329" y="641845"/>
                      </a:moveTo>
                      <a:lnTo>
                        <a:pt x="2452329" y="748417"/>
                      </a:lnTo>
                      <a:lnTo>
                        <a:pt x="2558901" y="748417"/>
                      </a:lnTo>
                      <a:close/>
                      <a:moveTo>
                        <a:pt x="2835566" y="1023250"/>
                      </a:moveTo>
                      <a:lnTo>
                        <a:pt x="2835566" y="1129822"/>
                      </a:lnTo>
                      <a:lnTo>
                        <a:pt x="2942138" y="1129822"/>
                      </a:lnTo>
                      <a:close/>
                      <a:moveTo>
                        <a:pt x="2642810" y="830494"/>
                      </a:moveTo>
                      <a:lnTo>
                        <a:pt x="2642810" y="937066"/>
                      </a:lnTo>
                      <a:lnTo>
                        <a:pt x="2749382" y="937066"/>
                      </a:lnTo>
                      <a:close/>
                      <a:moveTo>
                        <a:pt x="3220772" y="1405720"/>
                      </a:moveTo>
                      <a:lnTo>
                        <a:pt x="3220772" y="1512292"/>
                      </a:lnTo>
                      <a:lnTo>
                        <a:pt x="3327344" y="1512292"/>
                      </a:lnTo>
                      <a:close/>
                      <a:moveTo>
                        <a:pt x="3029688" y="1214636"/>
                      </a:moveTo>
                      <a:lnTo>
                        <a:pt x="3029688" y="1321209"/>
                      </a:lnTo>
                      <a:lnTo>
                        <a:pt x="3136261" y="1321209"/>
                      </a:lnTo>
                      <a:close/>
                      <a:moveTo>
                        <a:pt x="3602941" y="1787888"/>
                      </a:moveTo>
                      <a:lnTo>
                        <a:pt x="3602941" y="1894460"/>
                      </a:lnTo>
                      <a:lnTo>
                        <a:pt x="3709514" y="1894460"/>
                      </a:lnTo>
                      <a:close/>
                      <a:moveTo>
                        <a:pt x="3411857" y="1596803"/>
                      </a:moveTo>
                      <a:lnTo>
                        <a:pt x="3411857" y="1703376"/>
                      </a:lnTo>
                      <a:lnTo>
                        <a:pt x="3518429" y="1703376"/>
                      </a:lnTo>
                      <a:close/>
                      <a:moveTo>
                        <a:pt x="2353083" y="150965"/>
                      </a:moveTo>
                      <a:lnTo>
                        <a:pt x="2025288" y="132265"/>
                      </a:lnTo>
                      <a:lnTo>
                        <a:pt x="2071608" y="178585"/>
                      </a:lnTo>
                      <a:lnTo>
                        <a:pt x="2093619" y="156574"/>
                      </a:lnTo>
                      <a:lnTo>
                        <a:pt x="2220546" y="283501"/>
                      </a:lnTo>
                      <a:close/>
                      <a:moveTo>
                        <a:pt x="2523312" y="286240"/>
                      </a:moveTo>
                      <a:lnTo>
                        <a:pt x="2373298" y="436253"/>
                      </a:lnTo>
                      <a:lnTo>
                        <a:pt x="2500225" y="563180"/>
                      </a:lnTo>
                      <a:lnTo>
                        <a:pt x="2473487" y="589919"/>
                      </a:lnTo>
                      <a:lnTo>
                        <a:pt x="2618667" y="735099"/>
                      </a:lnTo>
                      <a:lnTo>
                        <a:pt x="2619582" y="734183"/>
                      </a:lnTo>
                      <a:lnTo>
                        <a:pt x="2812338" y="926939"/>
                      </a:lnTo>
                      <a:lnTo>
                        <a:pt x="2845693" y="960294"/>
                      </a:lnTo>
                      <a:lnTo>
                        <a:pt x="3005093" y="1119693"/>
                      </a:lnTo>
                      <a:lnTo>
                        <a:pt x="3006461" y="1118325"/>
                      </a:lnTo>
                      <a:lnTo>
                        <a:pt x="3197545" y="1309409"/>
                      </a:lnTo>
                      <a:lnTo>
                        <a:pt x="3232572" y="1344436"/>
                      </a:lnTo>
                      <a:lnTo>
                        <a:pt x="3246403" y="1358267"/>
                      </a:lnTo>
                      <a:close/>
                      <a:moveTo>
                        <a:pt x="2523816" y="30335"/>
                      </a:moveTo>
                      <a:lnTo>
                        <a:pt x="2626629" y="133149"/>
                      </a:lnTo>
                      <a:lnTo>
                        <a:pt x="2552082" y="207696"/>
                      </a:lnTo>
                      <a:lnTo>
                        <a:pt x="2576968" y="232583"/>
                      </a:lnTo>
                      <a:lnTo>
                        <a:pt x="2575182" y="234369"/>
                      </a:lnTo>
                      <a:lnTo>
                        <a:pt x="3513251" y="1625113"/>
                      </a:lnTo>
                      <a:lnTo>
                        <a:pt x="3579714" y="1691577"/>
                      </a:lnTo>
                      <a:lnTo>
                        <a:pt x="3614741" y="1726603"/>
                      </a:lnTo>
                      <a:lnTo>
                        <a:pt x="3784128" y="1895991"/>
                      </a:lnTo>
                      <a:lnTo>
                        <a:pt x="3784653" y="1895466"/>
                      </a:lnTo>
                      <a:lnTo>
                        <a:pt x="3802957" y="1913770"/>
                      </a:lnTo>
                      <a:lnTo>
                        <a:pt x="3802957" y="1914820"/>
                      </a:lnTo>
                      <a:lnTo>
                        <a:pt x="3805825" y="1917687"/>
                      </a:lnTo>
                      <a:lnTo>
                        <a:pt x="3802957" y="1920555"/>
                      </a:lnTo>
                      <a:lnTo>
                        <a:pt x="3802957" y="2329384"/>
                      </a:lnTo>
                      <a:lnTo>
                        <a:pt x="3784653" y="2347688"/>
                      </a:lnTo>
                      <a:lnTo>
                        <a:pt x="3580239" y="2143274"/>
                      </a:lnTo>
                      <a:lnTo>
                        <a:pt x="3579714" y="2143798"/>
                      </a:lnTo>
                      <a:lnTo>
                        <a:pt x="3514414" y="2078498"/>
                      </a:lnTo>
                      <a:lnTo>
                        <a:pt x="2992605" y="2600306"/>
                      </a:lnTo>
                      <a:lnTo>
                        <a:pt x="2990741" y="2611151"/>
                      </a:lnTo>
                      <a:lnTo>
                        <a:pt x="2771416" y="2767764"/>
                      </a:lnTo>
                      <a:lnTo>
                        <a:pt x="2746140" y="2742487"/>
                      </a:lnTo>
                      <a:lnTo>
                        <a:pt x="2670170" y="2818456"/>
                      </a:lnTo>
                      <a:lnTo>
                        <a:pt x="2651401" y="2799687"/>
                      </a:lnTo>
                      <a:cubicBezTo>
                        <a:pt x="2625528" y="2785735"/>
                        <a:pt x="2592950" y="2788926"/>
                        <a:pt x="2569612" y="2809139"/>
                      </a:cubicBezTo>
                      <a:cubicBezTo>
                        <a:pt x="2540180" y="2834630"/>
                        <a:pt x="2535445" y="2878528"/>
                        <a:pt x="2558763" y="2909709"/>
                      </a:cubicBezTo>
                      <a:cubicBezTo>
                        <a:pt x="2580225" y="2939886"/>
                        <a:pt x="2602221" y="2944074"/>
                        <a:pt x="2698387" y="2956528"/>
                      </a:cubicBezTo>
                      <a:cubicBezTo>
                        <a:pt x="2612716" y="3019512"/>
                        <a:pt x="2549084" y="3004923"/>
                        <a:pt x="2499317" y="2954166"/>
                      </a:cubicBezTo>
                      <a:cubicBezTo>
                        <a:pt x="2449549" y="2903408"/>
                        <a:pt x="2462151" y="2804007"/>
                        <a:pt x="2521014" y="2753027"/>
                      </a:cubicBezTo>
                      <a:cubicBezTo>
                        <a:pt x="2561003" y="2718393"/>
                        <a:pt x="2614554" y="2708748"/>
                        <a:pt x="2661444" y="2725347"/>
                      </a:cubicBezTo>
                      <a:lnTo>
                        <a:pt x="2695222" y="2691569"/>
                      </a:lnTo>
                      <a:lnTo>
                        <a:pt x="2669947" y="2666294"/>
                      </a:lnTo>
                      <a:lnTo>
                        <a:pt x="2810390" y="2469612"/>
                      </a:lnTo>
                      <a:lnTo>
                        <a:pt x="2809356" y="2468579"/>
                      </a:lnTo>
                      <a:lnTo>
                        <a:pt x="2815551" y="2462385"/>
                      </a:lnTo>
                      <a:lnTo>
                        <a:pt x="2826559" y="2446968"/>
                      </a:lnTo>
                      <a:lnTo>
                        <a:pt x="2831882" y="2446053"/>
                      </a:lnTo>
                      <a:lnTo>
                        <a:pt x="3356925" y="1921010"/>
                      </a:lnTo>
                      <a:lnTo>
                        <a:pt x="3353603" y="1917688"/>
                      </a:lnTo>
                      <a:lnTo>
                        <a:pt x="3197545" y="1761630"/>
                      </a:lnTo>
                      <a:lnTo>
                        <a:pt x="3197544" y="1761631"/>
                      </a:lnTo>
                      <a:lnTo>
                        <a:pt x="3006461" y="1570547"/>
                      </a:lnTo>
                      <a:lnTo>
                        <a:pt x="2971434" y="1535520"/>
                      </a:lnTo>
                      <a:lnTo>
                        <a:pt x="2813706" y="1377793"/>
                      </a:lnTo>
                      <a:lnTo>
                        <a:pt x="2812338" y="1379161"/>
                      </a:lnTo>
                      <a:lnTo>
                        <a:pt x="2619582" y="1186405"/>
                      </a:lnTo>
                      <a:lnTo>
                        <a:pt x="2586227" y="1153050"/>
                      </a:lnTo>
                      <a:lnTo>
                        <a:pt x="2430017" y="996839"/>
                      </a:lnTo>
                      <a:lnTo>
                        <a:pt x="2429101" y="997755"/>
                      </a:lnTo>
                      <a:lnTo>
                        <a:pt x="2247376" y="816030"/>
                      </a:lnTo>
                      <a:lnTo>
                        <a:pt x="2194721" y="868684"/>
                      </a:lnTo>
                      <a:lnTo>
                        <a:pt x="2169629" y="843592"/>
                      </a:lnTo>
                      <a:lnTo>
                        <a:pt x="2012511" y="1000710"/>
                      </a:lnTo>
                      <a:lnTo>
                        <a:pt x="1948715" y="936915"/>
                      </a:lnTo>
                      <a:lnTo>
                        <a:pt x="1776261" y="1109369"/>
                      </a:lnTo>
                      <a:lnTo>
                        <a:pt x="1741234" y="1144396"/>
                      </a:lnTo>
                      <a:lnTo>
                        <a:pt x="1585176" y="1300453"/>
                      </a:lnTo>
                      <a:lnTo>
                        <a:pt x="1550150" y="1335480"/>
                      </a:lnTo>
                      <a:lnTo>
                        <a:pt x="1394093" y="1491537"/>
                      </a:lnTo>
                      <a:lnTo>
                        <a:pt x="1359065" y="1526564"/>
                      </a:lnTo>
                      <a:lnTo>
                        <a:pt x="1201338" y="1684291"/>
                      </a:lnTo>
                      <a:lnTo>
                        <a:pt x="1202706" y="1685660"/>
                      </a:lnTo>
                      <a:lnTo>
                        <a:pt x="1009951" y="1878416"/>
                      </a:lnTo>
                      <a:lnTo>
                        <a:pt x="976596" y="1911771"/>
                      </a:lnTo>
                      <a:lnTo>
                        <a:pt x="820385" y="2067981"/>
                      </a:lnTo>
                      <a:lnTo>
                        <a:pt x="821301" y="2068897"/>
                      </a:lnTo>
                      <a:lnTo>
                        <a:pt x="612116" y="2278081"/>
                      </a:lnTo>
                      <a:lnTo>
                        <a:pt x="673628" y="2339593"/>
                      </a:lnTo>
                      <a:lnTo>
                        <a:pt x="567426" y="2445795"/>
                      </a:lnTo>
                      <a:lnTo>
                        <a:pt x="672230" y="2550598"/>
                      </a:lnTo>
                      <a:lnTo>
                        <a:pt x="566028" y="2656800"/>
                      </a:lnTo>
                      <a:lnTo>
                        <a:pt x="0" y="2090772"/>
                      </a:lnTo>
                      <a:lnTo>
                        <a:pt x="106202" y="1984570"/>
                      </a:lnTo>
                      <a:lnTo>
                        <a:pt x="211005" y="2089373"/>
                      </a:lnTo>
                      <a:lnTo>
                        <a:pt x="317206" y="1983171"/>
                      </a:lnTo>
                      <a:lnTo>
                        <a:pt x="386005" y="2051970"/>
                      </a:lnTo>
                      <a:lnTo>
                        <a:pt x="558644" y="1879331"/>
                      </a:lnTo>
                      <a:lnTo>
                        <a:pt x="557729" y="1878415"/>
                      </a:lnTo>
                      <a:lnTo>
                        <a:pt x="750485" y="1685660"/>
                      </a:lnTo>
                      <a:lnTo>
                        <a:pt x="783839" y="1652305"/>
                      </a:lnTo>
                      <a:lnTo>
                        <a:pt x="943239" y="1492905"/>
                      </a:lnTo>
                      <a:lnTo>
                        <a:pt x="941871" y="1491537"/>
                      </a:lnTo>
                      <a:lnTo>
                        <a:pt x="1132954" y="1300453"/>
                      </a:lnTo>
                      <a:lnTo>
                        <a:pt x="1167982" y="1265426"/>
                      </a:lnTo>
                      <a:lnTo>
                        <a:pt x="1324039" y="1109369"/>
                      </a:lnTo>
                      <a:lnTo>
                        <a:pt x="1359065" y="1074342"/>
                      </a:lnTo>
                      <a:lnTo>
                        <a:pt x="1515123" y="918285"/>
                      </a:lnTo>
                      <a:lnTo>
                        <a:pt x="1550150" y="883258"/>
                      </a:lnTo>
                      <a:lnTo>
                        <a:pt x="1722604" y="710804"/>
                      </a:lnTo>
                      <a:lnTo>
                        <a:pt x="1656089" y="644289"/>
                      </a:lnTo>
                      <a:lnTo>
                        <a:pt x="1813208" y="487170"/>
                      </a:lnTo>
                      <a:lnTo>
                        <a:pt x="1788115" y="462078"/>
                      </a:lnTo>
                      <a:lnTo>
                        <a:pt x="1817021" y="433172"/>
                      </a:lnTo>
                      <a:lnTo>
                        <a:pt x="1638436" y="254587"/>
                      </a:lnTo>
                      <a:lnTo>
                        <a:pt x="1893022" y="0"/>
                      </a:lnTo>
                      <a:lnTo>
                        <a:pt x="1948799" y="55777"/>
                      </a:lnTo>
                      <a:lnTo>
                        <a:pt x="2421315" y="82732"/>
                      </a:lnTo>
                      <a:lnTo>
                        <a:pt x="2424216" y="79831"/>
                      </a:lnTo>
                      <a:lnTo>
                        <a:pt x="2449269" y="104883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47" name="Rectangle 41">
                  <a:extLst>
                    <a:ext uri="{FF2B5EF4-FFF2-40B4-BE49-F238E27FC236}">
                      <a16:creationId xmlns:a16="http://schemas.microsoft.com/office/drawing/2014/main" id="{2106B350-9761-4042-A24E-3C5CC10D402B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9192674">
                  <a:off x="926950" y="2109352"/>
                  <a:ext cx="360000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8423" h="3970014">
                      <a:moveTo>
                        <a:pt x="1259577" y="2471243"/>
                      </a:moveTo>
                      <a:cubicBezTo>
                        <a:pt x="1293292" y="2471243"/>
                        <a:pt x="1320623" y="2543205"/>
                        <a:pt x="1320623" y="2631975"/>
                      </a:cubicBezTo>
                      <a:cubicBezTo>
                        <a:pt x="1320623" y="2720745"/>
                        <a:pt x="1293292" y="2792707"/>
                        <a:pt x="1259577" y="2792707"/>
                      </a:cubicBezTo>
                      <a:cubicBezTo>
                        <a:pt x="1225862" y="2792707"/>
                        <a:pt x="1198531" y="2720745"/>
                        <a:pt x="1198531" y="2631975"/>
                      </a:cubicBezTo>
                      <a:cubicBezTo>
                        <a:pt x="1198531" y="2543205"/>
                        <a:pt x="1225862" y="2471243"/>
                        <a:pt x="1259577" y="2471243"/>
                      </a:cubicBezTo>
                      <a:close/>
                      <a:moveTo>
                        <a:pt x="1710471" y="2470362"/>
                      </a:moveTo>
                      <a:cubicBezTo>
                        <a:pt x="1741030" y="2470028"/>
                        <a:pt x="1768823" y="2488083"/>
                        <a:pt x="1781169" y="2516203"/>
                      </a:cubicBezTo>
                      <a:cubicBezTo>
                        <a:pt x="1793845" y="2545068"/>
                        <a:pt x="1787700" y="2578742"/>
                        <a:pt x="1765642" y="2601268"/>
                      </a:cubicBezTo>
                      <a:cubicBezTo>
                        <a:pt x="1750827" y="2616399"/>
                        <a:pt x="1730831" y="2624459"/>
                        <a:pt x="1710472" y="2623745"/>
                      </a:cubicBezTo>
                      <a:close/>
                      <a:moveTo>
                        <a:pt x="2456093" y="2374056"/>
                      </a:moveTo>
                      <a:lnTo>
                        <a:pt x="2456093" y="2889893"/>
                      </a:lnTo>
                      <a:lnTo>
                        <a:pt x="2566690" y="2889893"/>
                      </a:lnTo>
                      <a:lnTo>
                        <a:pt x="2566690" y="2706284"/>
                      </a:lnTo>
                      <a:lnTo>
                        <a:pt x="2632197" y="2884955"/>
                      </a:lnTo>
                      <a:lnTo>
                        <a:pt x="2635843" y="2883618"/>
                      </a:lnTo>
                      <a:lnTo>
                        <a:pt x="2635843" y="2889893"/>
                      </a:lnTo>
                      <a:lnTo>
                        <a:pt x="2746439" y="2889893"/>
                      </a:lnTo>
                      <a:lnTo>
                        <a:pt x="2746439" y="2374056"/>
                      </a:lnTo>
                      <a:lnTo>
                        <a:pt x="2635843" y="2374056"/>
                      </a:lnTo>
                      <a:lnTo>
                        <a:pt x="2635843" y="2573614"/>
                      </a:lnTo>
                      <a:lnTo>
                        <a:pt x="2566690" y="2385000"/>
                      </a:lnTo>
                      <a:lnTo>
                        <a:pt x="2566690" y="2374056"/>
                      </a:lnTo>
                      <a:close/>
                      <a:moveTo>
                        <a:pt x="2032426" y="2374056"/>
                      </a:moveTo>
                      <a:lnTo>
                        <a:pt x="2032426" y="2889895"/>
                      </a:lnTo>
                      <a:lnTo>
                        <a:pt x="2115405" y="2889895"/>
                      </a:lnTo>
                      <a:lnTo>
                        <a:pt x="2143023" y="2889895"/>
                      </a:lnTo>
                      <a:lnTo>
                        <a:pt x="2308949" y="2889895"/>
                      </a:lnTo>
                      <a:lnTo>
                        <a:pt x="2308949" y="2779299"/>
                      </a:lnTo>
                      <a:lnTo>
                        <a:pt x="2143023" y="2779299"/>
                      </a:lnTo>
                      <a:lnTo>
                        <a:pt x="2143023" y="2686401"/>
                      </a:lnTo>
                      <a:lnTo>
                        <a:pt x="2308949" y="2686401"/>
                      </a:lnTo>
                      <a:lnTo>
                        <a:pt x="2308949" y="2575804"/>
                      </a:lnTo>
                      <a:lnTo>
                        <a:pt x="2143023" y="2575804"/>
                      </a:lnTo>
                      <a:lnTo>
                        <a:pt x="2143023" y="2484653"/>
                      </a:lnTo>
                      <a:lnTo>
                        <a:pt x="2308949" y="2484653"/>
                      </a:lnTo>
                      <a:lnTo>
                        <a:pt x="2308949" y="2374056"/>
                      </a:lnTo>
                      <a:lnTo>
                        <a:pt x="2143023" y="2374056"/>
                      </a:lnTo>
                      <a:lnTo>
                        <a:pt x="2115405" y="2374056"/>
                      </a:lnTo>
                      <a:close/>
                      <a:moveTo>
                        <a:pt x="1259577" y="2374056"/>
                      </a:moveTo>
                      <a:cubicBezTo>
                        <a:pt x="1172187" y="2374056"/>
                        <a:pt x="1101344" y="2489530"/>
                        <a:pt x="1101344" y="2631975"/>
                      </a:cubicBezTo>
                      <a:cubicBezTo>
                        <a:pt x="1101344" y="2774420"/>
                        <a:pt x="1172187" y="2889894"/>
                        <a:pt x="1259577" y="2889894"/>
                      </a:cubicBezTo>
                      <a:cubicBezTo>
                        <a:pt x="1346967" y="2889894"/>
                        <a:pt x="1417810" y="2774420"/>
                        <a:pt x="1417810" y="2631975"/>
                      </a:cubicBezTo>
                      <a:cubicBezTo>
                        <a:pt x="1417810" y="2489530"/>
                        <a:pt x="1346967" y="2374056"/>
                        <a:pt x="1259577" y="2374056"/>
                      </a:cubicBezTo>
                      <a:close/>
                      <a:moveTo>
                        <a:pt x="1599876" y="2366688"/>
                      </a:moveTo>
                      <a:lnTo>
                        <a:pt x="1599875" y="2882524"/>
                      </a:lnTo>
                      <a:lnTo>
                        <a:pt x="1710472" y="2882525"/>
                      </a:lnTo>
                      <a:lnTo>
                        <a:pt x="1710472" y="2723975"/>
                      </a:lnTo>
                      <a:cubicBezTo>
                        <a:pt x="1757507" y="2725624"/>
                        <a:pt x="1803701" y="2707003"/>
                        <a:pt x="1837929" y="2672047"/>
                      </a:cubicBezTo>
                      <a:cubicBezTo>
                        <a:pt x="1888884" y="2620006"/>
                        <a:pt x="1903084" y="2542214"/>
                        <a:pt x="1873801" y="2475527"/>
                      </a:cubicBezTo>
                      <a:cubicBezTo>
                        <a:pt x="1845275" y="2410565"/>
                        <a:pt x="1781067" y="2368851"/>
                        <a:pt x="1710472" y="2369624"/>
                      </a:cubicBezTo>
                      <a:lnTo>
                        <a:pt x="1710471" y="2366688"/>
                      </a:lnTo>
                      <a:close/>
                      <a:moveTo>
                        <a:pt x="920754" y="2169815"/>
                      </a:moveTo>
                      <a:lnTo>
                        <a:pt x="3008986" y="2169815"/>
                      </a:lnTo>
                      <a:lnTo>
                        <a:pt x="3008986" y="3105919"/>
                      </a:lnTo>
                      <a:lnTo>
                        <a:pt x="920754" y="3105919"/>
                      </a:lnTo>
                      <a:close/>
                      <a:moveTo>
                        <a:pt x="632722" y="1985007"/>
                      </a:moveTo>
                      <a:lnTo>
                        <a:pt x="632722" y="3321943"/>
                      </a:lnTo>
                      <a:lnTo>
                        <a:pt x="3297018" y="3321943"/>
                      </a:lnTo>
                      <a:lnTo>
                        <a:pt x="3297018" y="1985007"/>
                      </a:lnTo>
                      <a:close/>
                      <a:moveTo>
                        <a:pt x="2657019" y="761679"/>
                      </a:moveTo>
                      <a:lnTo>
                        <a:pt x="2760733" y="1606387"/>
                      </a:lnTo>
                      <a:lnTo>
                        <a:pt x="2761762" y="1614761"/>
                      </a:lnTo>
                      <a:lnTo>
                        <a:pt x="2762330" y="1614691"/>
                      </a:lnTo>
                      <a:cubicBezTo>
                        <a:pt x="2780335" y="1740615"/>
                        <a:pt x="2862522" y="1833408"/>
                        <a:pt x="2948897" y="1824230"/>
                      </a:cubicBezTo>
                      <a:cubicBezTo>
                        <a:pt x="3036464" y="1814924"/>
                        <a:pt x="3095979" y="1704243"/>
                        <a:pt x="3083047" y="1575312"/>
                      </a:cubicBezTo>
                      <a:lnTo>
                        <a:pt x="3083347" y="1575275"/>
                      </a:lnTo>
                      <a:lnTo>
                        <a:pt x="2983448" y="761679"/>
                      </a:lnTo>
                      <a:close/>
                      <a:moveTo>
                        <a:pt x="2205921" y="761679"/>
                      </a:moveTo>
                      <a:lnTo>
                        <a:pt x="2264137" y="1594263"/>
                      </a:lnTo>
                      <a:cubicBezTo>
                        <a:pt x="2264333" y="1597068"/>
                        <a:pt x="2264530" y="1599874"/>
                        <a:pt x="2264726" y="1602679"/>
                      </a:cubicBezTo>
                      <a:lnTo>
                        <a:pt x="2265297" y="1602640"/>
                      </a:lnTo>
                      <a:cubicBezTo>
                        <a:pt x="2276686" y="1729333"/>
                        <a:pt x="2353905" y="1826300"/>
                        <a:pt x="2440641" y="1821655"/>
                      </a:cubicBezTo>
                      <a:cubicBezTo>
                        <a:pt x="2528577" y="1816945"/>
                        <a:pt x="2593802" y="1709530"/>
                        <a:pt x="2587636" y="1580099"/>
                      </a:cubicBezTo>
                      <a:lnTo>
                        <a:pt x="2587937" y="1580078"/>
                      </a:lnTo>
                      <a:lnTo>
                        <a:pt x="2530706" y="761679"/>
                      </a:lnTo>
                      <a:close/>
                      <a:moveTo>
                        <a:pt x="1761700" y="761679"/>
                      </a:moveTo>
                      <a:cubicBezTo>
                        <a:pt x="1761699" y="1032443"/>
                        <a:pt x="1761699" y="1303208"/>
                        <a:pt x="1761698" y="1573972"/>
                      </a:cubicBezTo>
                      <a:lnTo>
                        <a:pt x="1761698" y="1582410"/>
                      </a:lnTo>
                      <a:lnTo>
                        <a:pt x="1762270" y="1582410"/>
                      </a:lnTo>
                      <a:cubicBezTo>
                        <a:pt x="1764795" y="1709590"/>
                        <a:pt x="1835062" y="1811707"/>
                        <a:pt x="1921910" y="1813122"/>
                      </a:cubicBezTo>
                      <a:cubicBezTo>
                        <a:pt x="2009960" y="1814558"/>
                        <a:pt x="2082519" y="1711955"/>
                        <a:pt x="2085398" y="1582410"/>
                      </a:cubicBezTo>
                      <a:lnTo>
                        <a:pt x="2085698" y="1582410"/>
                      </a:lnTo>
                      <a:cubicBezTo>
                        <a:pt x="2085698" y="1308834"/>
                        <a:pt x="2085698" y="1035256"/>
                        <a:pt x="2085696" y="761679"/>
                      </a:cubicBezTo>
                      <a:close/>
                      <a:moveTo>
                        <a:pt x="3411320" y="761678"/>
                      </a:moveTo>
                      <a:lnTo>
                        <a:pt x="3078803" y="761679"/>
                      </a:lnTo>
                      <a:lnTo>
                        <a:pt x="3277545" y="1622538"/>
                      </a:lnTo>
                      <a:lnTo>
                        <a:pt x="3279443" y="1630759"/>
                      </a:lnTo>
                      <a:lnTo>
                        <a:pt x="3280000" y="1630631"/>
                      </a:lnTo>
                      <a:cubicBezTo>
                        <a:pt x="3311069" y="1753983"/>
                        <a:pt x="3402507" y="1837676"/>
                        <a:pt x="3487448" y="1819520"/>
                      </a:cubicBezTo>
                      <a:cubicBezTo>
                        <a:pt x="3573564" y="1801112"/>
                        <a:pt x="3621183" y="1684815"/>
                        <a:pt x="3594846" y="1557943"/>
                      </a:cubicBezTo>
                      <a:lnTo>
                        <a:pt x="3595140" y="1557876"/>
                      </a:lnTo>
                      <a:close/>
                      <a:moveTo>
                        <a:pt x="1633002" y="761678"/>
                      </a:moveTo>
                      <a:lnTo>
                        <a:pt x="1308563" y="761679"/>
                      </a:lnTo>
                      <a:lnTo>
                        <a:pt x="1266057" y="1572672"/>
                      </a:lnTo>
                      <a:lnTo>
                        <a:pt x="1265616" y="1581099"/>
                      </a:lnTo>
                      <a:lnTo>
                        <a:pt x="1266187" y="1581128"/>
                      </a:lnTo>
                      <a:cubicBezTo>
                        <a:pt x="1262052" y="1708267"/>
                        <a:pt x="1326878" y="1813921"/>
                        <a:pt x="1413534" y="1819881"/>
                      </a:cubicBezTo>
                      <a:cubicBezTo>
                        <a:pt x="1501387" y="1825922"/>
                        <a:pt x="1579217" y="1727257"/>
                        <a:pt x="1588872" y="1598040"/>
                      </a:cubicBezTo>
                      <a:lnTo>
                        <a:pt x="1589172" y="1598055"/>
                      </a:lnTo>
                      <a:close/>
                      <a:moveTo>
                        <a:pt x="863949" y="761678"/>
                      </a:moveTo>
                      <a:lnTo>
                        <a:pt x="765078" y="1566901"/>
                      </a:lnTo>
                      <a:lnTo>
                        <a:pt x="764050" y="1575275"/>
                      </a:lnTo>
                      <a:lnTo>
                        <a:pt x="764617" y="1575345"/>
                      </a:lnTo>
                      <a:cubicBezTo>
                        <a:pt x="751624" y="1701884"/>
                        <a:pt x="808922" y="1811803"/>
                        <a:pt x="894951" y="1823794"/>
                      </a:cubicBezTo>
                      <a:cubicBezTo>
                        <a:pt x="982168" y="1835949"/>
                        <a:pt x="1066691" y="1742953"/>
                        <a:pt x="1085336" y="1614724"/>
                      </a:cubicBezTo>
                      <a:lnTo>
                        <a:pt x="1085635" y="1614761"/>
                      </a:lnTo>
                      <a:lnTo>
                        <a:pt x="1190378" y="761679"/>
                      </a:lnTo>
                      <a:close/>
                      <a:moveTo>
                        <a:pt x="295535" y="441623"/>
                      </a:moveTo>
                      <a:lnTo>
                        <a:pt x="3583899" y="441623"/>
                      </a:lnTo>
                      <a:cubicBezTo>
                        <a:pt x="3610412" y="441623"/>
                        <a:pt x="3631905" y="463116"/>
                        <a:pt x="3631905" y="489629"/>
                      </a:cubicBezTo>
                      <a:lnTo>
                        <a:pt x="3631905" y="655863"/>
                      </a:lnTo>
                      <a:lnTo>
                        <a:pt x="3884522" y="1666330"/>
                      </a:lnTo>
                      <a:cubicBezTo>
                        <a:pt x="3909974" y="1748325"/>
                        <a:pt x="3809191" y="1900953"/>
                        <a:pt x="3631905" y="1666330"/>
                      </a:cubicBezTo>
                      <a:lnTo>
                        <a:pt x="3631905" y="3970014"/>
                      </a:lnTo>
                      <a:lnTo>
                        <a:pt x="247529" y="3970014"/>
                      </a:lnTo>
                      <a:lnTo>
                        <a:pt x="247529" y="1768425"/>
                      </a:lnTo>
                      <a:cubicBezTo>
                        <a:pt x="263724" y="1795996"/>
                        <a:pt x="288366" y="1813812"/>
                        <a:pt x="317369" y="1820473"/>
                      </a:cubicBezTo>
                      <a:cubicBezTo>
                        <a:pt x="403196" y="1840184"/>
                        <a:pt x="495502" y="1754908"/>
                        <a:pt x="525251" y="1628793"/>
                      </a:cubicBezTo>
                      <a:lnTo>
                        <a:pt x="525545" y="1628855"/>
                      </a:lnTo>
                      <a:lnTo>
                        <a:pt x="709866" y="761679"/>
                      </a:lnTo>
                      <a:lnTo>
                        <a:pt x="378634" y="761679"/>
                      </a:lnTo>
                      <a:lnTo>
                        <a:pt x="210380" y="1553239"/>
                      </a:lnTo>
                      <a:lnTo>
                        <a:pt x="208625" y="1561492"/>
                      </a:lnTo>
                      <a:lnTo>
                        <a:pt x="209185" y="1561611"/>
                      </a:lnTo>
                      <a:cubicBezTo>
                        <a:pt x="202164" y="1598200"/>
                        <a:pt x="201274" y="1633895"/>
                        <a:pt x="207433" y="1666330"/>
                      </a:cubicBezTo>
                      <a:cubicBezTo>
                        <a:pt x="113985" y="1883037"/>
                        <a:pt x="-32319" y="1816968"/>
                        <a:pt x="6372" y="1666330"/>
                      </a:cubicBezTo>
                      <a:lnTo>
                        <a:pt x="249769" y="692744"/>
                      </a:lnTo>
                      <a:cubicBezTo>
                        <a:pt x="247993" y="689334"/>
                        <a:pt x="247529" y="685546"/>
                        <a:pt x="247529" y="681649"/>
                      </a:cubicBezTo>
                      <a:lnTo>
                        <a:pt x="247529" y="489629"/>
                      </a:lnTo>
                      <a:cubicBezTo>
                        <a:pt x="247529" y="463116"/>
                        <a:pt x="269022" y="441623"/>
                        <a:pt x="295535" y="441623"/>
                      </a:cubicBezTo>
                      <a:close/>
                      <a:moveTo>
                        <a:pt x="307785" y="0"/>
                      </a:moveTo>
                      <a:lnTo>
                        <a:pt x="3571649" y="0"/>
                      </a:lnTo>
                      <a:cubicBezTo>
                        <a:pt x="3604927" y="0"/>
                        <a:pt x="3631905" y="26978"/>
                        <a:pt x="3631905" y="60256"/>
                      </a:cubicBezTo>
                      <a:lnTo>
                        <a:pt x="3631905" y="301273"/>
                      </a:lnTo>
                      <a:cubicBezTo>
                        <a:pt x="3631905" y="334551"/>
                        <a:pt x="3604927" y="361529"/>
                        <a:pt x="3571649" y="361529"/>
                      </a:cubicBezTo>
                      <a:lnTo>
                        <a:pt x="307785" y="361529"/>
                      </a:lnTo>
                      <a:cubicBezTo>
                        <a:pt x="274507" y="361529"/>
                        <a:pt x="247529" y="334551"/>
                        <a:pt x="247529" y="301273"/>
                      </a:cubicBezTo>
                      <a:lnTo>
                        <a:pt x="247529" y="60256"/>
                      </a:lnTo>
                      <a:cubicBezTo>
                        <a:pt x="247529" y="26978"/>
                        <a:pt x="274507" y="0"/>
                        <a:pt x="307785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48" name="Isosceles Triangle 3">
                  <a:extLst>
                    <a:ext uri="{FF2B5EF4-FFF2-40B4-BE49-F238E27FC236}">
                      <a16:creationId xmlns:a16="http://schemas.microsoft.com/office/drawing/2014/main" id="{D476F493-8F5C-4E93-9EFA-D814F7E802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229245">
                  <a:off x="2692912" y="1965188"/>
                  <a:ext cx="359661" cy="36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5086" h="3938802">
                      <a:moveTo>
                        <a:pt x="1861742" y="3314001"/>
                      </a:moveTo>
                      <a:cubicBezTo>
                        <a:pt x="1921395" y="3314001"/>
                        <a:pt x="1969754" y="3362360"/>
                        <a:pt x="1969754" y="3422013"/>
                      </a:cubicBezTo>
                      <a:cubicBezTo>
                        <a:pt x="1969754" y="3481666"/>
                        <a:pt x="1921395" y="3530025"/>
                        <a:pt x="1861742" y="3530025"/>
                      </a:cubicBezTo>
                      <a:cubicBezTo>
                        <a:pt x="1802089" y="3530025"/>
                        <a:pt x="1753730" y="3481666"/>
                        <a:pt x="1753730" y="3422013"/>
                      </a:cubicBezTo>
                      <a:cubicBezTo>
                        <a:pt x="1753730" y="3362360"/>
                        <a:pt x="1802089" y="3314001"/>
                        <a:pt x="1861742" y="3314001"/>
                      </a:cubicBezTo>
                      <a:close/>
                      <a:moveTo>
                        <a:pt x="2097646" y="2118753"/>
                      </a:moveTo>
                      <a:lnTo>
                        <a:pt x="2097646" y="2478753"/>
                      </a:lnTo>
                      <a:lnTo>
                        <a:pt x="2457646" y="2478753"/>
                      </a:lnTo>
                      <a:lnTo>
                        <a:pt x="2457646" y="2118753"/>
                      </a:lnTo>
                      <a:close/>
                      <a:moveTo>
                        <a:pt x="1476536" y="2118753"/>
                      </a:moveTo>
                      <a:lnTo>
                        <a:pt x="1476536" y="2478753"/>
                      </a:lnTo>
                      <a:lnTo>
                        <a:pt x="1836536" y="2478753"/>
                      </a:lnTo>
                      <a:lnTo>
                        <a:pt x="1836536" y="2118753"/>
                      </a:lnTo>
                      <a:close/>
                      <a:moveTo>
                        <a:pt x="2097646" y="1539638"/>
                      </a:moveTo>
                      <a:lnTo>
                        <a:pt x="2097646" y="1899638"/>
                      </a:lnTo>
                      <a:lnTo>
                        <a:pt x="2457646" y="1899638"/>
                      </a:lnTo>
                      <a:lnTo>
                        <a:pt x="2457646" y="1539638"/>
                      </a:lnTo>
                      <a:close/>
                      <a:moveTo>
                        <a:pt x="1476536" y="1539638"/>
                      </a:moveTo>
                      <a:lnTo>
                        <a:pt x="1476536" y="1899638"/>
                      </a:lnTo>
                      <a:lnTo>
                        <a:pt x="1836536" y="1899638"/>
                      </a:lnTo>
                      <a:lnTo>
                        <a:pt x="1836536" y="1539638"/>
                      </a:lnTo>
                      <a:close/>
                      <a:moveTo>
                        <a:pt x="1989788" y="770570"/>
                      </a:moveTo>
                      <a:lnTo>
                        <a:pt x="3429788" y="1850570"/>
                      </a:lnTo>
                      <a:lnTo>
                        <a:pt x="3430108" y="1850570"/>
                      </a:lnTo>
                      <a:lnTo>
                        <a:pt x="3430108" y="3938802"/>
                      </a:lnTo>
                      <a:lnTo>
                        <a:pt x="2265771" y="3938802"/>
                      </a:lnTo>
                      <a:lnTo>
                        <a:pt x="2265771" y="2786674"/>
                      </a:lnTo>
                      <a:lnTo>
                        <a:pt x="1669844" y="2786674"/>
                      </a:lnTo>
                      <a:lnTo>
                        <a:pt x="1669844" y="3938802"/>
                      </a:lnTo>
                      <a:lnTo>
                        <a:pt x="549788" y="3938802"/>
                      </a:lnTo>
                      <a:lnTo>
                        <a:pt x="549788" y="1850570"/>
                      </a:lnTo>
                      <a:close/>
                      <a:moveTo>
                        <a:pt x="1969233" y="1003"/>
                      </a:moveTo>
                      <a:cubicBezTo>
                        <a:pt x="1995162" y="-2644"/>
                        <a:pt x="2022483" y="3601"/>
                        <a:pt x="2045048" y="20601"/>
                      </a:cubicBezTo>
                      <a:lnTo>
                        <a:pt x="3894333" y="1413834"/>
                      </a:lnTo>
                      <a:cubicBezTo>
                        <a:pt x="3939464" y="1447835"/>
                        <a:pt x="3948486" y="1511986"/>
                        <a:pt x="3914485" y="1557117"/>
                      </a:cubicBezTo>
                      <a:lnTo>
                        <a:pt x="3756006" y="1767472"/>
                      </a:lnTo>
                      <a:cubicBezTo>
                        <a:pt x="3722004" y="1812603"/>
                        <a:pt x="3657854" y="1821626"/>
                        <a:pt x="3612722" y="1787625"/>
                      </a:cubicBezTo>
                      <a:lnTo>
                        <a:pt x="1967544" y="548164"/>
                      </a:lnTo>
                      <a:lnTo>
                        <a:pt x="322364" y="1787626"/>
                      </a:lnTo>
                      <a:cubicBezTo>
                        <a:pt x="277233" y="1821627"/>
                        <a:pt x="213082" y="1812604"/>
                        <a:pt x="179080" y="1767473"/>
                      </a:cubicBezTo>
                      <a:lnTo>
                        <a:pt x="20601" y="1557118"/>
                      </a:lnTo>
                      <a:cubicBezTo>
                        <a:pt x="-13400" y="1511987"/>
                        <a:pt x="-4378" y="1447836"/>
                        <a:pt x="40754" y="1413835"/>
                      </a:cubicBezTo>
                      <a:lnTo>
                        <a:pt x="1890038" y="20602"/>
                      </a:lnTo>
                      <a:cubicBezTo>
                        <a:pt x="1912604" y="3602"/>
                        <a:pt x="1939924" y="-2643"/>
                        <a:pt x="1965854" y="1004"/>
                      </a:cubicBezTo>
                      <a:lnTo>
                        <a:pt x="1967542" y="1586"/>
                      </a:lnTo>
                      <a:cubicBezTo>
                        <a:pt x="1968071" y="1171"/>
                        <a:pt x="1968652" y="1085"/>
                        <a:pt x="1969233" y="1003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sp>
            <p:nvSpPr>
              <p:cNvPr id="43" name="Rectangle 14">
                <a:extLst>
                  <a:ext uri="{FF2B5EF4-FFF2-40B4-BE49-F238E27FC236}">
                    <a16:creationId xmlns:a16="http://schemas.microsoft.com/office/drawing/2014/main" id="{1A8E18F8-D690-4381-BF32-8F75B26C749A}"/>
                  </a:ext>
                </a:extLst>
              </p:cNvPr>
              <p:cNvSpPr/>
              <p:nvPr/>
            </p:nvSpPr>
            <p:spPr>
              <a:xfrm rot="18143891">
                <a:off x="423487" y="2403381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  <p:grpSp>
          <p:nvGrpSpPr>
            <p:cNvPr id="36" name="Group 108">
              <a:extLst>
                <a:ext uri="{FF2B5EF4-FFF2-40B4-BE49-F238E27FC236}">
                  <a16:creationId xmlns:a16="http://schemas.microsoft.com/office/drawing/2014/main" id="{121FDDA0-2AC9-4CA0-9C99-B4BF352596D3}"/>
                </a:ext>
              </a:extLst>
            </p:cNvPr>
            <p:cNvGrpSpPr/>
            <p:nvPr/>
          </p:nvGrpSpPr>
          <p:grpSpPr>
            <a:xfrm>
              <a:off x="7838152" y="1849091"/>
              <a:ext cx="3028217" cy="3026664"/>
              <a:chOff x="4574848" y="1897856"/>
              <a:chExt cx="3028217" cy="3026664"/>
            </a:xfrm>
          </p:grpSpPr>
          <p:sp>
            <p:nvSpPr>
              <p:cNvPr id="37" name="Freeform: Shape 109">
                <a:extLst>
                  <a:ext uri="{FF2B5EF4-FFF2-40B4-BE49-F238E27FC236}">
                    <a16:creationId xmlns:a16="http://schemas.microsoft.com/office/drawing/2014/main" id="{E39877E7-CF83-4C21-85B5-0C9F4CDF917A}"/>
                  </a:ext>
                </a:extLst>
              </p:cNvPr>
              <p:cNvSpPr/>
              <p:nvPr/>
            </p:nvSpPr>
            <p:spPr>
              <a:xfrm>
                <a:off x="4575624" y="1897856"/>
                <a:ext cx="3026664" cy="3026664"/>
              </a:xfrm>
              <a:custGeom>
                <a:avLst/>
                <a:gdLst>
                  <a:gd name="connsiteX0" fmla="*/ 3057049 w 3057525"/>
                  <a:gd name="connsiteY0" fmla="*/ 1532096 h 3057525"/>
                  <a:gd name="connsiteX1" fmla="*/ 1532096 w 3057525"/>
                  <a:gd name="connsiteY1" fmla="*/ 3057049 h 3057525"/>
                  <a:gd name="connsiteX2" fmla="*/ 7144 w 3057525"/>
                  <a:gd name="connsiteY2" fmla="*/ 1532096 h 3057525"/>
                  <a:gd name="connsiteX3" fmla="*/ 1532096 w 3057525"/>
                  <a:gd name="connsiteY3" fmla="*/ 7144 h 3057525"/>
                  <a:gd name="connsiteX4" fmla="*/ 3057049 w 3057525"/>
                  <a:gd name="connsiteY4" fmla="*/ 1532096 h 3057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7525" h="3057525">
                    <a:moveTo>
                      <a:pt x="3057049" y="1532096"/>
                    </a:moveTo>
                    <a:cubicBezTo>
                      <a:pt x="3057049" y="2374304"/>
                      <a:pt x="2374304" y="3057049"/>
                      <a:pt x="1532096" y="3057049"/>
                    </a:cubicBezTo>
                    <a:cubicBezTo>
                      <a:pt x="689888" y="3057049"/>
                      <a:pt x="7144" y="2374304"/>
                      <a:pt x="7144" y="1532096"/>
                    </a:cubicBezTo>
                    <a:cubicBezTo>
                      <a:pt x="7144" y="689888"/>
                      <a:pt x="689888" y="7144"/>
                      <a:pt x="1532096" y="7144"/>
                    </a:cubicBezTo>
                    <a:cubicBezTo>
                      <a:pt x="2374304" y="7144"/>
                      <a:pt x="3057049" y="689888"/>
                      <a:pt x="3057049" y="1532096"/>
                    </a:cubicBezTo>
                    <a:close/>
                  </a:path>
                </a:pathLst>
              </a:custGeom>
              <a:solidFill>
                <a:srgbClr val="54CBA0">
                  <a:lumMod val="20000"/>
                  <a:lumOff val="80000"/>
                </a:srgbClr>
              </a:solidFill>
              <a:ln w="9525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TE</a:t>
                </a:r>
              </a:p>
            </p:txBody>
          </p:sp>
          <p:sp>
            <p:nvSpPr>
              <p:cNvPr id="38" name="Freeform: Shape 110">
                <a:extLst>
                  <a:ext uri="{FF2B5EF4-FFF2-40B4-BE49-F238E27FC236}">
                    <a16:creationId xmlns:a16="http://schemas.microsoft.com/office/drawing/2014/main" id="{38CF729A-D623-4F22-AE7D-82BB4CD180AB}"/>
                  </a:ext>
                </a:extLst>
              </p:cNvPr>
              <p:cNvSpPr/>
              <p:nvPr/>
            </p:nvSpPr>
            <p:spPr>
              <a:xfrm>
                <a:off x="4574848" y="1907000"/>
                <a:ext cx="3028217" cy="2962327"/>
              </a:xfrm>
              <a:custGeom>
                <a:avLst/>
                <a:gdLst>
                  <a:gd name="connsiteX0" fmla="*/ 2863236 w 3028217"/>
                  <a:gd name="connsiteY0" fmla="*/ 2049564 h 2962327"/>
                  <a:gd name="connsiteX1" fmla="*/ 2844662 w 3028217"/>
                  <a:gd name="connsiteY1" fmla="*/ 2065518 h 2962327"/>
                  <a:gd name="connsiteX2" fmla="*/ 2847519 w 3028217"/>
                  <a:gd name="connsiteY2" fmla="*/ 2116953 h 2962327"/>
                  <a:gd name="connsiteX3" fmla="*/ 2887525 w 3028217"/>
                  <a:gd name="connsiteY3" fmla="*/ 2084568 h 2962327"/>
                  <a:gd name="connsiteX4" fmla="*/ 2890382 w 3028217"/>
                  <a:gd name="connsiteY4" fmla="*/ 2078853 h 2962327"/>
                  <a:gd name="connsiteX5" fmla="*/ 2890382 w 3028217"/>
                  <a:gd name="connsiteY5" fmla="*/ 2057898 h 2962327"/>
                  <a:gd name="connsiteX6" fmla="*/ 2863236 w 3028217"/>
                  <a:gd name="connsiteY6" fmla="*/ 2049564 h 2962327"/>
                  <a:gd name="connsiteX7" fmla="*/ 2453184 w 3028217"/>
                  <a:gd name="connsiteY7" fmla="*/ 1703568 h 2962327"/>
                  <a:gd name="connsiteX8" fmla="*/ 2444611 w 3028217"/>
                  <a:gd name="connsiteY8" fmla="*/ 1714046 h 2962327"/>
                  <a:gd name="connsiteX9" fmla="*/ 2467471 w 3028217"/>
                  <a:gd name="connsiteY9" fmla="*/ 1740716 h 2962327"/>
                  <a:gd name="connsiteX10" fmla="*/ 2482711 w 3028217"/>
                  <a:gd name="connsiteY10" fmla="*/ 1728333 h 2962327"/>
                  <a:gd name="connsiteX11" fmla="*/ 2453184 w 3028217"/>
                  <a:gd name="connsiteY11" fmla="*/ 1703568 h 2962327"/>
                  <a:gd name="connsiteX12" fmla="*/ 802501 w 3028217"/>
                  <a:gd name="connsiteY12" fmla="*/ 1583553 h 2962327"/>
                  <a:gd name="connsiteX13" fmla="*/ 812026 w 3028217"/>
                  <a:gd name="connsiteY13" fmla="*/ 1589268 h 2962327"/>
                  <a:gd name="connsiteX14" fmla="*/ 802501 w 3028217"/>
                  <a:gd name="connsiteY14" fmla="*/ 1599745 h 2962327"/>
                  <a:gd name="connsiteX15" fmla="*/ 792024 w 3028217"/>
                  <a:gd name="connsiteY15" fmla="*/ 1594030 h 2962327"/>
                  <a:gd name="connsiteX16" fmla="*/ 802501 w 3028217"/>
                  <a:gd name="connsiteY16" fmla="*/ 1583553 h 2962327"/>
                  <a:gd name="connsiteX17" fmla="*/ 573901 w 3028217"/>
                  <a:gd name="connsiteY17" fmla="*/ 1577838 h 2962327"/>
                  <a:gd name="connsiteX18" fmla="*/ 592951 w 3028217"/>
                  <a:gd name="connsiteY18" fmla="*/ 1589268 h 2962327"/>
                  <a:gd name="connsiteX19" fmla="*/ 584379 w 3028217"/>
                  <a:gd name="connsiteY19" fmla="*/ 1596888 h 2962327"/>
                  <a:gd name="connsiteX20" fmla="*/ 565329 w 3028217"/>
                  <a:gd name="connsiteY20" fmla="*/ 1587363 h 2962327"/>
                  <a:gd name="connsiteX21" fmla="*/ 573901 w 3028217"/>
                  <a:gd name="connsiteY21" fmla="*/ 1577838 h 2962327"/>
                  <a:gd name="connsiteX22" fmla="*/ 698678 w 3028217"/>
                  <a:gd name="connsiteY22" fmla="*/ 1550216 h 2962327"/>
                  <a:gd name="connsiteX23" fmla="*/ 763448 w 3028217"/>
                  <a:gd name="connsiteY23" fmla="*/ 1592126 h 2962327"/>
                  <a:gd name="connsiteX24" fmla="*/ 678676 w 3028217"/>
                  <a:gd name="connsiteY24" fmla="*/ 1592126 h 2962327"/>
                  <a:gd name="connsiteX25" fmla="*/ 698678 w 3028217"/>
                  <a:gd name="connsiteY25" fmla="*/ 1550216 h 2962327"/>
                  <a:gd name="connsiteX26" fmla="*/ 492939 w 3028217"/>
                  <a:gd name="connsiteY26" fmla="*/ 1460681 h 2962327"/>
                  <a:gd name="connsiteX27" fmla="*/ 562471 w 3028217"/>
                  <a:gd name="connsiteY27" fmla="*/ 1479731 h 2962327"/>
                  <a:gd name="connsiteX28" fmla="*/ 646291 w 3028217"/>
                  <a:gd name="connsiteY28" fmla="*/ 1537833 h 2962327"/>
                  <a:gd name="connsiteX29" fmla="*/ 577711 w 3028217"/>
                  <a:gd name="connsiteY29" fmla="*/ 1525451 h 2962327"/>
                  <a:gd name="connsiteX30" fmla="*/ 527229 w 3028217"/>
                  <a:gd name="connsiteY30" fmla="*/ 1487351 h 2962327"/>
                  <a:gd name="connsiteX31" fmla="*/ 525032 w 3028217"/>
                  <a:gd name="connsiteY31" fmla="*/ 1486533 h 2962327"/>
                  <a:gd name="connsiteX32" fmla="*/ 527229 w 3028217"/>
                  <a:gd name="connsiteY32" fmla="*/ 1488303 h 2962327"/>
                  <a:gd name="connsiteX33" fmla="*/ 451029 w 3028217"/>
                  <a:gd name="connsiteY33" fmla="*/ 1494971 h 2962327"/>
                  <a:gd name="connsiteX34" fmla="*/ 492939 w 3028217"/>
                  <a:gd name="connsiteY34" fmla="*/ 1460681 h 2962327"/>
                  <a:gd name="connsiteX35" fmla="*/ 592475 w 3028217"/>
                  <a:gd name="connsiteY35" fmla="*/ 1413889 h 2962327"/>
                  <a:gd name="connsiteX36" fmla="*/ 596761 w 3028217"/>
                  <a:gd name="connsiteY36" fmla="*/ 1414961 h 2962327"/>
                  <a:gd name="connsiteX37" fmla="*/ 595809 w 3028217"/>
                  <a:gd name="connsiteY37" fmla="*/ 1447346 h 2962327"/>
                  <a:gd name="connsiteX38" fmla="*/ 588189 w 3028217"/>
                  <a:gd name="connsiteY38" fmla="*/ 1414961 h 2962327"/>
                  <a:gd name="connsiteX39" fmla="*/ 592475 w 3028217"/>
                  <a:gd name="connsiteY39" fmla="*/ 1413889 h 2962327"/>
                  <a:gd name="connsiteX40" fmla="*/ 2633206 w 3028217"/>
                  <a:gd name="connsiteY40" fmla="*/ 1174931 h 2962327"/>
                  <a:gd name="connsiteX41" fmla="*/ 2673211 w 3028217"/>
                  <a:gd name="connsiteY41" fmla="*/ 1180646 h 2962327"/>
                  <a:gd name="connsiteX42" fmla="*/ 2633206 w 3028217"/>
                  <a:gd name="connsiteY42" fmla="*/ 1174931 h 2962327"/>
                  <a:gd name="connsiteX43" fmla="*/ 2477948 w 3028217"/>
                  <a:gd name="connsiteY43" fmla="*/ 1095873 h 2962327"/>
                  <a:gd name="connsiteX44" fmla="*/ 2484616 w 3028217"/>
                  <a:gd name="connsiteY44" fmla="*/ 1110160 h 2962327"/>
                  <a:gd name="connsiteX45" fmla="*/ 2464613 w 3028217"/>
                  <a:gd name="connsiteY45" fmla="*/ 1135878 h 2962327"/>
                  <a:gd name="connsiteX46" fmla="*/ 2444611 w 3028217"/>
                  <a:gd name="connsiteY46" fmla="*/ 1144450 h 2962327"/>
                  <a:gd name="connsiteX47" fmla="*/ 2415083 w 3028217"/>
                  <a:gd name="connsiteY47" fmla="*/ 1119685 h 2962327"/>
                  <a:gd name="connsiteX48" fmla="*/ 2446516 w 3028217"/>
                  <a:gd name="connsiteY48" fmla="*/ 1114923 h 2962327"/>
                  <a:gd name="connsiteX49" fmla="*/ 2477948 w 3028217"/>
                  <a:gd name="connsiteY49" fmla="*/ 1095873 h 2962327"/>
                  <a:gd name="connsiteX50" fmla="*/ 2344599 w 3028217"/>
                  <a:gd name="connsiteY50" fmla="*/ 1039676 h 2962327"/>
                  <a:gd name="connsiteX51" fmla="*/ 2355076 w 3028217"/>
                  <a:gd name="connsiteY51" fmla="*/ 1066346 h 2962327"/>
                  <a:gd name="connsiteX52" fmla="*/ 2341741 w 3028217"/>
                  <a:gd name="connsiteY52" fmla="*/ 1092063 h 2962327"/>
                  <a:gd name="connsiteX53" fmla="*/ 2328406 w 3028217"/>
                  <a:gd name="connsiteY53" fmla="*/ 1065393 h 2962327"/>
                  <a:gd name="connsiteX54" fmla="*/ 2344599 w 3028217"/>
                  <a:gd name="connsiteY54" fmla="*/ 1039676 h 2962327"/>
                  <a:gd name="connsiteX55" fmla="*/ 699631 w 3028217"/>
                  <a:gd name="connsiteY55" fmla="*/ 966334 h 2962327"/>
                  <a:gd name="connsiteX56" fmla="*/ 616764 w 3028217"/>
                  <a:gd name="connsiteY56" fmla="*/ 992051 h 2962327"/>
                  <a:gd name="connsiteX57" fmla="*/ 699631 w 3028217"/>
                  <a:gd name="connsiteY57" fmla="*/ 966334 h 2962327"/>
                  <a:gd name="connsiteX58" fmla="*/ 2786559 w 3028217"/>
                  <a:gd name="connsiteY58" fmla="*/ 938711 h 2962327"/>
                  <a:gd name="connsiteX59" fmla="*/ 2814181 w 3028217"/>
                  <a:gd name="connsiteY59" fmla="*/ 938711 h 2962327"/>
                  <a:gd name="connsiteX60" fmla="*/ 2814181 w 3028217"/>
                  <a:gd name="connsiteY60" fmla="*/ 945378 h 2962327"/>
                  <a:gd name="connsiteX61" fmla="*/ 2786559 w 3028217"/>
                  <a:gd name="connsiteY61" fmla="*/ 938711 h 2962327"/>
                  <a:gd name="connsiteX62" fmla="*/ 737731 w 3028217"/>
                  <a:gd name="connsiteY62" fmla="*/ 935019 h 2962327"/>
                  <a:gd name="connsiteX63" fmla="*/ 702489 w 3028217"/>
                  <a:gd name="connsiteY63" fmla="*/ 951093 h 2962327"/>
                  <a:gd name="connsiteX64" fmla="*/ 770116 w 3028217"/>
                  <a:gd name="connsiteY64" fmla="*/ 936805 h 2962327"/>
                  <a:gd name="connsiteX65" fmla="*/ 737731 w 3028217"/>
                  <a:gd name="connsiteY65" fmla="*/ 935019 h 2962327"/>
                  <a:gd name="connsiteX66" fmla="*/ 619383 w 3028217"/>
                  <a:gd name="connsiteY66" fmla="*/ 880251 h 2962327"/>
                  <a:gd name="connsiteX67" fmla="*/ 608191 w 3028217"/>
                  <a:gd name="connsiteY67" fmla="*/ 882513 h 2962327"/>
                  <a:gd name="connsiteX68" fmla="*/ 541516 w 3028217"/>
                  <a:gd name="connsiteY68" fmla="*/ 968238 h 2962327"/>
                  <a:gd name="connsiteX69" fmla="*/ 558661 w 3028217"/>
                  <a:gd name="connsiteY69" fmla="*/ 975858 h 2962327"/>
                  <a:gd name="connsiteX70" fmla="*/ 578664 w 3028217"/>
                  <a:gd name="connsiteY70" fmla="*/ 949188 h 2962327"/>
                  <a:gd name="connsiteX71" fmla="*/ 623431 w 3028217"/>
                  <a:gd name="connsiteY71" fmla="*/ 890133 h 2962327"/>
                  <a:gd name="connsiteX72" fmla="*/ 619383 w 3028217"/>
                  <a:gd name="connsiteY72" fmla="*/ 880251 h 2962327"/>
                  <a:gd name="connsiteX73" fmla="*/ 659626 w 3028217"/>
                  <a:gd name="connsiteY73" fmla="*/ 872036 h 2962327"/>
                  <a:gd name="connsiteX74" fmla="*/ 647244 w 3028217"/>
                  <a:gd name="connsiteY74" fmla="*/ 879656 h 2962327"/>
                  <a:gd name="connsiteX75" fmla="*/ 657721 w 3028217"/>
                  <a:gd name="connsiteY75" fmla="*/ 950141 h 2962327"/>
                  <a:gd name="connsiteX76" fmla="*/ 683439 w 3028217"/>
                  <a:gd name="connsiteY76" fmla="*/ 913946 h 2962327"/>
                  <a:gd name="connsiteX77" fmla="*/ 711061 w 3028217"/>
                  <a:gd name="connsiteY77" fmla="*/ 910136 h 2962327"/>
                  <a:gd name="connsiteX78" fmla="*/ 709156 w 3028217"/>
                  <a:gd name="connsiteY78" fmla="*/ 891086 h 2962327"/>
                  <a:gd name="connsiteX79" fmla="*/ 659626 w 3028217"/>
                  <a:gd name="connsiteY79" fmla="*/ 872036 h 2962327"/>
                  <a:gd name="connsiteX80" fmla="*/ 620410 w 3028217"/>
                  <a:gd name="connsiteY80" fmla="*/ 803828 h 2962327"/>
                  <a:gd name="connsiteX81" fmla="*/ 603429 w 3028217"/>
                  <a:gd name="connsiteY81" fmla="*/ 807266 h 2962327"/>
                  <a:gd name="connsiteX82" fmla="*/ 532944 w 3028217"/>
                  <a:gd name="connsiteY82" fmla="*/ 841556 h 2962327"/>
                  <a:gd name="connsiteX83" fmla="*/ 541516 w 3028217"/>
                  <a:gd name="connsiteY83" fmla="*/ 855843 h 2962327"/>
                  <a:gd name="connsiteX84" fmla="*/ 602476 w 3028217"/>
                  <a:gd name="connsiteY84" fmla="*/ 859653 h 2962327"/>
                  <a:gd name="connsiteX85" fmla="*/ 652959 w 3028217"/>
                  <a:gd name="connsiteY85" fmla="*/ 835841 h 2962327"/>
                  <a:gd name="connsiteX86" fmla="*/ 620410 w 3028217"/>
                  <a:gd name="connsiteY86" fmla="*/ 803828 h 2962327"/>
                  <a:gd name="connsiteX87" fmla="*/ 2051228 w 3028217"/>
                  <a:gd name="connsiteY87" fmla="*/ 690108 h 2962327"/>
                  <a:gd name="connsiteX88" fmla="*/ 2074088 w 3028217"/>
                  <a:gd name="connsiteY88" fmla="*/ 722493 h 2962327"/>
                  <a:gd name="connsiteX89" fmla="*/ 2021701 w 3028217"/>
                  <a:gd name="connsiteY89" fmla="*/ 782500 h 2962327"/>
                  <a:gd name="connsiteX90" fmla="*/ 2000746 w 3028217"/>
                  <a:gd name="connsiteY90" fmla="*/ 772023 h 2962327"/>
                  <a:gd name="connsiteX91" fmla="*/ 2036941 w 3028217"/>
                  <a:gd name="connsiteY91" fmla="*/ 698680 h 2962327"/>
                  <a:gd name="connsiteX92" fmla="*/ 2051228 w 3028217"/>
                  <a:gd name="connsiteY92" fmla="*/ 690108 h 2962327"/>
                  <a:gd name="connsiteX93" fmla="*/ 2111236 w 3028217"/>
                  <a:gd name="connsiteY93" fmla="*/ 608669 h 2962327"/>
                  <a:gd name="connsiteX94" fmla="*/ 2113141 w 3028217"/>
                  <a:gd name="connsiteY94" fmla="*/ 623433 h 2962327"/>
                  <a:gd name="connsiteX95" fmla="*/ 2111236 w 3028217"/>
                  <a:gd name="connsiteY95" fmla="*/ 626290 h 2962327"/>
                  <a:gd name="connsiteX96" fmla="*/ 2159814 w 3028217"/>
                  <a:gd name="connsiteY96" fmla="*/ 711063 h 2962327"/>
                  <a:gd name="connsiteX97" fmla="*/ 2199819 w 3028217"/>
                  <a:gd name="connsiteY97" fmla="*/ 758688 h 2962327"/>
                  <a:gd name="connsiteX98" fmla="*/ 2176959 w 3028217"/>
                  <a:gd name="connsiteY98" fmla="*/ 800598 h 2962327"/>
                  <a:gd name="connsiteX99" fmla="*/ 2092186 w 3028217"/>
                  <a:gd name="connsiteY99" fmla="*/ 814885 h 2962327"/>
                  <a:gd name="connsiteX100" fmla="*/ 2092186 w 3028217"/>
                  <a:gd name="connsiteY100" fmla="*/ 777738 h 2962327"/>
                  <a:gd name="connsiteX101" fmla="*/ 2111236 w 3028217"/>
                  <a:gd name="connsiteY101" fmla="*/ 740590 h 2962327"/>
                  <a:gd name="connsiteX102" fmla="*/ 2110284 w 3028217"/>
                  <a:gd name="connsiteY102" fmla="*/ 710110 h 2962327"/>
                  <a:gd name="connsiteX103" fmla="*/ 2076946 w 3028217"/>
                  <a:gd name="connsiteY103" fmla="*/ 669153 h 2962327"/>
                  <a:gd name="connsiteX104" fmla="*/ 2097901 w 3028217"/>
                  <a:gd name="connsiteY104" fmla="*/ 611050 h 2962327"/>
                  <a:gd name="connsiteX105" fmla="*/ 2111236 w 3028217"/>
                  <a:gd name="connsiteY105" fmla="*/ 608669 h 2962327"/>
                  <a:gd name="connsiteX106" fmla="*/ 927279 w 3028217"/>
                  <a:gd name="connsiteY106" fmla="*/ 479605 h 2962327"/>
                  <a:gd name="connsiteX107" fmla="*/ 933946 w 3028217"/>
                  <a:gd name="connsiteY107" fmla="*/ 486273 h 2962327"/>
                  <a:gd name="connsiteX108" fmla="*/ 929184 w 3028217"/>
                  <a:gd name="connsiteY108" fmla="*/ 493893 h 2962327"/>
                  <a:gd name="connsiteX109" fmla="*/ 919659 w 3028217"/>
                  <a:gd name="connsiteY109" fmla="*/ 488178 h 2962327"/>
                  <a:gd name="connsiteX110" fmla="*/ 927279 w 3028217"/>
                  <a:gd name="connsiteY110" fmla="*/ 479605 h 2962327"/>
                  <a:gd name="connsiteX111" fmla="*/ 1938089 w 3028217"/>
                  <a:gd name="connsiteY111" fmla="*/ 417931 h 2962327"/>
                  <a:gd name="connsiteX112" fmla="*/ 1959789 w 3028217"/>
                  <a:gd name="connsiteY112" fmla="*/ 441505 h 2962327"/>
                  <a:gd name="connsiteX113" fmla="*/ 1940739 w 3028217"/>
                  <a:gd name="connsiteY113" fmla="*/ 466270 h 2962327"/>
                  <a:gd name="connsiteX114" fmla="*/ 1842631 w 3028217"/>
                  <a:gd name="connsiteY114" fmla="*/ 480558 h 2962327"/>
                  <a:gd name="connsiteX115" fmla="*/ 1832154 w 3028217"/>
                  <a:gd name="connsiteY115" fmla="*/ 458650 h 2962327"/>
                  <a:gd name="connsiteX116" fmla="*/ 1833106 w 3028217"/>
                  <a:gd name="connsiteY116" fmla="*/ 431980 h 2962327"/>
                  <a:gd name="connsiteX117" fmla="*/ 1845489 w 3028217"/>
                  <a:gd name="connsiteY117" fmla="*/ 423408 h 2962327"/>
                  <a:gd name="connsiteX118" fmla="*/ 1857871 w 3028217"/>
                  <a:gd name="connsiteY118" fmla="*/ 432933 h 2962327"/>
                  <a:gd name="connsiteX119" fmla="*/ 1926451 w 3028217"/>
                  <a:gd name="connsiteY119" fmla="*/ 418645 h 2962327"/>
                  <a:gd name="connsiteX120" fmla="*/ 1938089 w 3028217"/>
                  <a:gd name="connsiteY120" fmla="*/ 417931 h 2962327"/>
                  <a:gd name="connsiteX121" fmla="*/ 904419 w 3028217"/>
                  <a:gd name="connsiteY121" fmla="*/ 389118 h 2962327"/>
                  <a:gd name="connsiteX122" fmla="*/ 938709 w 3028217"/>
                  <a:gd name="connsiteY122" fmla="*/ 433886 h 2962327"/>
                  <a:gd name="connsiteX123" fmla="*/ 942519 w 3028217"/>
                  <a:gd name="connsiteY123" fmla="*/ 446268 h 2962327"/>
                  <a:gd name="connsiteX124" fmla="*/ 931089 w 3028217"/>
                  <a:gd name="connsiteY124" fmla="*/ 449125 h 2962327"/>
                  <a:gd name="connsiteX125" fmla="*/ 878701 w 3028217"/>
                  <a:gd name="connsiteY125" fmla="*/ 449125 h 2962327"/>
                  <a:gd name="connsiteX126" fmla="*/ 856794 w 3028217"/>
                  <a:gd name="connsiteY126" fmla="*/ 443411 h 2962327"/>
                  <a:gd name="connsiteX127" fmla="*/ 867271 w 3028217"/>
                  <a:gd name="connsiteY127" fmla="*/ 412930 h 2962327"/>
                  <a:gd name="connsiteX128" fmla="*/ 904419 w 3028217"/>
                  <a:gd name="connsiteY128" fmla="*/ 389118 h 2962327"/>
                  <a:gd name="connsiteX129" fmla="*/ 1062534 w 3028217"/>
                  <a:gd name="connsiteY129" fmla="*/ 340541 h 2962327"/>
                  <a:gd name="connsiteX130" fmla="*/ 1083489 w 3028217"/>
                  <a:gd name="connsiteY130" fmla="*/ 353876 h 2962327"/>
                  <a:gd name="connsiteX131" fmla="*/ 1053961 w 3028217"/>
                  <a:gd name="connsiteY131" fmla="*/ 360543 h 2962327"/>
                  <a:gd name="connsiteX132" fmla="*/ 1062534 w 3028217"/>
                  <a:gd name="connsiteY132" fmla="*/ 340541 h 2962327"/>
                  <a:gd name="connsiteX133" fmla="*/ 2471113 w 3028217"/>
                  <a:gd name="connsiteY133" fmla="*/ 336025 h 2962327"/>
                  <a:gd name="connsiteX134" fmla="*/ 2521763 w 3028217"/>
                  <a:gd name="connsiteY134" fmla="*/ 370068 h 2962327"/>
                  <a:gd name="connsiteX135" fmla="*/ 2848471 w 3028217"/>
                  <a:gd name="connsiteY135" fmla="*/ 785358 h 2962327"/>
                  <a:gd name="connsiteX136" fmla="*/ 2920861 w 3028217"/>
                  <a:gd name="connsiteY136" fmla="*/ 940616 h 2962327"/>
                  <a:gd name="connsiteX137" fmla="*/ 2926576 w 3028217"/>
                  <a:gd name="connsiteY137" fmla="*/ 977763 h 2962327"/>
                  <a:gd name="connsiteX138" fmla="*/ 2847518 w 3028217"/>
                  <a:gd name="connsiteY138" fmla="*/ 938711 h 2962327"/>
                  <a:gd name="connsiteX139" fmla="*/ 2864663 w 3028217"/>
                  <a:gd name="connsiteY139" fmla="*/ 890133 h 2962327"/>
                  <a:gd name="connsiteX140" fmla="*/ 2810371 w 3028217"/>
                  <a:gd name="connsiteY140" fmla="*/ 908231 h 2962327"/>
                  <a:gd name="connsiteX141" fmla="*/ 2757031 w 3028217"/>
                  <a:gd name="connsiteY141" fmla="*/ 904421 h 2962327"/>
                  <a:gd name="connsiteX142" fmla="*/ 2728456 w 3028217"/>
                  <a:gd name="connsiteY142" fmla="*/ 916803 h 2962327"/>
                  <a:gd name="connsiteX143" fmla="*/ 2707501 w 3028217"/>
                  <a:gd name="connsiteY143" fmla="*/ 971096 h 2962327"/>
                  <a:gd name="connsiteX144" fmla="*/ 2706548 w 3028217"/>
                  <a:gd name="connsiteY144" fmla="*/ 1011101 h 2962327"/>
                  <a:gd name="connsiteX145" fmla="*/ 2712263 w 3028217"/>
                  <a:gd name="connsiteY145" fmla="*/ 1044438 h 2962327"/>
                  <a:gd name="connsiteX146" fmla="*/ 2750438 w 3028217"/>
                  <a:gd name="connsiteY146" fmla="*/ 1026892 h 2962327"/>
                  <a:gd name="connsiteX147" fmla="*/ 2757317 w 3028217"/>
                  <a:gd name="connsiteY147" fmla="*/ 1029909 h 2962327"/>
                  <a:gd name="connsiteX148" fmla="*/ 2760842 w 3028217"/>
                  <a:gd name="connsiteY148" fmla="*/ 1028246 h 2962327"/>
                  <a:gd name="connsiteX149" fmla="*/ 2785607 w 3028217"/>
                  <a:gd name="connsiteY149" fmla="*/ 1010148 h 2962327"/>
                  <a:gd name="connsiteX150" fmla="*/ 2804538 w 3028217"/>
                  <a:gd name="connsiteY150" fmla="*/ 1006457 h 2962327"/>
                  <a:gd name="connsiteX151" fmla="*/ 2822755 w 3028217"/>
                  <a:gd name="connsiteY151" fmla="*/ 1009196 h 2962327"/>
                  <a:gd name="connsiteX152" fmla="*/ 2938959 w 3028217"/>
                  <a:gd name="connsiteY152" fmla="*/ 1031103 h 2962327"/>
                  <a:gd name="connsiteX153" fmla="*/ 2959915 w 3028217"/>
                  <a:gd name="connsiteY153" fmla="*/ 1058726 h 2962327"/>
                  <a:gd name="connsiteX154" fmla="*/ 3021827 w 3028217"/>
                  <a:gd name="connsiteY154" fmla="*/ 1368288 h 2962327"/>
                  <a:gd name="connsiteX155" fmla="*/ 3027542 w 3028217"/>
                  <a:gd name="connsiteY155" fmla="*/ 1562598 h 2962327"/>
                  <a:gd name="connsiteX156" fmla="*/ 3020874 w 3028217"/>
                  <a:gd name="connsiteY156" fmla="*/ 1594983 h 2962327"/>
                  <a:gd name="connsiteX157" fmla="*/ 2958009 w 3028217"/>
                  <a:gd name="connsiteY157" fmla="*/ 1512116 h 2962327"/>
                  <a:gd name="connsiteX158" fmla="*/ 2918005 w 3028217"/>
                  <a:gd name="connsiteY158" fmla="*/ 1446393 h 2962327"/>
                  <a:gd name="connsiteX159" fmla="*/ 2860855 w 3028217"/>
                  <a:gd name="connsiteY159" fmla="*/ 1371146 h 2962327"/>
                  <a:gd name="connsiteX160" fmla="*/ 2831327 w 3028217"/>
                  <a:gd name="connsiteY160" fmla="*/ 1343523 h 2962327"/>
                  <a:gd name="connsiteX161" fmla="*/ 2856092 w 3028217"/>
                  <a:gd name="connsiteY161" fmla="*/ 1380671 h 2962327"/>
                  <a:gd name="connsiteX162" fmla="*/ 2930387 w 3028217"/>
                  <a:gd name="connsiteY162" fmla="*/ 1514021 h 2962327"/>
                  <a:gd name="connsiteX163" fmla="*/ 2939912 w 3028217"/>
                  <a:gd name="connsiteY163" fmla="*/ 1546406 h 2962327"/>
                  <a:gd name="connsiteX164" fmla="*/ 2962772 w 3028217"/>
                  <a:gd name="connsiteY164" fmla="*/ 1597841 h 2962327"/>
                  <a:gd name="connsiteX165" fmla="*/ 2999919 w 3028217"/>
                  <a:gd name="connsiteY165" fmla="*/ 1683566 h 2962327"/>
                  <a:gd name="connsiteX166" fmla="*/ 3012302 w 3028217"/>
                  <a:gd name="connsiteY166" fmla="*/ 1740716 h 2962327"/>
                  <a:gd name="connsiteX167" fmla="*/ 2886572 w 3028217"/>
                  <a:gd name="connsiteY167" fmla="*/ 2158864 h 2962327"/>
                  <a:gd name="connsiteX168" fmla="*/ 2841805 w 3028217"/>
                  <a:gd name="connsiteY168" fmla="*/ 2246493 h 2962327"/>
                  <a:gd name="connsiteX169" fmla="*/ 2821802 w 3028217"/>
                  <a:gd name="connsiteY169" fmla="*/ 2266496 h 2962327"/>
                  <a:gd name="connsiteX170" fmla="*/ 2808467 w 3028217"/>
                  <a:gd name="connsiteY170" fmla="*/ 2240778 h 2962327"/>
                  <a:gd name="connsiteX171" fmla="*/ 2785607 w 3028217"/>
                  <a:gd name="connsiteY171" fmla="*/ 2172198 h 2962327"/>
                  <a:gd name="connsiteX172" fmla="*/ 2805609 w 3028217"/>
                  <a:gd name="connsiteY172" fmla="*/ 2234111 h 2962327"/>
                  <a:gd name="connsiteX173" fmla="*/ 2821802 w 3028217"/>
                  <a:gd name="connsiteY173" fmla="*/ 2273164 h 2962327"/>
                  <a:gd name="connsiteX174" fmla="*/ 2708455 w 3028217"/>
                  <a:gd name="connsiteY174" fmla="*/ 2451281 h 2962327"/>
                  <a:gd name="connsiteX175" fmla="*/ 2551292 w 3028217"/>
                  <a:gd name="connsiteY175" fmla="*/ 2622731 h 2962327"/>
                  <a:gd name="connsiteX176" fmla="*/ 2476997 w 3028217"/>
                  <a:gd name="connsiteY176" fmla="*/ 2687501 h 2962327"/>
                  <a:gd name="connsiteX177" fmla="*/ 2463662 w 3028217"/>
                  <a:gd name="connsiteY177" fmla="*/ 2655116 h 2962327"/>
                  <a:gd name="connsiteX178" fmla="*/ 2425562 w 3028217"/>
                  <a:gd name="connsiteY178" fmla="*/ 2533196 h 2962327"/>
                  <a:gd name="connsiteX179" fmla="*/ 2439849 w 3028217"/>
                  <a:gd name="connsiteY179" fmla="*/ 2375081 h 2962327"/>
                  <a:gd name="connsiteX180" fmla="*/ 2449374 w 3028217"/>
                  <a:gd name="connsiteY180" fmla="*/ 2301739 h 2962327"/>
                  <a:gd name="connsiteX181" fmla="*/ 2430324 w 3028217"/>
                  <a:gd name="connsiteY181" fmla="*/ 2210298 h 2962327"/>
                  <a:gd name="connsiteX182" fmla="*/ 2396987 w 3028217"/>
                  <a:gd name="connsiteY182" fmla="*/ 2144576 h 2962327"/>
                  <a:gd name="connsiteX183" fmla="*/ 2370317 w 3028217"/>
                  <a:gd name="connsiteY183" fmla="*/ 2012178 h 2962327"/>
                  <a:gd name="connsiteX184" fmla="*/ 2374127 w 3028217"/>
                  <a:gd name="connsiteY184" fmla="*/ 1992176 h 2962327"/>
                  <a:gd name="connsiteX185" fmla="*/ 2319834 w 3028217"/>
                  <a:gd name="connsiteY185" fmla="*/ 1944551 h 2962327"/>
                  <a:gd name="connsiteX186" fmla="*/ 2282687 w 3028217"/>
                  <a:gd name="connsiteY186" fmla="*/ 1931216 h 2962327"/>
                  <a:gd name="connsiteX187" fmla="*/ 2200772 w 3028217"/>
                  <a:gd name="connsiteY187" fmla="*/ 1905498 h 2962327"/>
                  <a:gd name="connsiteX188" fmla="*/ 2157909 w 3028217"/>
                  <a:gd name="connsiteY188" fmla="*/ 1926453 h 2962327"/>
                  <a:gd name="connsiteX189" fmla="*/ 2106474 w 3028217"/>
                  <a:gd name="connsiteY189" fmla="*/ 1931216 h 2962327"/>
                  <a:gd name="connsiteX190" fmla="*/ 2040752 w 3028217"/>
                  <a:gd name="connsiteY190" fmla="*/ 1937883 h 2962327"/>
                  <a:gd name="connsiteX191" fmla="*/ 1974077 w 3028217"/>
                  <a:gd name="connsiteY191" fmla="*/ 1924548 h 2962327"/>
                  <a:gd name="connsiteX192" fmla="*/ 1919784 w 3028217"/>
                  <a:gd name="connsiteY192" fmla="*/ 1877876 h 2962327"/>
                  <a:gd name="connsiteX193" fmla="*/ 1896924 w 3028217"/>
                  <a:gd name="connsiteY193" fmla="*/ 1849301 h 2962327"/>
                  <a:gd name="connsiteX194" fmla="*/ 1839774 w 3028217"/>
                  <a:gd name="connsiteY194" fmla="*/ 1762623 h 2962327"/>
                  <a:gd name="connsiteX195" fmla="*/ 1822629 w 3028217"/>
                  <a:gd name="connsiteY195" fmla="*/ 1676898 h 2962327"/>
                  <a:gd name="connsiteX196" fmla="*/ 1829297 w 3028217"/>
                  <a:gd name="connsiteY196" fmla="*/ 1537833 h 2962327"/>
                  <a:gd name="connsiteX197" fmla="*/ 1828344 w 3028217"/>
                  <a:gd name="connsiteY197" fmla="*/ 1514973 h 2962327"/>
                  <a:gd name="connsiteX198" fmla="*/ 1909307 w 3028217"/>
                  <a:gd name="connsiteY198" fmla="*/ 1373051 h 2962327"/>
                  <a:gd name="connsiteX199" fmla="*/ 1929309 w 3028217"/>
                  <a:gd name="connsiteY199" fmla="*/ 1361621 h 2962327"/>
                  <a:gd name="connsiteX200" fmla="*/ 1977887 w 3028217"/>
                  <a:gd name="connsiteY200" fmla="*/ 1293041 h 2962327"/>
                  <a:gd name="connsiteX201" fmla="*/ 2019797 w 3028217"/>
                  <a:gd name="connsiteY201" fmla="*/ 1227318 h 2962327"/>
                  <a:gd name="connsiteX202" fmla="*/ 2051229 w 3028217"/>
                  <a:gd name="connsiteY202" fmla="*/ 1178741 h 2962327"/>
                  <a:gd name="connsiteX203" fmla="*/ 2083614 w 3028217"/>
                  <a:gd name="connsiteY203" fmla="*/ 1172073 h 2962327"/>
                  <a:gd name="connsiteX204" fmla="*/ 2161719 w 3028217"/>
                  <a:gd name="connsiteY204" fmla="*/ 1162548 h 2962327"/>
                  <a:gd name="connsiteX205" fmla="*/ 2266494 w 3028217"/>
                  <a:gd name="connsiteY205" fmla="*/ 1136831 h 2962327"/>
                  <a:gd name="connsiteX206" fmla="*/ 2331264 w 3028217"/>
                  <a:gd name="connsiteY206" fmla="*/ 1133021 h 2962327"/>
                  <a:gd name="connsiteX207" fmla="*/ 2387462 w 3028217"/>
                  <a:gd name="connsiteY207" fmla="*/ 1197791 h 2962327"/>
                  <a:gd name="connsiteX208" fmla="*/ 2400797 w 3028217"/>
                  <a:gd name="connsiteY208" fmla="*/ 1229223 h 2962327"/>
                  <a:gd name="connsiteX209" fmla="*/ 2517002 w 3028217"/>
                  <a:gd name="connsiteY209" fmla="*/ 1283516 h 2962327"/>
                  <a:gd name="connsiteX210" fmla="*/ 2556055 w 3028217"/>
                  <a:gd name="connsiteY210" fmla="*/ 1266371 h 2962327"/>
                  <a:gd name="connsiteX211" fmla="*/ 2617967 w 3028217"/>
                  <a:gd name="connsiteY211" fmla="*/ 1241606 h 2962327"/>
                  <a:gd name="connsiteX212" fmla="*/ 2701787 w 3028217"/>
                  <a:gd name="connsiteY212" fmla="*/ 1271133 h 2962327"/>
                  <a:gd name="connsiteX213" fmla="*/ 2823707 w 3028217"/>
                  <a:gd name="connsiteY213" fmla="*/ 1270181 h 2962327"/>
                  <a:gd name="connsiteX214" fmla="*/ 2842757 w 3028217"/>
                  <a:gd name="connsiteY214" fmla="*/ 1253988 h 2962327"/>
                  <a:gd name="connsiteX215" fmla="*/ 2857997 w 3028217"/>
                  <a:gd name="connsiteY215" fmla="*/ 1191123 h 2962327"/>
                  <a:gd name="connsiteX216" fmla="*/ 2824659 w 3028217"/>
                  <a:gd name="connsiteY216" fmla="*/ 1163501 h 2962327"/>
                  <a:gd name="connsiteX217" fmla="*/ 2781797 w 3028217"/>
                  <a:gd name="connsiteY217" fmla="*/ 1153023 h 2962327"/>
                  <a:gd name="connsiteX218" fmla="*/ 2778142 w 3028217"/>
                  <a:gd name="connsiteY218" fmla="*/ 1149005 h 2962327"/>
                  <a:gd name="connsiteX219" fmla="*/ 2758579 w 3028217"/>
                  <a:gd name="connsiteY219" fmla="*/ 1157637 h 2962327"/>
                  <a:gd name="connsiteX220" fmla="*/ 2684641 w 3028217"/>
                  <a:gd name="connsiteY220" fmla="*/ 1122543 h 2962327"/>
                  <a:gd name="connsiteX221" fmla="*/ 2664638 w 3028217"/>
                  <a:gd name="connsiteY221" fmla="*/ 1083491 h 2962327"/>
                  <a:gd name="connsiteX222" fmla="*/ 2646541 w 3028217"/>
                  <a:gd name="connsiteY222" fmla="*/ 1054916 h 2962327"/>
                  <a:gd name="connsiteX223" fmla="*/ 2610346 w 3028217"/>
                  <a:gd name="connsiteY223" fmla="*/ 1080633 h 2962327"/>
                  <a:gd name="connsiteX224" fmla="*/ 2609202 w 3028217"/>
                  <a:gd name="connsiteY224" fmla="*/ 1082346 h 2962327"/>
                  <a:gd name="connsiteX225" fmla="*/ 2613204 w 3028217"/>
                  <a:gd name="connsiteY225" fmla="*/ 1086348 h 2962327"/>
                  <a:gd name="connsiteX226" fmla="*/ 2632254 w 3028217"/>
                  <a:gd name="connsiteY226" fmla="*/ 1108255 h 2962327"/>
                  <a:gd name="connsiteX227" fmla="*/ 2609394 w 3028217"/>
                  <a:gd name="connsiteY227" fmla="*/ 1145403 h 2962327"/>
                  <a:gd name="connsiteX228" fmla="*/ 2584629 w 3028217"/>
                  <a:gd name="connsiteY228" fmla="*/ 1132068 h 2962327"/>
                  <a:gd name="connsiteX229" fmla="*/ 2566055 w 3028217"/>
                  <a:gd name="connsiteY229" fmla="*/ 1095397 h 2962327"/>
                  <a:gd name="connsiteX230" fmla="*/ 2558490 w 3028217"/>
                  <a:gd name="connsiteY230" fmla="*/ 1083461 h 2962327"/>
                  <a:gd name="connsiteX231" fmla="*/ 2545576 w 3028217"/>
                  <a:gd name="connsiteY231" fmla="*/ 1071108 h 2962327"/>
                  <a:gd name="connsiteX232" fmla="*/ 2536051 w 3028217"/>
                  <a:gd name="connsiteY232" fmla="*/ 1061583 h 2962327"/>
                  <a:gd name="connsiteX233" fmla="*/ 2429371 w 3028217"/>
                  <a:gd name="connsiteY233" fmla="*/ 952046 h 2962327"/>
                  <a:gd name="connsiteX234" fmla="*/ 2417941 w 3028217"/>
                  <a:gd name="connsiteY234" fmla="*/ 944426 h 2962327"/>
                  <a:gd name="connsiteX235" fmla="*/ 2407463 w 3028217"/>
                  <a:gd name="connsiteY235" fmla="*/ 947283 h 2962327"/>
                  <a:gd name="connsiteX236" fmla="*/ 2469376 w 3028217"/>
                  <a:gd name="connsiteY236" fmla="*/ 1014911 h 2962327"/>
                  <a:gd name="connsiteX237" fmla="*/ 2509381 w 3028217"/>
                  <a:gd name="connsiteY237" fmla="*/ 1044438 h 2962327"/>
                  <a:gd name="connsiteX238" fmla="*/ 2504618 w 3028217"/>
                  <a:gd name="connsiteY238" fmla="*/ 1057773 h 2962327"/>
                  <a:gd name="connsiteX239" fmla="*/ 2488426 w 3028217"/>
                  <a:gd name="connsiteY239" fmla="*/ 1077776 h 2962327"/>
                  <a:gd name="connsiteX240" fmla="*/ 2476996 w 3028217"/>
                  <a:gd name="connsiteY240" fmla="*/ 1084443 h 2962327"/>
                  <a:gd name="connsiteX241" fmla="*/ 2356028 w 3028217"/>
                  <a:gd name="connsiteY241" fmla="*/ 985383 h 2962327"/>
                  <a:gd name="connsiteX242" fmla="*/ 2317928 w 3028217"/>
                  <a:gd name="connsiteY242" fmla="*/ 978716 h 2962327"/>
                  <a:gd name="connsiteX243" fmla="*/ 2295068 w 3028217"/>
                  <a:gd name="connsiteY243" fmla="*/ 993003 h 2962327"/>
                  <a:gd name="connsiteX244" fmla="*/ 2196008 w 3028217"/>
                  <a:gd name="connsiteY244" fmla="*/ 1057773 h 2962327"/>
                  <a:gd name="connsiteX245" fmla="*/ 2181721 w 3028217"/>
                  <a:gd name="connsiteY245" fmla="*/ 1087301 h 2962327"/>
                  <a:gd name="connsiteX246" fmla="*/ 2105521 w 3028217"/>
                  <a:gd name="connsiteY246" fmla="*/ 1157786 h 2962327"/>
                  <a:gd name="connsiteX247" fmla="*/ 2053133 w 3028217"/>
                  <a:gd name="connsiteY247" fmla="*/ 1155881 h 2962327"/>
                  <a:gd name="connsiteX248" fmla="*/ 2036941 w 3028217"/>
                  <a:gd name="connsiteY248" fmla="*/ 1136831 h 2962327"/>
                  <a:gd name="connsiteX249" fmla="*/ 2008366 w 3028217"/>
                  <a:gd name="connsiteY249" fmla="*/ 1131116 h 2962327"/>
                  <a:gd name="connsiteX250" fmla="*/ 2001698 w 3028217"/>
                  <a:gd name="connsiteY250" fmla="*/ 1074918 h 2962327"/>
                  <a:gd name="connsiteX251" fmla="*/ 2008366 w 3028217"/>
                  <a:gd name="connsiteY251" fmla="*/ 1001576 h 2962327"/>
                  <a:gd name="connsiteX252" fmla="*/ 2035988 w 3028217"/>
                  <a:gd name="connsiteY252" fmla="*/ 977763 h 2962327"/>
                  <a:gd name="connsiteX253" fmla="*/ 2107426 w 3028217"/>
                  <a:gd name="connsiteY253" fmla="*/ 983478 h 2962327"/>
                  <a:gd name="connsiteX254" fmla="*/ 2148383 w 3028217"/>
                  <a:gd name="connsiteY254" fmla="*/ 975858 h 2962327"/>
                  <a:gd name="connsiteX255" fmla="*/ 2150288 w 3028217"/>
                  <a:gd name="connsiteY255" fmla="*/ 913946 h 2962327"/>
                  <a:gd name="connsiteX256" fmla="*/ 2112188 w 3028217"/>
                  <a:gd name="connsiteY256" fmla="*/ 876798 h 2962327"/>
                  <a:gd name="connsiteX257" fmla="*/ 2096948 w 3028217"/>
                  <a:gd name="connsiteY257" fmla="*/ 862511 h 2962327"/>
                  <a:gd name="connsiteX258" fmla="*/ 2118856 w 3028217"/>
                  <a:gd name="connsiteY258" fmla="*/ 849176 h 2962327"/>
                  <a:gd name="connsiteX259" fmla="*/ 2206486 w 3028217"/>
                  <a:gd name="connsiteY259" fmla="*/ 810123 h 2962327"/>
                  <a:gd name="connsiteX260" fmla="*/ 2308403 w 3028217"/>
                  <a:gd name="connsiteY260" fmla="*/ 731066 h 2962327"/>
                  <a:gd name="connsiteX261" fmla="*/ 2321738 w 3028217"/>
                  <a:gd name="connsiteY261" fmla="*/ 708206 h 2962327"/>
                  <a:gd name="connsiteX262" fmla="*/ 2311261 w 3028217"/>
                  <a:gd name="connsiteY262" fmla="*/ 679631 h 2962327"/>
                  <a:gd name="connsiteX263" fmla="*/ 2320786 w 3028217"/>
                  <a:gd name="connsiteY263" fmla="*/ 643436 h 2962327"/>
                  <a:gd name="connsiteX264" fmla="*/ 2338883 w 3028217"/>
                  <a:gd name="connsiteY264" fmla="*/ 638673 h 2962327"/>
                  <a:gd name="connsiteX265" fmla="*/ 2343646 w 3028217"/>
                  <a:gd name="connsiteY265" fmla="*/ 675821 h 2962327"/>
                  <a:gd name="connsiteX266" fmla="*/ 2348408 w 3028217"/>
                  <a:gd name="connsiteY266" fmla="*/ 699633 h 2962327"/>
                  <a:gd name="connsiteX267" fmla="*/ 2376031 w 3028217"/>
                  <a:gd name="connsiteY267" fmla="*/ 706301 h 2962327"/>
                  <a:gd name="connsiteX268" fmla="*/ 2385556 w 3028217"/>
                  <a:gd name="connsiteY268" fmla="*/ 704396 h 2962327"/>
                  <a:gd name="connsiteX269" fmla="*/ 2454136 w 3028217"/>
                  <a:gd name="connsiteY269" fmla="*/ 698681 h 2962327"/>
                  <a:gd name="connsiteX270" fmla="*/ 2476996 w 3028217"/>
                  <a:gd name="connsiteY270" fmla="*/ 692013 h 2962327"/>
                  <a:gd name="connsiteX271" fmla="*/ 2517953 w 3028217"/>
                  <a:gd name="connsiteY271" fmla="*/ 648198 h 2962327"/>
                  <a:gd name="connsiteX272" fmla="*/ 2563673 w 3028217"/>
                  <a:gd name="connsiteY272" fmla="*/ 626291 h 2962327"/>
                  <a:gd name="connsiteX273" fmla="*/ 2554148 w 3028217"/>
                  <a:gd name="connsiteY273" fmla="*/ 585333 h 2962327"/>
                  <a:gd name="connsiteX274" fmla="*/ 2572928 w 3028217"/>
                  <a:gd name="connsiteY274" fmla="*/ 573708 h 2962327"/>
                  <a:gd name="connsiteX275" fmla="*/ 2586098 w 3028217"/>
                  <a:gd name="connsiteY275" fmla="*/ 571735 h 2962327"/>
                  <a:gd name="connsiteX276" fmla="*/ 2586726 w 3028217"/>
                  <a:gd name="connsiteY276" fmla="*/ 571671 h 2962327"/>
                  <a:gd name="connsiteX277" fmla="*/ 2624633 w 3028217"/>
                  <a:gd name="connsiteY277" fmla="*/ 568188 h 2962327"/>
                  <a:gd name="connsiteX278" fmla="*/ 2630348 w 3028217"/>
                  <a:gd name="connsiteY278" fmla="*/ 563426 h 2962327"/>
                  <a:gd name="connsiteX279" fmla="*/ 2633206 w 3028217"/>
                  <a:gd name="connsiteY279" fmla="*/ 563426 h 2962327"/>
                  <a:gd name="connsiteX280" fmla="*/ 2626538 w 3028217"/>
                  <a:gd name="connsiteY280" fmla="*/ 563426 h 2962327"/>
                  <a:gd name="connsiteX281" fmla="*/ 2593082 w 3028217"/>
                  <a:gd name="connsiteY281" fmla="*/ 570689 h 2962327"/>
                  <a:gd name="connsiteX282" fmla="*/ 2586098 w 3028217"/>
                  <a:gd name="connsiteY282" fmla="*/ 571735 h 2962327"/>
                  <a:gd name="connsiteX283" fmla="*/ 2574151 w 3028217"/>
                  <a:gd name="connsiteY283" fmla="*/ 572951 h 2962327"/>
                  <a:gd name="connsiteX284" fmla="*/ 2572928 w 3028217"/>
                  <a:gd name="connsiteY284" fmla="*/ 573708 h 2962327"/>
                  <a:gd name="connsiteX285" fmla="*/ 2558911 w 3028217"/>
                  <a:gd name="connsiteY285" fmla="*/ 575808 h 2962327"/>
                  <a:gd name="connsiteX286" fmla="*/ 2506523 w 3028217"/>
                  <a:gd name="connsiteY286" fmla="*/ 541518 h 2962327"/>
                  <a:gd name="connsiteX287" fmla="*/ 2512238 w 3028217"/>
                  <a:gd name="connsiteY287" fmla="*/ 480558 h 2962327"/>
                  <a:gd name="connsiteX288" fmla="*/ 2533193 w 3028217"/>
                  <a:gd name="connsiteY288" fmla="*/ 458651 h 2962327"/>
                  <a:gd name="connsiteX289" fmla="*/ 2534146 w 3028217"/>
                  <a:gd name="connsiteY289" fmla="*/ 440553 h 2962327"/>
                  <a:gd name="connsiteX290" fmla="*/ 2513191 w 3028217"/>
                  <a:gd name="connsiteY290" fmla="*/ 445316 h 2962327"/>
                  <a:gd name="connsiteX291" fmla="*/ 2464613 w 3028217"/>
                  <a:gd name="connsiteY291" fmla="*/ 509133 h 2962327"/>
                  <a:gd name="connsiteX292" fmla="*/ 2467471 w 3028217"/>
                  <a:gd name="connsiteY292" fmla="*/ 551996 h 2962327"/>
                  <a:gd name="connsiteX293" fmla="*/ 2468423 w 3028217"/>
                  <a:gd name="connsiteY293" fmla="*/ 597716 h 2962327"/>
                  <a:gd name="connsiteX294" fmla="*/ 2453183 w 3028217"/>
                  <a:gd name="connsiteY294" fmla="*/ 638673 h 2962327"/>
                  <a:gd name="connsiteX295" fmla="*/ 2423656 w 3028217"/>
                  <a:gd name="connsiteY295" fmla="*/ 676773 h 2962327"/>
                  <a:gd name="connsiteX296" fmla="*/ 2389366 w 3028217"/>
                  <a:gd name="connsiteY296" fmla="*/ 683441 h 2962327"/>
                  <a:gd name="connsiteX297" fmla="*/ 2383651 w 3028217"/>
                  <a:gd name="connsiteY297" fmla="*/ 659628 h 2962327"/>
                  <a:gd name="connsiteX298" fmla="*/ 2367458 w 3028217"/>
                  <a:gd name="connsiteY298" fmla="*/ 627243 h 2962327"/>
                  <a:gd name="connsiteX299" fmla="*/ 2308403 w 3028217"/>
                  <a:gd name="connsiteY299" fmla="*/ 612003 h 2962327"/>
                  <a:gd name="connsiteX300" fmla="*/ 2270303 w 3028217"/>
                  <a:gd name="connsiteY300" fmla="*/ 571046 h 2962327"/>
                  <a:gd name="connsiteX301" fmla="*/ 2260778 w 3028217"/>
                  <a:gd name="connsiteY301" fmla="*/ 543423 h 2962327"/>
                  <a:gd name="connsiteX302" fmla="*/ 2259826 w 3028217"/>
                  <a:gd name="connsiteY302" fmla="*/ 522468 h 2962327"/>
                  <a:gd name="connsiteX303" fmla="*/ 2390318 w 3028217"/>
                  <a:gd name="connsiteY303" fmla="*/ 385308 h 2962327"/>
                  <a:gd name="connsiteX304" fmla="*/ 2416988 w 3028217"/>
                  <a:gd name="connsiteY304" fmla="*/ 357686 h 2962327"/>
                  <a:gd name="connsiteX305" fmla="*/ 2417941 w 3028217"/>
                  <a:gd name="connsiteY305" fmla="*/ 351971 h 2962327"/>
                  <a:gd name="connsiteX306" fmla="*/ 2424608 w 3028217"/>
                  <a:gd name="connsiteY306" fmla="*/ 353876 h 2962327"/>
                  <a:gd name="connsiteX307" fmla="*/ 2452245 w 3028217"/>
                  <a:gd name="connsiteY307" fmla="*/ 336582 h 2962327"/>
                  <a:gd name="connsiteX308" fmla="*/ 2471113 w 3028217"/>
                  <a:gd name="connsiteY308" fmla="*/ 336025 h 2962327"/>
                  <a:gd name="connsiteX309" fmla="*/ 761544 w 3028217"/>
                  <a:gd name="connsiteY309" fmla="*/ 194808 h 2962327"/>
                  <a:gd name="connsiteX310" fmla="*/ 773926 w 3028217"/>
                  <a:gd name="connsiteY310" fmla="*/ 216716 h 2962327"/>
                  <a:gd name="connsiteX311" fmla="*/ 773926 w 3028217"/>
                  <a:gd name="connsiteY311" fmla="*/ 278628 h 2962327"/>
                  <a:gd name="connsiteX312" fmla="*/ 687249 w 3028217"/>
                  <a:gd name="connsiteY312" fmla="*/ 293868 h 2962327"/>
                  <a:gd name="connsiteX313" fmla="*/ 671056 w 3028217"/>
                  <a:gd name="connsiteY313" fmla="*/ 292916 h 2962327"/>
                  <a:gd name="connsiteX314" fmla="*/ 640576 w 3028217"/>
                  <a:gd name="connsiteY314" fmla="*/ 298631 h 2962327"/>
                  <a:gd name="connsiteX315" fmla="*/ 603429 w 3028217"/>
                  <a:gd name="connsiteY315" fmla="*/ 291011 h 2962327"/>
                  <a:gd name="connsiteX316" fmla="*/ 715824 w 3028217"/>
                  <a:gd name="connsiteY316" fmla="*/ 211953 h 2962327"/>
                  <a:gd name="connsiteX317" fmla="*/ 727254 w 3028217"/>
                  <a:gd name="connsiteY317" fmla="*/ 215763 h 2962327"/>
                  <a:gd name="connsiteX318" fmla="*/ 761544 w 3028217"/>
                  <a:gd name="connsiteY318" fmla="*/ 194808 h 2962327"/>
                  <a:gd name="connsiteX319" fmla="*/ 873343 w 3028217"/>
                  <a:gd name="connsiteY319" fmla="*/ 184331 h 2962327"/>
                  <a:gd name="connsiteX320" fmla="*/ 891083 w 3028217"/>
                  <a:gd name="connsiteY320" fmla="*/ 191951 h 2962327"/>
                  <a:gd name="connsiteX321" fmla="*/ 888226 w 3028217"/>
                  <a:gd name="connsiteY321" fmla="*/ 217668 h 2962327"/>
                  <a:gd name="connsiteX322" fmla="*/ 879241 w 3028217"/>
                  <a:gd name="connsiteY322" fmla="*/ 234820 h 2962327"/>
                  <a:gd name="connsiteX323" fmla="*/ 895370 w 3028217"/>
                  <a:gd name="connsiteY323" fmla="*/ 235036 h 2962327"/>
                  <a:gd name="connsiteX324" fmla="*/ 899656 w 3028217"/>
                  <a:gd name="connsiteY324" fmla="*/ 266246 h 2962327"/>
                  <a:gd name="connsiteX325" fmla="*/ 892988 w 3028217"/>
                  <a:gd name="connsiteY325" fmla="*/ 303393 h 2962327"/>
                  <a:gd name="connsiteX326" fmla="*/ 905371 w 3028217"/>
                  <a:gd name="connsiteY326" fmla="*/ 303393 h 2962327"/>
                  <a:gd name="connsiteX327" fmla="*/ 915848 w 3028217"/>
                  <a:gd name="connsiteY327" fmla="*/ 337683 h 2962327"/>
                  <a:gd name="connsiteX328" fmla="*/ 946328 w 3028217"/>
                  <a:gd name="connsiteY328" fmla="*/ 324348 h 2962327"/>
                  <a:gd name="connsiteX329" fmla="*/ 973409 w 3028217"/>
                  <a:gd name="connsiteY329" fmla="*/ 303804 h 2962327"/>
                  <a:gd name="connsiteX330" fmla="*/ 975260 w 3028217"/>
                  <a:gd name="connsiteY330" fmla="*/ 292796 h 2962327"/>
                  <a:gd name="connsiteX331" fmla="*/ 965378 w 3028217"/>
                  <a:gd name="connsiteY331" fmla="*/ 281485 h 2962327"/>
                  <a:gd name="connsiteX332" fmla="*/ 962521 w 3028217"/>
                  <a:gd name="connsiteY332" fmla="*/ 233860 h 2962327"/>
                  <a:gd name="connsiteX333" fmla="*/ 1013956 w 3028217"/>
                  <a:gd name="connsiteY333" fmla="*/ 203380 h 2962327"/>
                  <a:gd name="connsiteX334" fmla="*/ 1028243 w 3028217"/>
                  <a:gd name="connsiteY334" fmla="*/ 200165 h 2962327"/>
                  <a:gd name="connsiteX335" fmla="*/ 1042531 w 3028217"/>
                  <a:gd name="connsiteY335" fmla="*/ 206238 h 2962327"/>
                  <a:gd name="connsiteX336" fmla="*/ 1016813 w 3028217"/>
                  <a:gd name="connsiteY336" fmla="*/ 234813 h 2962327"/>
                  <a:gd name="connsiteX337" fmla="*/ 1075868 w 3028217"/>
                  <a:gd name="connsiteY337" fmla="*/ 204333 h 2962327"/>
                  <a:gd name="connsiteX338" fmla="*/ 1095871 w 3028217"/>
                  <a:gd name="connsiteY338" fmla="*/ 204333 h 2962327"/>
                  <a:gd name="connsiteX339" fmla="*/ 1099681 w 3028217"/>
                  <a:gd name="connsiteY339" fmla="*/ 232908 h 2962327"/>
                  <a:gd name="connsiteX340" fmla="*/ 1133971 w 3028217"/>
                  <a:gd name="connsiteY340" fmla="*/ 231003 h 2962327"/>
                  <a:gd name="connsiteX341" fmla="*/ 1151116 w 3028217"/>
                  <a:gd name="connsiteY341" fmla="*/ 238623 h 2962327"/>
                  <a:gd name="connsiteX342" fmla="*/ 1205408 w 3028217"/>
                  <a:gd name="connsiteY342" fmla="*/ 287200 h 2962327"/>
                  <a:gd name="connsiteX343" fmla="*/ 1198741 w 3028217"/>
                  <a:gd name="connsiteY343" fmla="*/ 334825 h 2962327"/>
                  <a:gd name="connsiteX344" fmla="*/ 1248271 w 3028217"/>
                  <a:gd name="connsiteY344" fmla="*/ 377688 h 2962327"/>
                  <a:gd name="connsiteX345" fmla="*/ 1246366 w 3028217"/>
                  <a:gd name="connsiteY345" fmla="*/ 402453 h 2962327"/>
                  <a:gd name="connsiteX346" fmla="*/ 1187311 w 3028217"/>
                  <a:gd name="connsiteY346" fmla="*/ 402453 h 2962327"/>
                  <a:gd name="connsiteX347" fmla="*/ 1171118 w 3028217"/>
                  <a:gd name="connsiteY347" fmla="*/ 396738 h 2962327"/>
                  <a:gd name="connsiteX348" fmla="*/ 1171118 w 3028217"/>
                  <a:gd name="connsiteY348" fmla="*/ 431028 h 2962327"/>
                  <a:gd name="connsiteX349" fmla="*/ 1151116 w 3028217"/>
                  <a:gd name="connsiteY349" fmla="*/ 479605 h 2962327"/>
                  <a:gd name="connsiteX350" fmla="*/ 1136828 w 3028217"/>
                  <a:gd name="connsiteY350" fmla="*/ 476748 h 2962327"/>
                  <a:gd name="connsiteX351" fmla="*/ 1136828 w 3028217"/>
                  <a:gd name="connsiteY351" fmla="*/ 487225 h 2962327"/>
                  <a:gd name="connsiteX352" fmla="*/ 1118731 w 3028217"/>
                  <a:gd name="connsiteY352" fmla="*/ 497703 h 2962327"/>
                  <a:gd name="connsiteX353" fmla="*/ 1066343 w 3028217"/>
                  <a:gd name="connsiteY353" fmla="*/ 455793 h 2962327"/>
                  <a:gd name="connsiteX354" fmla="*/ 1016813 w 3028217"/>
                  <a:gd name="connsiteY354" fmla="*/ 433885 h 2962327"/>
                  <a:gd name="connsiteX355" fmla="*/ 996811 w 3028217"/>
                  <a:gd name="connsiteY355" fmla="*/ 428170 h 2962327"/>
                  <a:gd name="connsiteX356" fmla="*/ 1013003 w 3028217"/>
                  <a:gd name="connsiteY356" fmla="*/ 411978 h 2962327"/>
                  <a:gd name="connsiteX357" fmla="*/ 1109206 w 3028217"/>
                  <a:gd name="connsiteY357" fmla="*/ 369115 h 2962327"/>
                  <a:gd name="connsiteX358" fmla="*/ 1089203 w 3028217"/>
                  <a:gd name="connsiteY358" fmla="*/ 307203 h 2962327"/>
                  <a:gd name="connsiteX359" fmla="*/ 1077773 w 3028217"/>
                  <a:gd name="connsiteY359" fmla="*/ 291010 h 2962327"/>
                  <a:gd name="connsiteX360" fmla="*/ 1016813 w 3028217"/>
                  <a:gd name="connsiteY360" fmla="*/ 292915 h 2962327"/>
                  <a:gd name="connsiteX361" fmla="*/ 1007169 w 3028217"/>
                  <a:gd name="connsiteY361" fmla="*/ 296011 h 2962327"/>
                  <a:gd name="connsiteX362" fmla="*/ 1007866 w 3028217"/>
                  <a:gd name="connsiteY362" fmla="*/ 302667 h 2962327"/>
                  <a:gd name="connsiteX363" fmla="*/ 1009193 w 3028217"/>
                  <a:gd name="connsiteY363" fmla="*/ 303393 h 2962327"/>
                  <a:gd name="connsiteX364" fmla="*/ 962521 w 3028217"/>
                  <a:gd name="connsiteY364" fmla="*/ 370068 h 2962327"/>
                  <a:gd name="connsiteX365" fmla="*/ 905371 w 3028217"/>
                  <a:gd name="connsiteY365" fmla="*/ 371973 h 2962327"/>
                  <a:gd name="connsiteX366" fmla="*/ 868223 w 3028217"/>
                  <a:gd name="connsiteY366" fmla="*/ 410073 h 2962327"/>
                  <a:gd name="connsiteX367" fmla="*/ 836791 w 3028217"/>
                  <a:gd name="connsiteY367" fmla="*/ 426266 h 2962327"/>
                  <a:gd name="connsiteX368" fmla="*/ 816788 w 3028217"/>
                  <a:gd name="connsiteY368" fmla="*/ 424361 h 2962327"/>
                  <a:gd name="connsiteX369" fmla="*/ 677723 w 3028217"/>
                  <a:gd name="connsiteY369" fmla="*/ 507228 h 2962327"/>
                  <a:gd name="connsiteX370" fmla="*/ 668198 w 3028217"/>
                  <a:gd name="connsiteY370" fmla="*/ 553901 h 2962327"/>
                  <a:gd name="connsiteX371" fmla="*/ 662483 w 3028217"/>
                  <a:gd name="connsiteY371" fmla="*/ 586286 h 2962327"/>
                  <a:gd name="connsiteX372" fmla="*/ 716776 w 3028217"/>
                  <a:gd name="connsiteY372" fmla="*/ 612956 h 2962327"/>
                  <a:gd name="connsiteX373" fmla="*/ 771068 w 3028217"/>
                  <a:gd name="connsiteY373" fmla="*/ 645341 h 2962327"/>
                  <a:gd name="connsiteX374" fmla="*/ 782498 w 3028217"/>
                  <a:gd name="connsiteY374" fmla="*/ 667248 h 2962327"/>
                  <a:gd name="connsiteX375" fmla="*/ 772973 w 3028217"/>
                  <a:gd name="connsiteY375" fmla="*/ 726303 h 2962327"/>
                  <a:gd name="connsiteX376" fmla="*/ 805358 w 3028217"/>
                  <a:gd name="connsiteY376" fmla="*/ 736781 h 2962327"/>
                  <a:gd name="connsiteX377" fmla="*/ 828218 w 3028217"/>
                  <a:gd name="connsiteY377" fmla="*/ 689156 h 2962327"/>
                  <a:gd name="connsiteX378" fmla="*/ 858698 w 3028217"/>
                  <a:gd name="connsiteY378" fmla="*/ 652961 h 2962327"/>
                  <a:gd name="connsiteX379" fmla="*/ 901561 w 3028217"/>
                  <a:gd name="connsiteY379" fmla="*/ 573903 h 2962327"/>
                  <a:gd name="connsiteX380" fmla="*/ 904418 w 3028217"/>
                  <a:gd name="connsiteY380" fmla="*/ 561521 h 2962327"/>
                  <a:gd name="connsiteX381" fmla="*/ 953948 w 3028217"/>
                  <a:gd name="connsiteY381" fmla="*/ 491988 h 2962327"/>
                  <a:gd name="connsiteX382" fmla="*/ 968236 w 3028217"/>
                  <a:gd name="connsiteY382" fmla="*/ 478653 h 2962327"/>
                  <a:gd name="connsiteX383" fmla="*/ 1049198 w 3028217"/>
                  <a:gd name="connsiteY383" fmla="*/ 512943 h 2962327"/>
                  <a:gd name="connsiteX384" fmla="*/ 1063486 w 3028217"/>
                  <a:gd name="connsiteY384" fmla="*/ 539613 h 2962327"/>
                  <a:gd name="connsiteX385" fmla="*/ 1067296 w 3028217"/>
                  <a:gd name="connsiteY385" fmla="*/ 583428 h 2962327"/>
                  <a:gd name="connsiteX386" fmla="*/ 1112063 w 3028217"/>
                  <a:gd name="connsiteY386" fmla="*/ 568188 h 2962327"/>
                  <a:gd name="connsiteX387" fmla="*/ 1146353 w 3028217"/>
                  <a:gd name="connsiteY387" fmla="*/ 580571 h 2962327"/>
                  <a:gd name="connsiteX388" fmla="*/ 1151116 w 3028217"/>
                  <a:gd name="connsiteY388" fmla="*/ 616766 h 2962327"/>
                  <a:gd name="connsiteX389" fmla="*/ 1193026 w 3028217"/>
                  <a:gd name="connsiteY389" fmla="*/ 684393 h 2962327"/>
                  <a:gd name="connsiteX390" fmla="*/ 1182905 w 3028217"/>
                  <a:gd name="connsiteY390" fmla="*/ 697847 h 2962327"/>
                  <a:gd name="connsiteX391" fmla="*/ 1179024 w 3028217"/>
                  <a:gd name="connsiteY391" fmla="*/ 699159 h 2962327"/>
                  <a:gd name="connsiteX392" fmla="*/ 1177845 w 3028217"/>
                  <a:gd name="connsiteY392" fmla="*/ 699023 h 2962327"/>
                  <a:gd name="connsiteX393" fmla="*/ 1166356 w 3028217"/>
                  <a:gd name="connsiteY393" fmla="*/ 703443 h 2962327"/>
                  <a:gd name="connsiteX394" fmla="*/ 1179024 w 3028217"/>
                  <a:gd name="connsiteY394" fmla="*/ 699159 h 2962327"/>
                  <a:gd name="connsiteX395" fmla="*/ 1188263 w 3028217"/>
                  <a:gd name="connsiteY395" fmla="*/ 700229 h 2962327"/>
                  <a:gd name="connsiteX396" fmla="*/ 1207313 w 3028217"/>
                  <a:gd name="connsiteY396" fmla="*/ 712016 h 2962327"/>
                  <a:gd name="connsiteX397" fmla="*/ 1205051 w 3028217"/>
                  <a:gd name="connsiteY397" fmla="*/ 754402 h 2962327"/>
                  <a:gd name="connsiteX398" fmla="*/ 1180854 w 3028217"/>
                  <a:gd name="connsiteY398" fmla="*/ 787924 h 2962327"/>
                  <a:gd name="connsiteX399" fmla="*/ 1187073 w 3028217"/>
                  <a:gd name="connsiteY399" fmla="*/ 807504 h 2962327"/>
                  <a:gd name="connsiteX400" fmla="*/ 1206361 w 3028217"/>
                  <a:gd name="connsiteY400" fmla="*/ 814886 h 2962327"/>
                  <a:gd name="connsiteX401" fmla="*/ 1213981 w 3028217"/>
                  <a:gd name="connsiteY401" fmla="*/ 828221 h 2962327"/>
                  <a:gd name="connsiteX402" fmla="*/ 1172071 w 3028217"/>
                  <a:gd name="connsiteY402" fmla="*/ 862511 h 2962327"/>
                  <a:gd name="connsiteX403" fmla="*/ 1115874 w 3028217"/>
                  <a:gd name="connsiteY403" fmla="*/ 854891 h 2962327"/>
                  <a:gd name="connsiteX404" fmla="*/ 1148259 w 3028217"/>
                  <a:gd name="connsiteY404" fmla="*/ 807266 h 2962327"/>
                  <a:gd name="connsiteX405" fmla="*/ 1173024 w 3028217"/>
                  <a:gd name="connsiteY405" fmla="*/ 780596 h 2962327"/>
                  <a:gd name="connsiteX406" fmla="*/ 1173125 w 3028217"/>
                  <a:gd name="connsiteY406" fmla="*/ 780684 h 2962327"/>
                  <a:gd name="connsiteX407" fmla="*/ 1174333 w 3028217"/>
                  <a:gd name="connsiteY407" fmla="*/ 770475 h 2962327"/>
                  <a:gd name="connsiteX408" fmla="*/ 1163498 w 3028217"/>
                  <a:gd name="connsiteY408" fmla="*/ 767261 h 2962327"/>
                  <a:gd name="connsiteX409" fmla="*/ 1124446 w 3028217"/>
                  <a:gd name="connsiteY409" fmla="*/ 787263 h 2962327"/>
                  <a:gd name="connsiteX410" fmla="*/ 1043483 w 3028217"/>
                  <a:gd name="connsiteY410" fmla="*/ 789168 h 2962327"/>
                  <a:gd name="connsiteX411" fmla="*/ 993953 w 3028217"/>
                  <a:gd name="connsiteY411" fmla="*/ 794883 h 2962327"/>
                  <a:gd name="connsiteX412" fmla="*/ 959663 w 3028217"/>
                  <a:gd name="connsiteY412" fmla="*/ 814886 h 2962327"/>
                  <a:gd name="connsiteX413" fmla="*/ 929183 w 3028217"/>
                  <a:gd name="connsiteY413" fmla="*/ 839651 h 2962327"/>
                  <a:gd name="connsiteX414" fmla="*/ 925100 w 3028217"/>
                  <a:gd name="connsiteY414" fmla="*/ 843462 h 2962327"/>
                  <a:gd name="connsiteX415" fmla="*/ 915848 w 3028217"/>
                  <a:gd name="connsiteY415" fmla="*/ 851081 h 2962327"/>
                  <a:gd name="connsiteX416" fmla="*/ 912991 w 3028217"/>
                  <a:gd name="connsiteY416" fmla="*/ 851081 h 2962327"/>
                  <a:gd name="connsiteX417" fmla="*/ 914896 w 3028217"/>
                  <a:gd name="connsiteY417" fmla="*/ 852986 h 2962327"/>
                  <a:gd name="connsiteX418" fmla="*/ 925100 w 3028217"/>
                  <a:gd name="connsiteY418" fmla="*/ 843462 h 2962327"/>
                  <a:gd name="connsiteX419" fmla="*/ 932041 w 3028217"/>
                  <a:gd name="connsiteY419" fmla="*/ 837746 h 2962327"/>
                  <a:gd name="connsiteX420" fmla="*/ 972998 w 3028217"/>
                  <a:gd name="connsiteY420" fmla="*/ 820601 h 2962327"/>
                  <a:gd name="connsiteX421" fmla="*/ 992048 w 3028217"/>
                  <a:gd name="connsiteY421" fmla="*/ 814886 h 2962327"/>
                  <a:gd name="connsiteX422" fmla="*/ 1023481 w 3028217"/>
                  <a:gd name="connsiteY422" fmla="*/ 819648 h 2962327"/>
                  <a:gd name="connsiteX423" fmla="*/ 1005383 w 3028217"/>
                  <a:gd name="connsiteY423" fmla="*/ 842508 h 2962327"/>
                  <a:gd name="connsiteX424" fmla="*/ 1006336 w 3028217"/>
                  <a:gd name="connsiteY424" fmla="*/ 854891 h 2962327"/>
                  <a:gd name="connsiteX425" fmla="*/ 1005383 w 3028217"/>
                  <a:gd name="connsiteY425" fmla="*/ 889181 h 2962327"/>
                  <a:gd name="connsiteX426" fmla="*/ 984428 w 3028217"/>
                  <a:gd name="connsiteY426" fmla="*/ 910136 h 2962327"/>
                  <a:gd name="connsiteX427" fmla="*/ 952043 w 3028217"/>
                  <a:gd name="connsiteY427" fmla="*/ 916803 h 2962327"/>
                  <a:gd name="connsiteX428" fmla="*/ 899656 w 3028217"/>
                  <a:gd name="connsiteY428" fmla="*/ 938711 h 2962327"/>
                  <a:gd name="connsiteX429" fmla="*/ 855841 w 3028217"/>
                  <a:gd name="connsiteY429" fmla="*/ 985383 h 2962327"/>
                  <a:gd name="connsiteX430" fmla="*/ 831076 w 3028217"/>
                  <a:gd name="connsiteY430" fmla="*/ 1003481 h 2962327"/>
                  <a:gd name="connsiteX431" fmla="*/ 738683 w 3028217"/>
                  <a:gd name="connsiteY431" fmla="*/ 1081586 h 2962327"/>
                  <a:gd name="connsiteX432" fmla="*/ 711061 w 3028217"/>
                  <a:gd name="connsiteY432" fmla="*/ 1115876 h 2962327"/>
                  <a:gd name="connsiteX433" fmla="*/ 666293 w 3028217"/>
                  <a:gd name="connsiteY433" fmla="*/ 1175883 h 2962327"/>
                  <a:gd name="connsiteX434" fmla="*/ 585331 w 3028217"/>
                  <a:gd name="connsiteY434" fmla="*/ 1230176 h 2962327"/>
                  <a:gd name="connsiteX435" fmla="*/ 559613 w 3028217"/>
                  <a:gd name="connsiteY435" fmla="*/ 1297803 h 2962327"/>
                  <a:gd name="connsiteX436" fmla="*/ 557708 w 3028217"/>
                  <a:gd name="connsiteY436" fmla="*/ 1386386 h 2962327"/>
                  <a:gd name="connsiteX437" fmla="*/ 542468 w 3028217"/>
                  <a:gd name="connsiteY437" fmla="*/ 1407341 h 2962327"/>
                  <a:gd name="connsiteX438" fmla="*/ 528181 w 3028217"/>
                  <a:gd name="connsiteY438" fmla="*/ 1387338 h 2962327"/>
                  <a:gd name="connsiteX439" fmla="*/ 519608 w 3028217"/>
                  <a:gd name="connsiteY439" fmla="*/ 1320663 h 2962327"/>
                  <a:gd name="connsiteX440" fmla="*/ 488176 w 3028217"/>
                  <a:gd name="connsiteY440" fmla="*/ 1283516 h 2962327"/>
                  <a:gd name="connsiteX441" fmla="*/ 429121 w 3028217"/>
                  <a:gd name="connsiteY441" fmla="*/ 1267323 h 2962327"/>
                  <a:gd name="connsiteX442" fmla="*/ 409118 w 3028217"/>
                  <a:gd name="connsiteY442" fmla="*/ 1268276 h 2962327"/>
                  <a:gd name="connsiteX443" fmla="*/ 336728 w 3028217"/>
                  <a:gd name="connsiteY443" fmla="*/ 1284468 h 2962327"/>
                  <a:gd name="connsiteX444" fmla="*/ 215761 w 3028217"/>
                  <a:gd name="connsiteY444" fmla="*/ 1373051 h 2962327"/>
                  <a:gd name="connsiteX445" fmla="*/ 189091 w 3028217"/>
                  <a:gd name="connsiteY445" fmla="*/ 1441631 h 2962327"/>
                  <a:gd name="connsiteX446" fmla="*/ 196711 w 3028217"/>
                  <a:gd name="connsiteY446" fmla="*/ 1544501 h 2962327"/>
                  <a:gd name="connsiteX447" fmla="*/ 244336 w 3028217"/>
                  <a:gd name="connsiteY447" fmla="*/ 1573076 h 2962327"/>
                  <a:gd name="connsiteX448" fmla="*/ 320536 w 3028217"/>
                  <a:gd name="connsiteY448" fmla="*/ 1514973 h 2962327"/>
                  <a:gd name="connsiteX449" fmla="*/ 387211 w 3028217"/>
                  <a:gd name="connsiteY449" fmla="*/ 1494971 h 2962327"/>
                  <a:gd name="connsiteX450" fmla="*/ 389116 w 3028217"/>
                  <a:gd name="connsiteY450" fmla="*/ 1515926 h 2962327"/>
                  <a:gd name="connsiteX451" fmla="*/ 340538 w 3028217"/>
                  <a:gd name="connsiteY451" fmla="*/ 1624511 h 2962327"/>
                  <a:gd name="connsiteX452" fmla="*/ 354826 w 3028217"/>
                  <a:gd name="connsiteY452" fmla="*/ 1644513 h 2962327"/>
                  <a:gd name="connsiteX453" fmla="*/ 410071 w 3028217"/>
                  <a:gd name="connsiteY453" fmla="*/ 1645466 h 2962327"/>
                  <a:gd name="connsiteX454" fmla="*/ 439598 w 3028217"/>
                  <a:gd name="connsiteY454" fmla="*/ 1687376 h 2962327"/>
                  <a:gd name="connsiteX455" fmla="*/ 426263 w 3028217"/>
                  <a:gd name="connsiteY455" fmla="*/ 1743573 h 2962327"/>
                  <a:gd name="connsiteX456" fmla="*/ 450076 w 3028217"/>
                  <a:gd name="connsiteY456" fmla="*/ 1813106 h 2962327"/>
                  <a:gd name="connsiteX457" fmla="*/ 499606 w 3028217"/>
                  <a:gd name="connsiteY457" fmla="*/ 1812153 h 2962327"/>
                  <a:gd name="connsiteX458" fmla="*/ 536753 w 3028217"/>
                  <a:gd name="connsiteY458" fmla="*/ 1818821 h 2962327"/>
                  <a:gd name="connsiteX459" fmla="*/ 577711 w 3028217"/>
                  <a:gd name="connsiteY459" fmla="*/ 1813106 h 2962327"/>
                  <a:gd name="connsiteX460" fmla="*/ 661531 w 3028217"/>
                  <a:gd name="connsiteY460" fmla="*/ 1754051 h 2962327"/>
                  <a:gd name="connsiteX461" fmla="*/ 672008 w 3028217"/>
                  <a:gd name="connsiteY461" fmla="*/ 1763576 h 2962327"/>
                  <a:gd name="connsiteX462" fmla="*/ 695821 w 3028217"/>
                  <a:gd name="connsiteY462" fmla="*/ 1768338 h 2962327"/>
                  <a:gd name="connsiteX463" fmla="*/ 741541 w 3028217"/>
                  <a:gd name="connsiteY463" fmla="*/ 1772148 h 2962327"/>
                  <a:gd name="connsiteX464" fmla="*/ 832028 w 3028217"/>
                  <a:gd name="connsiteY464" fmla="*/ 1788341 h 2962327"/>
                  <a:gd name="connsiteX465" fmla="*/ 865366 w 3028217"/>
                  <a:gd name="connsiteY465" fmla="*/ 1796913 h 2962327"/>
                  <a:gd name="connsiteX466" fmla="*/ 910133 w 3028217"/>
                  <a:gd name="connsiteY466" fmla="*/ 1838823 h 2962327"/>
                  <a:gd name="connsiteX467" fmla="*/ 1047293 w 3028217"/>
                  <a:gd name="connsiteY467" fmla="*/ 1918833 h 2962327"/>
                  <a:gd name="connsiteX468" fmla="*/ 1116826 w 3028217"/>
                  <a:gd name="connsiteY468" fmla="*/ 2036943 h 2962327"/>
                  <a:gd name="connsiteX469" fmla="*/ 1106348 w 3028217"/>
                  <a:gd name="connsiteY469" fmla="*/ 2056946 h 2962327"/>
                  <a:gd name="connsiteX470" fmla="*/ 1104443 w 3028217"/>
                  <a:gd name="connsiteY470" fmla="*/ 2099808 h 2962327"/>
                  <a:gd name="connsiteX471" fmla="*/ 1124446 w 3028217"/>
                  <a:gd name="connsiteY471" fmla="*/ 2102666 h 2962327"/>
                  <a:gd name="connsiteX472" fmla="*/ 1193026 w 3028217"/>
                  <a:gd name="connsiteY472" fmla="*/ 2077901 h 2962327"/>
                  <a:gd name="connsiteX473" fmla="*/ 1280656 w 3028217"/>
                  <a:gd name="connsiteY473" fmla="*/ 2123621 h 2962327"/>
                  <a:gd name="connsiteX474" fmla="*/ 1387336 w 3028217"/>
                  <a:gd name="connsiteY474" fmla="*/ 2172198 h 2962327"/>
                  <a:gd name="connsiteX475" fmla="*/ 1434008 w 3028217"/>
                  <a:gd name="connsiteY475" fmla="*/ 2199821 h 2962327"/>
                  <a:gd name="connsiteX476" fmla="*/ 1430198 w 3028217"/>
                  <a:gd name="connsiteY476" fmla="*/ 2282688 h 2962327"/>
                  <a:gd name="connsiteX477" fmla="*/ 1370191 w 3028217"/>
                  <a:gd name="connsiteY477" fmla="*/ 2373176 h 2962327"/>
                  <a:gd name="connsiteX478" fmla="*/ 1358761 w 3028217"/>
                  <a:gd name="connsiteY478" fmla="*/ 2423658 h 2962327"/>
                  <a:gd name="connsiteX479" fmla="*/ 1327328 w 3028217"/>
                  <a:gd name="connsiteY479" fmla="*/ 2600823 h 2962327"/>
                  <a:gd name="connsiteX480" fmla="*/ 1293991 w 3028217"/>
                  <a:gd name="connsiteY480" fmla="*/ 2626541 h 2962327"/>
                  <a:gd name="connsiteX481" fmla="*/ 1218743 w 3028217"/>
                  <a:gd name="connsiteY481" fmla="*/ 2661783 h 2962327"/>
                  <a:gd name="connsiteX482" fmla="*/ 1193026 w 3028217"/>
                  <a:gd name="connsiteY482" fmla="*/ 2710361 h 2962327"/>
                  <a:gd name="connsiteX483" fmla="*/ 1164451 w 3028217"/>
                  <a:gd name="connsiteY483" fmla="*/ 2832281 h 2962327"/>
                  <a:gd name="connsiteX484" fmla="*/ 1122541 w 3028217"/>
                  <a:gd name="connsiteY484" fmla="*/ 2910386 h 2962327"/>
                  <a:gd name="connsiteX485" fmla="*/ 1095871 w 3028217"/>
                  <a:gd name="connsiteY485" fmla="*/ 2929436 h 2962327"/>
                  <a:gd name="connsiteX486" fmla="*/ 1061581 w 3028217"/>
                  <a:gd name="connsiteY486" fmla="*/ 2922768 h 2962327"/>
                  <a:gd name="connsiteX487" fmla="*/ 1047293 w 3028217"/>
                  <a:gd name="connsiteY487" fmla="*/ 2929436 h 2962327"/>
                  <a:gd name="connsiteX488" fmla="*/ 1061581 w 3028217"/>
                  <a:gd name="connsiteY488" fmla="*/ 2956106 h 2962327"/>
                  <a:gd name="connsiteX489" fmla="*/ 1040626 w 3028217"/>
                  <a:gd name="connsiteY489" fmla="*/ 2959916 h 2962327"/>
                  <a:gd name="connsiteX490" fmla="*/ 783451 w 3028217"/>
                  <a:gd name="connsiteY490" fmla="*/ 2850378 h 2962327"/>
                  <a:gd name="connsiteX491" fmla="*/ 752971 w 3028217"/>
                  <a:gd name="connsiteY491" fmla="*/ 2805611 h 2962327"/>
                  <a:gd name="connsiteX492" fmla="*/ 737731 w 3028217"/>
                  <a:gd name="connsiteY492" fmla="*/ 2765606 h 2962327"/>
                  <a:gd name="connsiteX493" fmla="*/ 721538 w 3028217"/>
                  <a:gd name="connsiteY493" fmla="*/ 2564628 h 2962327"/>
                  <a:gd name="connsiteX494" fmla="*/ 670103 w 3028217"/>
                  <a:gd name="connsiteY494" fmla="*/ 2492238 h 2962327"/>
                  <a:gd name="connsiteX495" fmla="*/ 539611 w 3028217"/>
                  <a:gd name="connsiteY495" fmla="*/ 2337933 h 2962327"/>
                  <a:gd name="connsiteX496" fmla="*/ 473888 w 3028217"/>
                  <a:gd name="connsiteY496" fmla="*/ 2221728 h 2962327"/>
                  <a:gd name="connsiteX497" fmla="*/ 468173 w 3028217"/>
                  <a:gd name="connsiteY497" fmla="*/ 2148386 h 2962327"/>
                  <a:gd name="connsiteX498" fmla="*/ 471983 w 3028217"/>
                  <a:gd name="connsiteY498" fmla="*/ 2122668 h 2962327"/>
                  <a:gd name="connsiteX499" fmla="*/ 493891 w 3028217"/>
                  <a:gd name="connsiteY499" fmla="*/ 2021703 h 2962327"/>
                  <a:gd name="connsiteX500" fmla="*/ 538658 w 3028217"/>
                  <a:gd name="connsiteY500" fmla="*/ 1907403 h 2962327"/>
                  <a:gd name="connsiteX501" fmla="*/ 524371 w 3028217"/>
                  <a:gd name="connsiteY501" fmla="*/ 1854063 h 2962327"/>
                  <a:gd name="connsiteX502" fmla="*/ 499606 w 3028217"/>
                  <a:gd name="connsiteY502" fmla="*/ 1853111 h 2962327"/>
                  <a:gd name="connsiteX503" fmla="*/ 459601 w 3028217"/>
                  <a:gd name="connsiteY503" fmla="*/ 1860731 h 2962327"/>
                  <a:gd name="connsiteX504" fmla="*/ 408166 w 3028217"/>
                  <a:gd name="connsiteY504" fmla="*/ 1827393 h 2962327"/>
                  <a:gd name="connsiteX505" fmla="*/ 354826 w 3028217"/>
                  <a:gd name="connsiteY505" fmla="*/ 1742621 h 2962327"/>
                  <a:gd name="connsiteX506" fmla="*/ 322441 w 3028217"/>
                  <a:gd name="connsiteY506" fmla="*/ 1715951 h 2962327"/>
                  <a:gd name="connsiteX507" fmla="*/ 234811 w 3028217"/>
                  <a:gd name="connsiteY507" fmla="*/ 1658801 h 2962327"/>
                  <a:gd name="connsiteX508" fmla="*/ 206236 w 3028217"/>
                  <a:gd name="connsiteY508" fmla="*/ 1644513 h 2962327"/>
                  <a:gd name="connsiteX509" fmla="*/ 116701 w 3028217"/>
                  <a:gd name="connsiteY509" fmla="*/ 1622606 h 2962327"/>
                  <a:gd name="connsiteX510" fmla="*/ 28118 w 3028217"/>
                  <a:gd name="connsiteY510" fmla="*/ 1557836 h 2962327"/>
                  <a:gd name="connsiteX511" fmla="*/ 12878 w 3028217"/>
                  <a:gd name="connsiteY511" fmla="*/ 1499733 h 2962327"/>
                  <a:gd name="connsiteX512" fmla="*/ 10021 w 3028217"/>
                  <a:gd name="connsiteY512" fmla="*/ 1446393 h 2962327"/>
                  <a:gd name="connsiteX513" fmla="*/ 5258 w 3028217"/>
                  <a:gd name="connsiteY513" fmla="*/ 1410198 h 2962327"/>
                  <a:gd name="connsiteX514" fmla="*/ 45263 w 3028217"/>
                  <a:gd name="connsiteY514" fmla="*/ 1105398 h 2962327"/>
                  <a:gd name="connsiteX515" fmla="*/ 304343 w 3028217"/>
                  <a:gd name="connsiteY515" fmla="*/ 581523 h 2962327"/>
                  <a:gd name="connsiteX516" fmla="*/ 548183 w 3028217"/>
                  <a:gd name="connsiteY516" fmla="*/ 329111 h 2962327"/>
                  <a:gd name="connsiteX517" fmla="*/ 617716 w 3028217"/>
                  <a:gd name="connsiteY517" fmla="*/ 317681 h 2962327"/>
                  <a:gd name="connsiteX518" fmla="*/ 631051 w 3028217"/>
                  <a:gd name="connsiteY518" fmla="*/ 309108 h 2962327"/>
                  <a:gd name="connsiteX519" fmla="*/ 692011 w 3028217"/>
                  <a:gd name="connsiteY519" fmla="*/ 299583 h 2962327"/>
                  <a:gd name="connsiteX520" fmla="*/ 756781 w 3028217"/>
                  <a:gd name="connsiteY520" fmla="*/ 316728 h 2962327"/>
                  <a:gd name="connsiteX521" fmla="*/ 780593 w 3028217"/>
                  <a:gd name="connsiteY521" fmla="*/ 315776 h 2962327"/>
                  <a:gd name="connsiteX522" fmla="*/ 797738 w 3028217"/>
                  <a:gd name="connsiteY522" fmla="*/ 314823 h 2962327"/>
                  <a:gd name="connsiteX523" fmla="*/ 831076 w 3028217"/>
                  <a:gd name="connsiteY523" fmla="*/ 316728 h 2962327"/>
                  <a:gd name="connsiteX524" fmla="*/ 841553 w 3028217"/>
                  <a:gd name="connsiteY524" fmla="*/ 277676 h 2962327"/>
                  <a:gd name="connsiteX525" fmla="*/ 852031 w 3028217"/>
                  <a:gd name="connsiteY525" fmla="*/ 259578 h 2962327"/>
                  <a:gd name="connsiteX526" fmla="*/ 867152 w 3028217"/>
                  <a:gd name="connsiteY526" fmla="*/ 248624 h 2962327"/>
                  <a:gd name="connsiteX527" fmla="*/ 876026 w 3028217"/>
                  <a:gd name="connsiteY527" fmla="*/ 238011 h 2962327"/>
                  <a:gd name="connsiteX528" fmla="*/ 858921 w 3028217"/>
                  <a:gd name="connsiteY528" fmla="*/ 241392 h 2962327"/>
                  <a:gd name="connsiteX529" fmla="*/ 821551 w 3028217"/>
                  <a:gd name="connsiteY529" fmla="*/ 210048 h 2962327"/>
                  <a:gd name="connsiteX530" fmla="*/ 857746 w 3028217"/>
                  <a:gd name="connsiteY530" fmla="*/ 190998 h 2962327"/>
                  <a:gd name="connsiteX531" fmla="*/ 873343 w 3028217"/>
                  <a:gd name="connsiteY531" fmla="*/ 184331 h 2962327"/>
                  <a:gd name="connsiteX532" fmla="*/ 798215 w 3028217"/>
                  <a:gd name="connsiteY532" fmla="*/ 181949 h 2962327"/>
                  <a:gd name="connsiteX533" fmla="*/ 805359 w 3028217"/>
                  <a:gd name="connsiteY533" fmla="*/ 187188 h 2962327"/>
                  <a:gd name="connsiteX534" fmla="*/ 795834 w 3028217"/>
                  <a:gd name="connsiteY534" fmla="*/ 196713 h 2962327"/>
                  <a:gd name="connsiteX535" fmla="*/ 788214 w 3028217"/>
                  <a:gd name="connsiteY535" fmla="*/ 182426 h 2962327"/>
                  <a:gd name="connsiteX536" fmla="*/ 798215 w 3028217"/>
                  <a:gd name="connsiteY536" fmla="*/ 181949 h 2962327"/>
                  <a:gd name="connsiteX537" fmla="*/ 938708 w 3028217"/>
                  <a:gd name="connsiteY537" fmla="*/ 121466 h 2962327"/>
                  <a:gd name="connsiteX538" fmla="*/ 952043 w 3028217"/>
                  <a:gd name="connsiteY538" fmla="*/ 141468 h 2962327"/>
                  <a:gd name="connsiteX539" fmla="*/ 951037 w 3028217"/>
                  <a:gd name="connsiteY539" fmla="*/ 142501 h 2962327"/>
                  <a:gd name="connsiteX540" fmla="*/ 953949 w 3028217"/>
                  <a:gd name="connsiteY540" fmla="*/ 140516 h 2962327"/>
                  <a:gd name="connsiteX541" fmla="*/ 952996 w 3028217"/>
                  <a:gd name="connsiteY541" fmla="*/ 148136 h 2962327"/>
                  <a:gd name="connsiteX542" fmla="*/ 952996 w 3028217"/>
                  <a:gd name="connsiteY542" fmla="*/ 169091 h 2962327"/>
                  <a:gd name="connsiteX543" fmla="*/ 944424 w 3028217"/>
                  <a:gd name="connsiteY543" fmla="*/ 159804 h 2962327"/>
                  <a:gd name="connsiteX544" fmla="*/ 933131 w 3028217"/>
                  <a:gd name="connsiteY544" fmla="*/ 154863 h 2962327"/>
                  <a:gd name="connsiteX545" fmla="*/ 931088 w 3028217"/>
                  <a:gd name="connsiteY545" fmla="*/ 155756 h 2962327"/>
                  <a:gd name="connsiteX546" fmla="*/ 930136 w 3028217"/>
                  <a:gd name="connsiteY546" fmla="*/ 155756 h 2962327"/>
                  <a:gd name="connsiteX547" fmla="*/ 918706 w 3028217"/>
                  <a:gd name="connsiteY547" fmla="*/ 144326 h 2962327"/>
                  <a:gd name="connsiteX548" fmla="*/ 931088 w 3028217"/>
                  <a:gd name="connsiteY548" fmla="*/ 122418 h 2962327"/>
                  <a:gd name="connsiteX549" fmla="*/ 938708 w 3028217"/>
                  <a:gd name="connsiteY549" fmla="*/ 121466 h 2962327"/>
                  <a:gd name="connsiteX550" fmla="*/ 925373 w 3028217"/>
                  <a:gd name="connsiteY550" fmla="*/ 107178 h 2962327"/>
                  <a:gd name="connsiteX551" fmla="*/ 938708 w 3028217"/>
                  <a:gd name="connsiteY551" fmla="*/ 121465 h 2962327"/>
                  <a:gd name="connsiteX552" fmla="*/ 935851 w 3028217"/>
                  <a:gd name="connsiteY552" fmla="*/ 121465 h 2962327"/>
                  <a:gd name="connsiteX553" fmla="*/ 932993 w 3028217"/>
                  <a:gd name="connsiteY553" fmla="*/ 121465 h 2962327"/>
                  <a:gd name="connsiteX554" fmla="*/ 901561 w 3028217"/>
                  <a:gd name="connsiteY554" fmla="*/ 123370 h 2962327"/>
                  <a:gd name="connsiteX555" fmla="*/ 925373 w 3028217"/>
                  <a:gd name="connsiteY555" fmla="*/ 107178 h 2962327"/>
                  <a:gd name="connsiteX556" fmla="*/ 1021576 w 3028217"/>
                  <a:gd name="connsiteY556" fmla="*/ 71936 h 2962327"/>
                  <a:gd name="connsiteX557" fmla="*/ 1031101 w 3028217"/>
                  <a:gd name="connsiteY557" fmla="*/ 97653 h 2962327"/>
                  <a:gd name="connsiteX558" fmla="*/ 1000621 w 3028217"/>
                  <a:gd name="connsiteY558" fmla="*/ 92891 h 2962327"/>
                  <a:gd name="connsiteX559" fmla="*/ 1007288 w 3028217"/>
                  <a:gd name="connsiteY559" fmla="*/ 79556 h 2962327"/>
                  <a:gd name="connsiteX560" fmla="*/ 1021576 w 3028217"/>
                  <a:gd name="connsiteY560" fmla="*/ 71936 h 2962327"/>
                  <a:gd name="connsiteX561" fmla="*/ 1113849 w 3028217"/>
                  <a:gd name="connsiteY561" fmla="*/ 40265 h 2962327"/>
                  <a:gd name="connsiteX562" fmla="*/ 1159689 w 3028217"/>
                  <a:gd name="connsiteY562" fmla="*/ 51933 h 2962327"/>
                  <a:gd name="connsiteX563" fmla="*/ 1151116 w 3028217"/>
                  <a:gd name="connsiteY563" fmla="*/ 84318 h 2962327"/>
                  <a:gd name="connsiteX564" fmla="*/ 1111111 w 3028217"/>
                  <a:gd name="connsiteY564" fmla="*/ 92891 h 2962327"/>
                  <a:gd name="connsiteX565" fmla="*/ 1070153 w 3028217"/>
                  <a:gd name="connsiteY565" fmla="*/ 58601 h 2962327"/>
                  <a:gd name="connsiteX566" fmla="*/ 1113849 w 3028217"/>
                  <a:gd name="connsiteY566" fmla="*/ 40265 h 2962327"/>
                  <a:gd name="connsiteX567" fmla="*/ 1400760 w 3028217"/>
                  <a:gd name="connsiteY567" fmla="*/ 96 h 2962327"/>
                  <a:gd name="connsiteX568" fmla="*/ 1476871 w 3028217"/>
                  <a:gd name="connsiteY568" fmla="*/ 5260 h 2962327"/>
                  <a:gd name="connsiteX569" fmla="*/ 1611174 w 3028217"/>
                  <a:gd name="connsiteY569" fmla="*/ 9070 h 2962327"/>
                  <a:gd name="connsiteX570" fmla="*/ 1619746 w 3028217"/>
                  <a:gd name="connsiteY570" fmla="*/ 17643 h 2962327"/>
                  <a:gd name="connsiteX571" fmla="*/ 1646416 w 3028217"/>
                  <a:gd name="connsiteY571" fmla="*/ 28120 h 2962327"/>
                  <a:gd name="connsiteX572" fmla="*/ 1667371 w 3028217"/>
                  <a:gd name="connsiteY572" fmla="*/ 31930 h 2962327"/>
                  <a:gd name="connsiteX573" fmla="*/ 1742261 w 3028217"/>
                  <a:gd name="connsiteY573" fmla="*/ 11690 h 2962327"/>
                  <a:gd name="connsiteX574" fmla="*/ 1820723 w 3028217"/>
                  <a:gd name="connsiteY574" fmla="*/ 30025 h 2962327"/>
                  <a:gd name="connsiteX575" fmla="*/ 1901686 w 3028217"/>
                  <a:gd name="connsiteY575" fmla="*/ 45265 h 2962327"/>
                  <a:gd name="connsiteX576" fmla="*/ 1894066 w 3028217"/>
                  <a:gd name="connsiteY576" fmla="*/ 69078 h 2962327"/>
                  <a:gd name="connsiteX577" fmla="*/ 1955978 w 3028217"/>
                  <a:gd name="connsiteY577" fmla="*/ 55743 h 2962327"/>
                  <a:gd name="connsiteX578" fmla="*/ 1954073 w 3028217"/>
                  <a:gd name="connsiteY578" fmla="*/ 71935 h 2962327"/>
                  <a:gd name="connsiteX579" fmla="*/ 1935976 w 3028217"/>
                  <a:gd name="connsiteY579" fmla="*/ 103368 h 2962327"/>
                  <a:gd name="connsiteX580" fmla="*/ 1949311 w 3028217"/>
                  <a:gd name="connsiteY580" fmla="*/ 161470 h 2962327"/>
                  <a:gd name="connsiteX581" fmla="*/ 1894066 w 3028217"/>
                  <a:gd name="connsiteY581" fmla="*/ 171948 h 2962327"/>
                  <a:gd name="connsiteX582" fmla="*/ 1913116 w 3028217"/>
                  <a:gd name="connsiteY582" fmla="*/ 183378 h 2962327"/>
                  <a:gd name="connsiteX583" fmla="*/ 1907401 w 3028217"/>
                  <a:gd name="connsiteY583" fmla="*/ 196713 h 2962327"/>
                  <a:gd name="connsiteX584" fmla="*/ 1873111 w 3028217"/>
                  <a:gd name="connsiteY584" fmla="*/ 245290 h 2962327"/>
                  <a:gd name="connsiteX585" fmla="*/ 1866443 w 3028217"/>
                  <a:gd name="connsiteY585" fmla="*/ 267198 h 2962327"/>
                  <a:gd name="connsiteX586" fmla="*/ 1851203 w 3028217"/>
                  <a:gd name="connsiteY586" fmla="*/ 270055 h 2962327"/>
                  <a:gd name="connsiteX587" fmla="*/ 1866443 w 3028217"/>
                  <a:gd name="connsiteY587" fmla="*/ 313870 h 2962327"/>
                  <a:gd name="connsiteX588" fmla="*/ 1843583 w 3028217"/>
                  <a:gd name="connsiteY588" fmla="*/ 319585 h 2962327"/>
                  <a:gd name="connsiteX589" fmla="*/ 1819771 w 3028217"/>
                  <a:gd name="connsiteY589" fmla="*/ 300535 h 2962327"/>
                  <a:gd name="connsiteX590" fmla="*/ 1788338 w 3028217"/>
                  <a:gd name="connsiteY590" fmla="*/ 313870 h 2962327"/>
                  <a:gd name="connsiteX591" fmla="*/ 1800721 w 3028217"/>
                  <a:gd name="connsiteY591" fmla="*/ 315775 h 2962327"/>
                  <a:gd name="connsiteX592" fmla="*/ 1823581 w 3028217"/>
                  <a:gd name="connsiteY592" fmla="*/ 314823 h 2962327"/>
                  <a:gd name="connsiteX593" fmla="*/ 1833106 w 3028217"/>
                  <a:gd name="connsiteY593" fmla="*/ 317680 h 2962327"/>
                  <a:gd name="connsiteX594" fmla="*/ 1838821 w 3028217"/>
                  <a:gd name="connsiteY594" fmla="*/ 334825 h 2962327"/>
                  <a:gd name="connsiteX595" fmla="*/ 1715948 w 3028217"/>
                  <a:gd name="connsiteY595" fmla="*/ 370068 h 2962327"/>
                  <a:gd name="connsiteX596" fmla="*/ 1691183 w 3028217"/>
                  <a:gd name="connsiteY596" fmla="*/ 379593 h 2962327"/>
                  <a:gd name="connsiteX597" fmla="*/ 1586408 w 3028217"/>
                  <a:gd name="connsiteY597" fmla="*/ 430075 h 2962327"/>
                  <a:gd name="connsiteX598" fmla="*/ 1542593 w 3028217"/>
                  <a:gd name="connsiteY598" fmla="*/ 468175 h 2962327"/>
                  <a:gd name="connsiteX599" fmla="*/ 1480681 w 3028217"/>
                  <a:gd name="connsiteY599" fmla="*/ 555805 h 2962327"/>
                  <a:gd name="connsiteX600" fmla="*/ 1462583 w 3028217"/>
                  <a:gd name="connsiteY600" fmla="*/ 562473 h 2962327"/>
                  <a:gd name="connsiteX601" fmla="*/ 1385431 w 3028217"/>
                  <a:gd name="connsiteY601" fmla="*/ 462460 h 2962327"/>
                  <a:gd name="connsiteX602" fmla="*/ 1379716 w 3028217"/>
                  <a:gd name="connsiteY602" fmla="*/ 398643 h 2962327"/>
                  <a:gd name="connsiteX603" fmla="*/ 1441628 w 3028217"/>
                  <a:gd name="connsiteY603" fmla="*/ 335778 h 2962327"/>
                  <a:gd name="connsiteX604" fmla="*/ 1449248 w 3028217"/>
                  <a:gd name="connsiteY604" fmla="*/ 321490 h 2962327"/>
                  <a:gd name="connsiteX605" fmla="*/ 1461631 w 3028217"/>
                  <a:gd name="connsiteY605" fmla="*/ 300535 h 2962327"/>
                  <a:gd name="connsiteX606" fmla="*/ 1412101 w 3028217"/>
                  <a:gd name="connsiteY606" fmla="*/ 280533 h 2962327"/>
                  <a:gd name="connsiteX607" fmla="*/ 1434961 w 3028217"/>
                  <a:gd name="connsiteY607" fmla="*/ 215763 h 2962327"/>
                  <a:gd name="connsiteX608" fmla="*/ 1371143 w 3028217"/>
                  <a:gd name="connsiteY608" fmla="*/ 160518 h 2962327"/>
                  <a:gd name="connsiteX609" fmla="*/ 1331138 w 3028217"/>
                  <a:gd name="connsiteY609" fmla="*/ 162423 h 2962327"/>
                  <a:gd name="connsiteX610" fmla="*/ 1303516 w 3028217"/>
                  <a:gd name="connsiteY610" fmla="*/ 150040 h 2962327"/>
                  <a:gd name="connsiteX611" fmla="*/ 1313993 w 3028217"/>
                  <a:gd name="connsiteY611" fmla="*/ 130038 h 2962327"/>
                  <a:gd name="connsiteX612" fmla="*/ 1313041 w 3028217"/>
                  <a:gd name="connsiteY612" fmla="*/ 121465 h 2962327"/>
                  <a:gd name="connsiteX613" fmla="*/ 1323518 w 3028217"/>
                  <a:gd name="connsiteY613" fmla="*/ 96700 h 2962327"/>
                  <a:gd name="connsiteX614" fmla="*/ 1387336 w 3028217"/>
                  <a:gd name="connsiteY614" fmla="*/ 88128 h 2962327"/>
                  <a:gd name="connsiteX615" fmla="*/ 1394003 w 3028217"/>
                  <a:gd name="connsiteY615" fmla="*/ 68125 h 2962327"/>
                  <a:gd name="connsiteX616" fmla="*/ 1445438 w 3028217"/>
                  <a:gd name="connsiteY616" fmla="*/ 41455 h 2962327"/>
                  <a:gd name="connsiteX617" fmla="*/ 1471104 w 3028217"/>
                  <a:gd name="connsiteY617" fmla="*/ 35589 h 2962327"/>
                  <a:gd name="connsiteX618" fmla="*/ 1469608 w 3028217"/>
                  <a:gd name="connsiteY618" fmla="*/ 35026 h 2962327"/>
                  <a:gd name="connsiteX619" fmla="*/ 1456869 w 3028217"/>
                  <a:gd name="connsiteY619" fmla="*/ 34788 h 2962327"/>
                  <a:gd name="connsiteX620" fmla="*/ 1365429 w 3028217"/>
                  <a:gd name="connsiteY620" fmla="*/ 60505 h 2962327"/>
                  <a:gd name="connsiteX621" fmla="*/ 1208266 w 3028217"/>
                  <a:gd name="connsiteY621" fmla="*/ 122418 h 2962327"/>
                  <a:gd name="connsiteX622" fmla="*/ 1175881 w 3028217"/>
                  <a:gd name="connsiteY622" fmla="*/ 122418 h 2962327"/>
                  <a:gd name="connsiteX623" fmla="*/ 1187311 w 3028217"/>
                  <a:gd name="connsiteY623" fmla="*/ 142420 h 2962327"/>
                  <a:gd name="connsiteX624" fmla="*/ 1180644 w 3028217"/>
                  <a:gd name="connsiteY624" fmla="*/ 149088 h 2962327"/>
                  <a:gd name="connsiteX625" fmla="*/ 1158647 w 3028217"/>
                  <a:gd name="connsiteY625" fmla="*/ 153642 h 2962327"/>
                  <a:gd name="connsiteX626" fmla="*/ 1143520 w 3028217"/>
                  <a:gd name="connsiteY626" fmla="*/ 152466 h 2962327"/>
                  <a:gd name="connsiteX627" fmla="*/ 1148259 w 3028217"/>
                  <a:gd name="connsiteY627" fmla="*/ 153731 h 2962327"/>
                  <a:gd name="connsiteX628" fmla="*/ 1152069 w 3028217"/>
                  <a:gd name="connsiteY628" fmla="*/ 175758 h 2962327"/>
                  <a:gd name="connsiteX629" fmla="*/ 1029196 w 3028217"/>
                  <a:gd name="connsiteY629" fmla="*/ 182425 h 2962327"/>
                  <a:gd name="connsiteX630" fmla="*/ 1006336 w 3028217"/>
                  <a:gd name="connsiteY630" fmla="*/ 148135 h 2962327"/>
                  <a:gd name="connsiteX631" fmla="*/ 995859 w 3028217"/>
                  <a:gd name="connsiteY631" fmla="*/ 134800 h 2962327"/>
                  <a:gd name="connsiteX632" fmla="*/ 987286 w 3028217"/>
                  <a:gd name="connsiteY632" fmla="*/ 114798 h 2962327"/>
                  <a:gd name="connsiteX633" fmla="*/ 1049199 w 3028217"/>
                  <a:gd name="connsiteY633" fmla="*/ 134800 h 2962327"/>
                  <a:gd name="connsiteX634" fmla="*/ 1064439 w 3028217"/>
                  <a:gd name="connsiteY634" fmla="*/ 149088 h 2962327"/>
                  <a:gd name="connsiteX635" fmla="*/ 1095871 w 3028217"/>
                  <a:gd name="connsiteY635" fmla="*/ 149326 h 2962327"/>
                  <a:gd name="connsiteX636" fmla="*/ 1106484 w 3028217"/>
                  <a:gd name="connsiteY636" fmla="*/ 148924 h 2962327"/>
                  <a:gd name="connsiteX637" fmla="*/ 1093014 w 3028217"/>
                  <a:gd name="connsiteY637" fmla="*/ 149088 h 2962327"/>
                  <a:gd name="connsiteX638" fmla="*/ 1062534 w 3028217"/>
                  <a:gd name="connsiteY638" fmla="*/ 131943 h 2962327"/>
                  <a:gd name="connsiteX639" fmla="*/ 1133971 w 3028217"/>
                  <a:gd name="connsiteY639" fmla="*/ 110988 h 2962327"/>
                  <a:gd name="connsiteX640" fmla="*/ 1158736 w 3028217"/>
                  <a:gd name="connsiteY640" fmla="*/ 88128 h 2962327"/>
                  <a:gd name="connsiteX641" fmla="*/ 1173024 w 3028217"/>
                  <a:gd name="connsiteY641" fmla="*/ 73840 h 2962327"/>
                  <a:gd name="connsiteX642" fmla="*/ 1214934 w 3028217"/>
                  <a:gd name="connsiteY642" fmla="*/ 54790 h 2962327"/>
                  <a:gd name="connsiteX643" fmla="*/ 1275894 w 3028217"/>
                  <a:gd name="connsiteY643" fmla="*/ 44313 h 2962327"/>
                  <a:gd name="connsiteX644" fmla="*/ 1211124 w 3028217"/>
                  <a:gd name="connsiteY644" fmla="*/ 51933 h 2962327"/>
                  <a:gd name="connsiteX645" fmla="*/ 1174929 w 3028217"/>
                  <a:gd name="connsiteY645" fmla="*/ 39550 h 2962327"/>
                  <a:gd name="connsiteX646" fmla="*/ 1174929 w 3028217"/>
                  <a:gd name="connsiteY646" fmla="*/ 26215 h 2962327"/>
                  <a:gd name="connsiteX647" fmla="*/ 1400760 w 3028217"/>
                  <a:gd name="connsiteY647" fmla="*/ 96 h 2962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</a:cxnLst>
                <a:rect l="l" t="t" r="r" b="b"/>
                <a:pathLst>
                  <a:path w="3028217" h="2962327">
                    <a:moveTo>
                      <a:pt x="2863236" y="2049564"/>
                    </a:moveTo>
                    <a:cubicBezTo>
                      <a:pt x="2854902" y="2049564"/>
                      <a:pt x="2847996" y="2053612"/>
                      <a:pt x="2844662" y="2065518"/>
                    </a:cubicBezTo>
                    <a:cubicBezTo>
                      <a:pt x="2840852" y="2080758"/>
                      <a:pt x="2821802" y="2104571"/>
                      <a:pt x="2847519" y="2116953"/>
                    </a:cubicBezTo>
                    <a:cubicBezTo>
                      <a:pt x="2878000" y="2131241"/>
                      <a:pt x="2877047" y="2098856"/>
                      <a:pt x="2887525" y="2084568"/>
                    </a:cubicBezTo>
                    <a:cubicBezTo>
                      <a:pt x="2888477" y="2083616"/>
                      <a:pt x="2889430" y="2080758"/>
                      <a:pt x="2890382" y="2078853"/>
                    </a:cubicBezTo>
                    <a:cubicBezTo>
                      <a:pt x="2895144" y="2071233"/>
                      <a:pt x="2896097" y="2064566"/>
                      <a:pt x="2890382" y="2057898"/>
                    </a:cubicBezTo>
                    <a:cubicBezTo>
                      <a:pt x="2881334" y="2053612"/>
                      <a:pt x="2871571" y="2049564"/>
                      <a:pt x="2863236" y="2049564"/>
                    </a:cubicBezTo>
                    <a:close/>
                    <a:moveTo>
                      <a:pt x="2453184" y="1703568"/>
                    </a:moveTo>
                    <a:cubicBezTo>
                      <a:pt x="2446516" y="1700711"/>
                      <a:pt x="2442706" y="1708331"/>
                      <a:pt x="2444611" y="1714046"/>
                    </a:cubicBezTo>
                    <a:cubicBezTo>
                      <a:pt x="2448421" y="1725476"/>
                      <a:pt x="2452231" y="1738811"/>
                      <a:pt x="2467471" y="1740716"/>
                    </a:cubicBezTo>
                    <a:cubicBezTo>
                      <a:pt x="2475091" y="1741668"/>
                      <a:pt x="2480806" y="1736906"/>
                      <a:pt x="2482711" y="1728333"/>
                    </a:cubicBezTo>
                    <a:cubicBezTo>
                      <a:pt x="2473186" y="1720713"/>
                      <a:pt x="2463661" y="1710236"/>
                      <a:pt x="2453184" y="1703568"/>
                    </a:cubicBezTo>
                    <a:close/>
                    <a:moveTo>
                      <a:pt x="802501" y="1583553"/>
                    </a:moveTo>
                    <a:cubicBezTo>
                      <a:pt x="805359" y="1585458"/>
                      <a:pt x="811074" y="1586410"/>
                      <a:pt x="812026" y="1589268"/>
                    </a:cubicBezTo>
                    <a:cubicBezTo>
                      <a:pt x="814884" y="1596888"/>
                      <a:pt x="807264" y="1597840"/>
                      <a:pt x="802501" y="1599745"/>
                    </a:cubicBezTo>
                    <a:cubicBezTo>
                      <a:pt x="797739" y="1601650"/>
                      <a:pt x="792976" y="1598793"/>
                      <a:pt x="792024" y="1594030"/>
                    </a:cubicBezTo>
                    <a:cubicBezTo>
                      <a:pt x="788214" y="1586410"/>
                      <a:pt x="794881" y="1585458"/>
                      <a:pt x="802501" y="1583553"/>
                    </a:cubicBezTo>
                    <a:close/>
                    <a:moveTo>
                      <a:pt x="573901" y="1577838"/>
                    </a:moveTo>
                    <a:cubicBezTo>
                      <a:pt x="581521" y="1579743"/>
                      <a:pt x="588189" y="1582600"/>
                      <a:pt x="592951" y="1589268"/>
                    </a:cubicBezTo>
                    <a:cubicBezTo>
                      <a:pt x="592951" y="1594982"/>
                      <a:pt x="589141" y="1596888"/>
                      <a:pt x="584379" y="1596888"/>
                    </a:cubicBezTo>
                    <a:cubicBezTo>
                      <a:pt x="575806" y="1597840"/>
                      <a:pt x="568186" y="1595935"/>
                      <a:pt x="565329" y="1587363"/>
                    </a:cubicBezTo>
                    <a:cubicBezTo>
                      <a:pt x="562471" y="1580695"/>
                      <a:pt x="568186" y="1576885"/>
                      <a:pt x="573901" y="1577838"/>
                    </a:cubicBezTo>
                    <a:close/>
                    <a:moveTo>
                      <a:pt x="698678" y="1550216"/>
                    </a:moveTo>
                    <a:cubicBezTo>
                      <a:pt x="729158" y="1545453"/>
                      <a:pt x="746303" y="1560693"/>
                      <a:pt x="763448" y="1592126"/>
                    </a:cubicBezTo>
                    <a:cubicBezTo>
                      <a:pt x="731063" y="1576886"/>
                      <a:pt x="706298" y="1611176"/>
                      <a:pt x="678676" y="1592126"/>
                    </a:cubicBezTo>
                    <a:cubicBezTo>
                      <a:pt x="675818" y="1573076"/>
                      <a:pt x="667246" y="1551168"/>
                      <a:pt x="698678" y="1550216"/>
                    </a:cubicBezTo>
                    <a:close/>
                    <a:moveTo>
                      <a:pt x="492939" y="1460681"/>
                    </a:moveTo>
                    <a:cubicBezTo>
                      <a:pt x="518656" y="1456871"/>
                      <a:pt x="541516" y="1464491"/>
                      <a:pt x="562471" y="1479731"/>
                    </a:cubicBezTo>
                    <a:cubicBezTo>
                      <a:pt x="590094" y="1499733"/>
                      <a:pt x="618669" y="1515926"/>
                      <a:pt x="646291" y="1537833"/>
                    </a:cubicBezTo>
                    <a:cubicBezTo>
                      <a:pt x="620574" y="1545453"/>
                      <a:pt x="593904" y="1560693"/>
                      <a:pt x="577711" y="1525451"/>
                    </a:cubicBezTo>
                    <a:cubicBezTo>
                      <a:pt x="567234" y="1503543"/>
                      <a:pt x="541516" y="1503543"/>
                      <a:pt x="527229" y="1487351"/>
                    </a:cubicBezTo>
                    <a:lnTo>
                      <a:pt x="525032" y="1486533"/>
                    </a:lnTo>
                    <a:lnTo>
                      <a:pt x="527229" y="1488303"/>
                    </a:lnTo>
                    <a:cubicBezTo>
                      <a:pt x="502464" y="1486398"/>
                      <a:pt x="475794" y="1465443"/>
                      <a:pt x="451029" y="1494971"/>
                    </a:cubicBezTo>
                    <a:cubicBezTo>
                      <a:pt x="453886" y="1467348"/>
                      <a:pt x="471984" y="1461633"/>
                      <a:pt x="492939" y="1460681"/>
                    </a:cubicBezTo>
                    <a:close/>
                    <a:moveTo>
                      <a:pt x="592475" y="1413889"/>
                    </a:moveTo>
                    <a:cubicBezTo>
                      <a:pt x="594380" y="1414008"/>
                      <a:pt x="596285" y="1414485"/>
                      <a:pt x="596761" y="1414961"/>
                    </a:cubicBezTo>
                    <a:cubicBezTo>
                      <a:pt x="605334" y="1423533"/>
                      <a:pt x="603428" y="1433058"/>
                      <a:pt x="595809" y="1447346"/>
                    </a:cubicBezTo>
                    <a:cubicBezTo>
                      <a:pt x="589141" y="1434011"/>
                      <a:pt x="579616" y="1426391"/>
                      <a:pt x="588189" y="1414961"/>
                    </a:cubicBezTo>
                    <a:cubicBezTo>
                      <a:pt x="588665" y="1414009"/>
                      <a:pt x="590570" y="1413770"/>
                      <a:pt x="592475" y="1413889"/>
                    </a:cubicBezTo>
                    <a:close/>
                    <a:moveTo>
                      <a:pt x="2633206" y="1174931"/>
                    </a:moveTo>
                    <a:cubicBezTo>
                      <a:pt x="2646541" y="1176836"/>
                      <a:pt x="2659876" y="1178741"/>
                      <a:pt x="2673211" y="1180646"/>
                    </a:cubicBezTo>
                    <a:cubicBezTo>
                      <a:pt x="2657018" y="1197791"/>
                      <a:pt x="2645588" y="1186361"/>
                      <a:pt x="2633206" y="1174931"/>
                    </a:cubicBezTo>
                    <a:close/>
                    <a:moveTo>
                      <a:pt x="2477948" y="1095873"/>
                    </a:moveTo>
                    <a:cubicBezTo>
                      <a:pt x="2477948" y="1101588"/>
                      <a:pt x="2478901" y="1106350"/>
                      <a:pt x="2484616" y="1110160"/>
                    </a:cubicBezTo>
                    <a:cubicBezTo>
                      <a:pt x="2478901" y="1119685"/>
                      <a:pt x="2464613" y="1121590"/>
                      <a:pt x="2464613" y="1135878"/>
                    </a:cubicBezTo>
                    <a:cubicBezTo>
                      <a:pt x="2464613" y="1153023"/>
                      <a:pt x="2454136" y="1151118"/>
                      <a:pt x="2444611" y="1144450"/>
                    </a:cubicBezTo>
                    <a:cubicBezTo>
                      <a:pt x="2434133" y="1136830"/>
                      <a:pt x="2413178" y="1133020"/>
                      <a:pt x="2415083" y="1119685"/>
                    </a:cubicBezTo>
                    <a:cubicBezTo>
                      <a:pt x="2417941" y="1101588"/>
                      <a:pt x="2436038" y="1116828"/>
                      <a:pt x="2446516" y="1114923"/>
                    </a:cubicBezTo>
                    <a:cubicBezTo>
                      <a:pt x="2458898" y="1112065"/>
                      <a:pt x="2470329" y="1106350"/>
                      <a:pt x="2477948" y="1095873"/>
                    </a:cubicBezTo>
                    <a:close/>
                    <a:moveTo>
                      <a:pt x="2344599" y="1039676"/>
                    </a:moveTo>
                    <a:cubicBezTo>
                      <a:pt x="2358886" y="1039676"/>
                      <a:pt x="2352219" y="1056821"/>
                      <a:pt x="2355076" y="1066346"/>
                    </a:cubicBezTo>
                    <a:cubicBezTo>
                      <a:pt x="2354124" y="1077776"/>
                      <a:pt x="2356981" y="1093016"/>
                      <a:pt x="2341741" y="1092063"/>
                    </a:cubicBezTo>
                    <a:cubicBezTo>
                      <a:pt x="2328406" y="1091111"/>
                      <a:pt x="2329359" y="1075871"/>
                      <a:pt x="2328406" y="1065393"/>
                    </a:cubicBezTo>
                    <a:cubicBezTo>
                      <a:pt x="2327454" y="1053011"/>
                      <a:pt x="2331264" y="1039676"/>
                      <a:pt x="2344599" y="1039676"/>
                    </a:cubicBezTo>
                    <a:close/>
                    <a:moveTo>
                      <a:pt x="699631" y="966334"/>
                    </a:moveTo>
                    <a:cubicBezTo>
                      <a:pt x="671056" y="960619"/>
                      <a:pt x="648196" y="971096"/>
                      <a:pt x="616764" y="992051"/>
                    </a:cubicBezTo>
                    <a:cubicBezTo>
                      <a:pt x="652959" y="990146"/>
                      <a:pt x="677724" y="983478"/>
                      <a:pt x="699631" y="966334"/>
                    </a:cubicBezTo>
                    <a:close/>
                    <a:moveTo>
                      <a:pt x="2786559" y="938711"/>
                    </a:moveTo>
                    <a:cubicBezTo>
                      <a:pt x="2796084" y="944426"/>
                      <a:pt x="2804656" y="939663"/>
                      <a:pt x="2814181" y="938711"/>
                    </a:cubicBezTo>
                    <a:cubicBezTo>
                      <a:pt x="2814181" y="940616"/>
                      <a:pt x="2814181" y="943473"/>
                      <a:pt x="2814181" y="945378"/>
                    </a:cubicBezTo>
                    <a:cubicBezTo>
                      <a:pt x="2803704" y="949188"/>
                      <a:pt x="2791321" y="959666"/>
                      <a:pt x="2786559" y="938711"/>
                    </a:cubicBezTo>
                    <a:close/>
                    <a:moveTo>
                      <a:pt x="737731" y="935019"/>
                    </a:moveTo>
                    <a:cubicBezTo>
                      <a:pt x="726540" y="936091"/>
                      <a:pt x="714872" y="940139"/>
                      <a:pt x="702489" y="951093"/>
                    </a:cubicBezTo>
                    <a:cubicBezTo>
                      <a:pt x="731064" y="951093"/>
                      <a:pt x="753924" y="958713"/>
                      <a:pt x="770116" y="936805"/>
                    </a:cubicBezTo>
                    <a:cubicBezTo>
                      <a:pt x="759639" y="935853"/>
                      <a:pt x="748923" y="933948"/>
                      <a:pt x="737731" y="935019"/>
                    </a:cubicBezTo>
                    <a:close/>
                    <a:moveTo>
                      <a:pt x="619383" y="880251"/>
                    </a:moveTo>
                    <a:cubicBezTo>
                      <a:pt x="616526" y="879417"/>
                      <a:pt x="612477" y="880608"/>
                      <a:pt x="608191" y="882513"/>
                    </a:cubicBezTo>
                    <a:cubicBezTo>
                      <a:pt x="589141" y="887276"/>
                      <a:pt x="539611" y="951093"/>
                      <a:pt x="541516" y="968238"/>
                    </a:cubicBezTo>
                    <a:cubicBezTo>
                      <a:pt x="543421" y="979668"/>
                      <a:pt x="550089" y="980621"/>
                      <a:pt x="558661" y="975858"/>
                    </a:cubicBezTo>
                    <a:cubicBezTo>
                      <a:pt x="569139" y="970143"/>
                      <a:pt x="576759" y="960618"/>
                      <a:pt x="578664" y="949188"/>
                    </a:cubicBezTo>
                    <a:cubicBezTo>
                      <a:pt x="582474" y="920613"/>
                      <a:pt x="601524" y="904421"/>
                      <a:pt x="623431" y="890133"/>
                    </a:cubicBezTo>
                    <a:cubicBezTo>
                      <a:pt x="623907" y="883942"/>
                      <a:pt x="622241" y="881084"/>
                      <a:pt x="619383" y="880251"/>
                    </a:cubicBezTo>
                    <a:close/>
                    <a:moveTo>
                      <a:pt x="659626" y="872036"/>
                    </a:moveTo>
                    <a:cubicBezTo>
                      <a:pt x="653911" y="870131"/>
                      <a:pt x="645339" y="876798"/>
                      <a:pt x="647244" y="879656"/>
                    </a:cubicBezTo>
                    <a:cubicBezTo>
                      <a:pt x="657721" y="901563"/>
                      <a:pt x="632956" y="928233"/>
                      <a:pt x="657721" y="950141"/>
                    </a:cubicBezTo>
                    <a:cubicBezTo>
                      <a:pt x="667246" y="936806"/>
                      <a:pt x="676771" y="926328"/>
                      <a:pt x="683439" y="913946"/>
                    </a:cubicBezTo>
                    <a:cubicBezTo>
                      <a:pt x="691059" y="897753"/>
                      <a:pt x="704394" y="924423"/>
                      <a:pt x="711061" y="910136"/>
                    </a:cubicBezTo>
                    <a:cubicBezTo>
                      <a:pt x="713919" y="903468"/>
                      <a:pt x="713919" y="896801"/>
                      <a:pt x="709156" y="891086"/>
                    </a:cubicBezTo>
                    <a:cubicBezTo>
                      <a:pt x="696774" y="875846"/>
                      <a:pt x="676771" y="876798"/>
                      <a:pt x="659626" y="872036"/>
                    </a:cubicBezTo>
                    <a:close/>
                    <a:moveTo>
                      <a:pt x="620410" y="803828"/>
                    </a:moveTo>
                    <a:cubicBezTo>
                      <a:pt x="614918" y="803575"/>
                      <a:pt x="609144" y="804646"/>
                      <a:pt x="603429" y="807266"/>
                    </a:cubicBezTo>
                    <a:cubicBezTo>
                      <a:pt x="579616" y="817743"/>
                      <a:pt x="555804" y="830126"/>
                      <a:pt x="532944" y="841556"/>
                    </a:cubicBezTo>
                    <a:cubicBezTo>
                      <a:pt x="530086" y="850128"/>
                      <a:pt x="536754" y="852033"/>
                      <a:pt x="541516" y="855843"/>
                    </a:cubicBezTo>
                    <a:cubicBezTo>
                      <a:pt x="561519" y="852986"/>
                      <a:pt x="579616" y="838698"/>
                      <a:pt x="602476" y="859653"/>
                    </a:cubicBezTo>
                    <a:cubicBezTo>
                      <a:pt x="617716" y="874893"/>
                      <a:pt x="654864" y="853938"/>
                      <a:pt x="652959" y="835841"/>
                    </a:cubicBezTo>
                    <a:cubicBezTo>
                      <a:pt x="650815" y="817267"/>
                      <a:pt x="636885" y="804587"/>
                      <a:pt x="620410" y="803828"/>
                    </a:cubicBezTo>
                    <a:close/>
                    <a:moveTo>
                      <a:pt x="2051228" y="690108"/>
                    </a:moveTo>
                    <a:cubicBezTo>
                      <a:pt x="2066468" y="695823"/>
                      <a:pt x="2079803" y="697728"/>
                      <a:pt x="2074088" y="722493"/>
                    </a:cubicBezTo>
                    <a:cubicBezTo>
                      <a:pt x="2066468" y="753925"/>
                      <a:pt x="2053133" y="773928"/>
                      <a:pt x="2021701" y="782500"/>
                    </a:cubicBezTo>
                    <a:cubicBezTo>
                      <a:pt x="2009318" y="785358"/>
                      <a:pt x="1997888" y="785358"/>
                      <a:pt x="2000746" y="772023"/>
                    </a:cubicBezTo>
                    <a:cubicBezTo>
                      <a:pt x="2006461" y="745353"/>
                      <a:pt x="2008366" y="714873"/>
                      <a:pt x="2036941" y="698680"/>
                    </a:cubicBezTo>
                    <a:cubicBezTo>
                      <a:pt x="2040751" y="694870"/>
                      <a:pt x="2045513" y="692965"/>
                      <a:pt x="2051228" y="690108"/>
                    </a:cubicBezTo>
                    <a:close/>
                    <a:moveTo>
                      <a:pt x="2111236" y="608669"/>
                    </a:moveTo>
                    <a:cubicBezTo>
                      <a:pt x="2115046" y="609621"/>
                      <a:pt x="2116951" y="613431"/>
                      <a:pt x="2113141" y="623433"/>
                    </a:cubicBezTo>
                    <a:cubicBezTo>
                      <a:pt x="2113141" y="624385"/>
                      <a:pt x="2112189" y="625338"/>
                      <a:pt x="2111236" y="626290"/>
                    </a:cubicBezTo>
                    <a:cubicBezTo>
                      <a:pt x="2147431" y="643435"/>
                      <a:pt x="2126476" y="692013"/>
                      <a:pt x="2159814" y="711063"/>
                    </a:cubicBezTo>
                    <a:cubicBezTo>
                      <a:pt x="2178864" y="721540"/>
                      <a:pt x="2174101" y="752020"/>
                      <a:pt x="2199819" y="758688"/>
                    </a:cubicBezTo>
                    <a:cubicBezTo>
                      <a:pt x="2206486" y="760593"/>
                      <a:pt x="2189341" y="798693"/>
                      <a:pt x="2176959" y="800598"/>
                    </a:cubicBezTo>
                    <a:cubicBezTo>
                      <a:pt x="2149336" y="805360"/>
                      <a:pt x="2120761" y="810123"/>
                      <a:pt x="2092186" y="814885"/>
                    </a:cubicBezTo>
                    <a:cubicBezTo>
                      <a:pt x="2089329" y="799645"/>
                      <a:pt x="2128381" y="789168"/>
                      <a:pt x="2092186" y="777738"/>
                    </a:cubicBezTo>
                    <a:cubicBezTo>
                      <a:pt x="2098854" y="765355"/>
                      <a:pt x="2098854" y="749163"/>
                      <a:pt x="2111236" y="740590"/>
                    </a:cubicBezTo>
                    <a:cubicBezTo>
                      <a:pt x="2127429" y="729160"/>
                      <a:pt x="2118856" y="712015"/>
                      <a:pt x="2110284" y="710110"/>
                    </a:cubicBezTo>
                    <a:cubicBezTo>
                      <a:pt x="2086471" y="705348"/>
                      <a:pt x="2087424" y="682488"/>
                      <a:pt x="2076946" y="669153"/>
                    </a:cubicBezTo>
                    <a:cubicBezTo>
                      <a:pt x="2062659" y="651055"/>
                      <a:pt x="2076946" y="617718"/>
                      <a:pt x="2097901" y="611050"/>
                    </a:cubicBezTo>
                    <a:cubicBezTo>
                      <a:pt x="2101711" y="609621"/>
                      <a:pt x="2107426" y="607716"/>
                      <a:pt x="2111236" y="608669"/>
                    </a:cubicBezTo>
                    <a:close/>
                    <a:moveTo>
                      <a:pt x="927279" y="479605"/>
                    </a:moveTo>
                    <a:cubicBezTo>
                      <a:pt x="932041" y="477700"/>
                      <a:pt x="935851" y="480558"/>
                      <a:pt x="933946" y="486273"/>
                    </a:cubicBezTo>
                    <a:cubicBezTo>
                      <a:pt x="932041" y="490083"/>
                      <a:pt x="929184" y="492941"/>
                      <a:pt x="929184" y="493893"/>
                    </a:cubicBezTo>
                    <a:cubicBezTo>
                      <a:pt x="919659" y="493893"/>
                      <a:pt x="917754" y="491035"/>
                      <a:pt x="919659" y="488178"/>
                    </a:cubicBezTo>
                    <a:cubicBezTo>
                      <a:pt x="921564" y="484368"/>
                      <a:pt x="924421" y="480558"/>
                      <a:pt x="927279" y="479605"/>
                    </a:cubicBezTo>
                    <a:close/>
                    <a:moveTo>
                      <a:pt x="1938089" y="417931"/>
                    </a:moveTo>
                    <a:cubicBezTo>
                      <a:pt x="1948537" y="420431"/>
                      <a:pt x="1955503" y="431504"/>
                      <a:pt x="1959789" y="441505"/>
                    </a:cubicBezTo>
                    <a:cubicBezTo>
                      <a:pt x="1967409" y="457698"/>
                      <a:pt x="1952169" y="461508"/>
                      <a:pt x="1940739" y="466270"/>
                    </a:cubicBezTo>
                    <a:cubicBezTo>
                      <a:pt x="1909306" y="478653"/>
                      <a:pt x="1880731" y="501513"/>
                      <a:pt x="1842631" y="480558"/>
                    </a:cubicBezTo>
                    <a:cubicBezTo>
                      <a:pt x="1829296" y="472938"/>
                      <a:pt x="1832154" y="467223"/>
                      <a:pt x="1832154" y="458650"/>
                    </a:cubicBezTo>
                    <a:cubicBezTo>
                      <a:pt x="1828344" y="450078"/>
                      <a:pt x="1835964" y="442458"/>
                      <a:pt x="1833106" y="431980"/>
                    </a:cubicBezTo>
                    <a:cubicBezTo>
                      <a:pt x="1828344" y="420550"/>
                      <a:pt x="1835011" y="416740"/>
                      <a:pt x="1845489" y="423408"/>
                    </a:cubicBezTo>
                    <a:cubicBezTo>
                      <a:pt x="1847394" y="430075"/>
                      <a:pt x="1849299" y="439600"/>
                      <a:pt x="1857871" y="432933"/>
                    </a:cubicBezTo>
                    <a:cubicBezTo>
                      <a:pt x="1878826" y="418645"/>
                      <a:pt x="1903591" y="426265"/>
                      <a:pt x="1926451" y="418645"/>
                    </a:cubicBezTo>
                    <a:cubicBezTo>
                      <a:pt x="1930737" y="417216"/>
                      <a:pt x="1934607" y="417097"/>
                      <a:pt x="1938089" y="417931"/>
                    </a:cubicBezTo>
                    <a:close/>
                    <a:moveTo>
                      <a:pt x="904419" y="389118"/>
                    </a:moveTo>
                    <a:cubicBezTo>
                      <a:pt x="915849" y="404358"/>
                      <a:pt x="928231" y="418646"/>
                      <a:pt x="938709" y="433886"/>
                    </a:cubicBezTo>
                    <a:cubicBezTo>
                      <a:pt x="940614" y="436743"/>
                      <a:pt x="940614" y="441505"/>
                      <a:pt x="942519" y="446268"/>
                    </a:cubicBezTo>
                    <a:cubicBezTo>
                      <a:pt x="938709" y="447221"/>
                      <a:pt x="932041" y="450078"/>
                      <a:pt x="931089" y="449125"/>
                    </a:cubicBezTo>
                    <a:cubicBezTo>
                      <a:pt x="912991" y="426266"/>
                      <a:pt x="896799" y="440553"/>
                      <a:pt x="878701" y="449125"/>
                    </a:cubicBezTo>
                    <a:cubicBezTo>
                      <a:pt x="871081" y="452936"/>
                      <a:pt x="863461" y="446268"/>
                      <a:pt x="856794" y="443411"/>
                    </a:cubicBezTo>
                    <a:cubicBezTo>
                      <a:pt x="835839" y="424361"/>
                      <a:pt x="864414" y="422455"/>
                      <a:pt x="867271" y="412930"/>
                    </a:cubicBezTo>
                    <a:cubicBezTo>
                      <a:pt x="878701" y="402453"/>
                      <a:pt x="887274" y="388166"/>
                      <a:pt x="904419" y="389118"/>
                    </a:cubicBezTo>
                    <a:close/>
                    <a:moveTo>
                      <a:pt x="1062534" y="340541"/>
                    </a:moveTo>
                    <a:cubicBezTo>
                      <a:pt x="1073011" y="340541"/>
                      <a:pt x="1082536" y="340541"/>
                      <a:pt x="1083489" y="353876"/>
                    </a:cubicBezTo>
                    <a:cubicBezTo>
                      <a:pt x="1073964" y="356733"/>
                      <a:pt x="1066344" y="373878"/>
                      <a:pt x="1053961" y="360543"/>
                    </a:cubicBezTo>
                    <a:cubicBezTo>
                      <a:pt x="1045389" y="351018"/>
                      <a:pt x="1054914" y="345303"/>
                      <a:pt x="1062534" y="340541"/>
                    </a:cubicBezTo>
                    <a:close/>
                    <a:moveTo>
                      <a:pt x="2471113" y="336025"/>
                    </a:moveTo>
                    <a:cubicBezTo>
                      <a:pt x="2489315" y="339763"/>
                      <a:pt x="2505689" y="355066"/>
                      <a:pt x="2521763" y="370068"/>
                    </a:cubicBezTo>
                    <a:cubicBezTo>
                      <a:pt x="2652256" y="491988"/>
                      <a:pt x="2764651" y="627243"/>
                      <a:pt x="2848471" y="785358"/>
                    </a:cubicBezTo>
                    <a:cubicBezTo>
                      <a:pt x="2875141" y="835841"/>
                      <a:pt x="2898953" y="887276"/>
                      <a:pt x="2920861" y="940616"/>
                    </a:cubicBezTo>
                    <a:cubicBezTo>
                      <a:pt x="2925623" y="952046"/>
                      <a:pt x="2938006" y="963476"/>
                      <a:pt x="2926576" y="977763"/>
                    </a:cubicBezTo>
                    <a:cubicBezTo>
                      <a:pt x="2893238" y="978716"/>
                      <a:pt x="2872283" y="955856"/>
                      <a:pt x="2847518" y="938711"/>
                    </a:cubicBezTo>
                    <a:cubicBezTo>
                      <a:pt x="2844661" y="919661"/>
                      <a:pt x="2858948" y="906326"/>
                      <a:pt x="2864663" y="890133"/>
                    </a:cubicBezTo>
                    <a:cubicBezTo>
                      <a:pt x="2846566" y="892991"/>
                      <a:pt x="2829421" y="903468"/>
                      <a:pt x="2810371" y="908231"/>
                    </a:cubicBezTo>
                    <a:cubicBezTo>
                      <a:pt x="2792273" y="911088"/>
                      <a:pt x="2774176" y="912041"/>
                      <a:pt x="2757031" y="904421"/>
                    </a:cubicBezTo>
                    <a:cubicBezTo>
                      <a:pt x="2741791" y="897753"/>
                      <a:pt x="2733218" y="902516"/>
                      <a:pt x="2728456" y="916803"/>
                    </a:cubicBezTo>
                    <a:cubicBezTo>
                      <a:pt x="2724646" y="935853"/>
                      <a:pt x="2713216" y="952998"/>
                      <a:pt x="2707501" y="971096"/>
                    </a:cubicBezTo>
                    <a:cubicBezTo>
                      <a:pt x="2702738" y="984431"/>
                      <a:pt x="2699881" y="997766"/>
                      <a:pt x="2706548" y="1011101"/>
                    </a:cubicBezTo>
                    <a:cubicBezTo>
                      <a:pt x="2712263" y="1021578"/>
                      <a:pt x="2722741" y="1031103"/>
                      <a:pt x="2712263" y="1044438"/>
                    </a:cubicBezTo>
                    <a:cubicBezTo>
                      <a:pt x="2722979" y="1032294"/>
                      <a:pt x="2735302" y="1023900"/>
                      <a:pt x="2750438" y="1026892"/>
                    </a:cubicBezTo>
                    <a:lnTo>
                      <a:pt x="2757317" y="1029909"/>
                    </a:lnTo>
                    <a:lnTo>
                      <a:pt x="2760842" y="1028246"/>
                    </a:lnTo>
                    <a:cubicBezTo>
                      <a:pt x="2768462" y="1021578"/>
                      <a:pt x="2775130" y="1013006"/>
                      <a:pt x="2785607" y="1010148"/>
                    </a:cubicBezTo>
                    <a:cubicBezTo>
                      <a:pt x="2791798" y="1008243"/>
                      <a:pt x="2798228" y="1006814"/>
                      <a:pt x="2804538" y="1006457"/>
                    </a:cubicBezTo>
                    <a:cubicBezTo>
                      <a:pt x="2810848" y="1006100"/>
                      <a:pt x="2817040" y="1006814"/>
                      <a:pt x="2822755" y="1009196"/>
                    </a:cubicBezTo>
                    <a:cubicBezTo>
                      <a:pt x="2859902" y="1023483"/>
                      <a:pt x="2898955" y="1027293"/>
                      <a:pt x="2938959" y="1031103"/>
                    </a:cubicBezTo>
                    <a:cubicBezTo>
                      <a:pt x="2955152" y="1033008"/>
                      <a:pt x="2957057" y="1047296"/>
                      <a:pt x="2959915" y="1058726"/>
                    </a:cubicBezTo>
                    <a:cubicBezTo>
                      <a:pt x="2990394" y="1159691"/>
                      <a:pt x="3010397" y="1262561"/>
                      <a:pt x="3021827" y="1368288"/>
                    </a:cubicBezTo>
                    <a:cubicBezTo>
                      <a:pt x="3029447" y="1433058"/>
                      <a:pt x="3025637" y="1497828"/>
                      <a:pt x="3027542" y="1562598"/>
                    </a:cubicBezTo>
                    <a:cubicBezTo>
                      <a:pt x="3027542" y="1573076"/>
                      <a:pt x="3031352" y="1585458"/>
                      <a:pt x="3020874" y="1594983"/>
                    </a:cubicBezTo>
                    <a:cubicBezTo>
                      <a:pt x="2992299" y="1573076"/>
                      <a:pt x="2963724" y="1551168"/>
                      <a:pt x="2958009" y="1512116"/>
                    </a:cubicBezTo>
                    <a:cubicBezTo>
                      <a:pt x="2954199" y="1483541"/>
                      <a:pt x="2933244" y="1467348"/>
                      <a:pt x="2918005" y="1446393"/>
                    </a:cubicBezTo>
                    <a:cubicBezTo>
                      <a:pt x="2898955" y="1421628"/>
                      <a:pt x="2888477" y="1390196"/>
                      <a:pt x="2860855" y="1371146"/>
                    </a:cubicBezTo>
                    <a:cubicBezTo>
                      <a:pt x="2846567" y="1368288"/>
                      <a:pt x="2836089" y="1359716"/>
                      <a:pt x="2831327" y="1343523"/>
                    </a:cubicBezTo>
                    <a:cubicBezTo>
                      <a:pt x="2835137" y="1360668"/>
                      <a:pt x="2849424" y="1368288"/>
                      <a:pt x="2856092" y="1380671"/>
                    </a:cubicBezTo>
                    <a:cubicBezTo>
                      <a:pt x="2882762" y="1424486"/>
                      <a:pt x="2896097" y="1474968"/>
                      <a:pt x="2930387" y="1514021"/>
                    </a:cubicBezTo>
                    <a:cubicBezTo>
                      <a:pt x="2938007" y="1522593"/>
                      <a:pt x="2938959" y="1534976"/>
                      <a:pt x="2939912" y="1546406"/>
                    </a:cubicBezTo>
                    <a:cubicBezTo>
                      <a:pt x="2941817" y="1566408"/>
                      <a:pt x="2950390" y="1582601"/>
                      <a:pt x="2962772" y="1597841"/>
                    </a:cubicBezTo>
                    <a:cubicBezTo>
                      <a:pt x="2983727" y="1622606"/>
                      <a:pt x="2993252" y="1652133"/>
                      <a:pt x="2999919" y="1683566"/>
                    </a:cubicBezTo>
                    <a:cubicBezTo>
                      <a:pt x="3023732" y="1698806"/>
                      <a:pt x="3015159" y="1721666"/>
                      <a:pt x="3012302" y="1740716"/>
                    </a:cubicBezTo>
                    <a:cubicBezTo>
                      <a:pt x="2988490" y="1885496"/>
                      <a:pt x="2951342" y="2026466"/>
                      <a:pt x="2886572" y="2158864"/>
                    </a:cubicBezTo>
                    <a:cubicBezTo>
                      <a:pt x="2872284" y="2188391"/>
                      <a:pt x="2858949" y="2218871"/>
                      <a:pt x="2841805" y="2246493"/>
                    </a:cubicBezTo>
                    <a:cubicBezTo>
                      <a:pt x="2837042" y="2255066"/>
                      <a:pt x="2835137" y="2266496"/>
                      <a:pt x="2821802" y="2266496"/>
                    </a:cubicBezTo>
                    <a:cubicBezTo>
                      <a:pt x="2812277" y="2260781"/>
                      <a:pt x="2812277" y="2249351"/>
                      <a:pt x="2808467" y="2240778"/>
                    </a:cubicBezTo>
                    <a:cubicBezTo>
                      <a:pt x="2794180" y="2222681"/>
                      <a:pt x="2796084" y="2198868"/>
                      <a:pt x="2785607" y="2172198"/>
                    </a:cubicBezTo>
                    <a:cubicBezTo>
                      <a:pt x="2795132" y="2196011"/>
                      <a:pt x="2791322" y="2217918"/>
                      <a:pt x="2805609" y="2234111"/>
                    </a:cubicBezTo>
                    <a:cubicBezTo>
                      <a:pt x="2812277" y="2246493"/>
                      <a:pt x="2811324" y="2261733"/>
                      <a:pt x="2821802" y="2273164"/>
                    </a:cubicBezTo>
                    <a:cubicBezTo>
                      <a:pt x="2795132" y="2339839"/>
                      <a:pt x="2750364" y="2394131"/>
                      <a:pt x="2708455" y="2451281"/>
                    </a:cubicBezTo>
                    <a:cubicBezTo>
                      <a:pt x="2661782" y="2514146"/>
                      <a:pt x="2606537" y="2568439"/>
                      <a:pt x="2551292" y="2622731"/>
                    </a:cubicBezTo>
                    <a:cubicBezTo>
                      <a:pt x="2527480" y="2646543"/>
                      <a:pt x="2502714" y="2666546"/>
                      <a:pt x="2476997" y="2687501"/>
                    </a:cubicBezTo>
                    <a:cubicBezTo>
                      <a:pt x="2465567" y="2677976"/>
                      <a:pt x="2476997" y="2661783"/>
                      <a:pt x="2463662" y="2655116"/>
                    </a:cubicBezTo>
                    <a:cubicBezTo>
                      <a:pt x="2469377" y="2608443"/>
                      <a:pt x="2446517" y="2570343"/>
                      <a:pt x="2425562" y="2533196"/>
                    </a:cubicBezTo>
                    <a:cubicBezTo>
                      <a:pt x="2392224" y="2475093"/>
                      <a:pt x="2414132" y="2424611"/>
                      <a:pt x="2439849" y="2375081"/>
                    </a:cubicBezTo>
                    <a:cubicBezTo>
                      <a:pt x="2453184" y="2349364"/>
                      <a:pt x="2458899" y="2330314"/>
                      <a:pt x="2449374" y="2301739"/>
                    </a:cubicBezTo>
                    <a:cubicBezTo>
                      <a:pt x="2439849" y="2272211"/>
                      <a:pt x="2442707" y="2240778"/>
                      <a:pt x="2430324" y="2210298"/>
                    </a:cubicBezTo>
                    <a:cubicBezTo>
                      <a:pt x="2420799" y="2187439"/>
                      <a:pt x="2416989" y="2160768"/>
                      <a:pt x="2396987" y="2144576"/>
                    </a:cubicBezTo>
                    <a:cubicBezTo>
                      <a:pt x="2352219" y="2107428"/>
                      <a:pt x="2357934" y="2060756"/>
                      <a:pt x="2370317" y="2012178"/>
                    </a:cubicBezTo>
                    <a:cubicBezTo>
                      <a:pt x="2372222" y="2005511"/>
                      <a:pt x="2374127" y="1998843"/>
                      <a:pt x="2374127" y="1992176"/>
                    </a:cubicBezTo>
                    <a:cubicBezTo>
                      <a:pt x="2376984" y="1954076"/>
                      <a:pt x="2356982" y="1935978"/>
                      <a:pt x="2319834" y="1944551"/>
                    </a:cubicBezTo>
                    <a:cubicBezTo>
                      <a:pt x="2303642" y="1948361"/>
                      <a:pt x="2292212" y="1948361"/>
                      <a:pt x="2282687" y="1931216"/>
                    </a:cubicBezTo>
                    <a:cubicBezTo>
                      <a:pt x="2263637" y="1897878"/>
                      <a:pt x="2235062" y="1889306"/>
                      <a:pt x="2200772" y="1905498"/>
                    </a:cubicBezTo>
                    <a:cubicBezTo>
                      <a:pt x="2186484" y="1912166"/>
                      <a:pt x="2171244" y="1918833"/>
                      <a:pt x="2157909" y="1926453"/>
                    </a:cubicBezTo>
                    <a:cubicBezTo>
                      <a:pt x="2140764" y="1935978"/>
                      <a:pt x="2124572" y="1938836"/>
                      <a:pt x="2106474" y="1931216"/>
                    </a:cubicBezTo>
                    <a:cubicBezTo>
                      <a:pt x="2083614" y="1921691"/>
                      <a:pt x="2059802" y="1925501"/>
                      <a:pt x="2040752" y="1937883"/>
                    </a:cubicBezTo>
                    <a:cubicBezTo>
                      <a:pt x="2012177" y="1956933"/>
                      <a:pt x="1991222" y="1941693"/>
                      <a:pt x="1974077" y="1924548"/>
                    </a:cubicBezTo>
                    <a:cubicBezTo>
                      <a:pt x="1956932" y="1907403"/>
                      <a:pt x="1938834" y="1892163"/>
                      <a:pt x="1919784" y="1877876"/>
                    </a:cubicBezTo>
                    <a:cubicBezTo>
                      <a:pt x="1909307" y="1870256"/>
                      <a:pt x="1899782" y="1861683"/>
                      <a:pt x="1896924" y="1849301"/>
                    </a:cubicBezTo>
                    <a:cubicBezTo>
                      <a:pt x="1889304" y="1812153"/>
                      <a:pt x="1862634" y="1789293"/>
                      <a:pt x="1839774" y="1762623"/>
                    </a:cubicBezTo>
                    <a:cubicBezTo>
                      <a:pt x="1827392" y="1748336"/>
                      <a:pt x="1815962" y="1694043"/>
                      <a:pt x="1822629" y="1676898"/>
                    </a:cubicBezTo>
                    <a:cubicBezTo>
                      <a:pt x="1840727" y="1632131"/>
                      <a:pt x="1846442" y="1585458"/>
                      <a:pt x="1829297" y="1537833"/>
                    </a:cubicBezTo>
                    <a:cubicBezTo>
                      <a:pt x="1826439" y="1530213"/>
                      <a:pt x="1823582" y="1522593"/>
                      <a:pt x="1828344" y="1514973"/>
                    </a:cubicBezTo>
                    <a:cubicBezTo>
                      <a:pt x="1854062" y="1466396"/>
                      <a:pt x="1875017" y="1416866"/>
                      <a:pt x="1909307" y="1373051"/>
                    </a:cubicBezTo>
                    <a:cubicBezTo>
                      <a:pt x="1915022" y="1366383"/>
                      <a:pt x="1923594" y="1365431"/>
                      <a:pt x="1929309" y="1361621"/>
                    </a:cubicBezTo>
                    <a:cubicBezTo>
                      <a:pt x="1954074" y="1345428"/>
                      <a:pt x="1976934" y="1330188"/>
                      <a:pt x="1977887" y="1293041"/>
                    </a:cubicBezTo>
                    <a:cubicBezTo>
                      <a:pt x="1978839" y="1267323"/>
                      <a:pt x="1992174" y="1239701"/>
                      <a:pt x="2019797" y="1227318"/>
                    </a:cubicBezTo>
                    <a:cubicBezTo>
                      <a:pt x="2040752" y="1217793"/>
                      <a:pt x="2050277" y="1201601"/>
                      <a:pt x="2051229" y="1178741"/>
                    </a:cubicBezTo>
                    <a:cubicBezTo>
                      <a:pt x="2058849" y="1162548"/>
                      <a:pt x="2071232" y="1167311"/>
                      <a:pt x="2083614" y="1172073"/>
                    </a:cubicBezTo>
                    <a:cubicBezTo>
                      <a:pt x="2111237" y="1181598"/>
                      <a:pt x="2136002" y="1178741"/>
                      <a:pt x="2161719" y="1162548"/>
                    </a:cubicBezTo>
                    <a:cubicBezTo>
                      <a:pt x="2193152" y="1142546"/>
                      <a:pt x="2229347" y="1134926"/>
                      <a:pt x="2266494" y="1136831"/>
                    </a:cubicBezTo>
                    <a:cubicBezTo>
                      <a:pt x="2288402" y="1137783"/>
                      <a:pt x="2310309" y="1137783"/>
                      <a:pt x="2331264" y="1133021"/>
                    </a:cubicBezTo>
                    <a:cubicBezTo>
                      <a:pt x="2370317" y="1123496"/>
                      <a:pt x="2397939" y="1138736"/>
                      <a:pt x="2387462" y="1197791"/>
                    </a:cubicBezTo>
                    <a:cubicBezTo>
                      <a:pt x="2384604" y="1213983"/>
                      <a:pt x="2384604" y="1228271"/>
                      <a:pt x="2400797" y="1229223"/>
                    </a:cubicBezTo>
                    <a:cubicBezTo>
                      <a:pt x="2447469" y="1231128"/>
                      <a:pt x="2477949" y="1266371"/>
                      <a:pt x="2517002" y="1283516"/>
                    </a:cubicBezTo>
                    <a:cubicBezTo>
                      <a:pt x="2538909" y="1293041"/>
                      <a:pt x="2550339" y="1296851"/>
                      <a:pt x="2556055" y="1266371"/>
                    </a:cubicBezTo>
                    <a:cubicBezTo>
                      <a:pt x="2561769" y="1236843"/>
                      <a:pt x="2589392" y="1227318"/>
                      <a:pt x="2617967" y="1241606"/>
                    </a:cubicBezTo>
                    <a:cubicBezTo>
                      <a:pt x="2644637" y="1254941"/>
                      <a:pt x="2673212" y="1262561"/>
                      <a:pt x="2701787" y="1271133"/>
                    </a:cubicBezTo>
                    <a:cubicBezTo>
                      <a:pt x="2743697" y="1283516"/>
                      <a:pt x="2782749" y="1259703"/>
                      <a:pt x="2823707" y="1270181"/>
                    </a:cubicBezTo>
                    <a:cubicBezTo>
                      <a:pt x="2833232" y="1272086"/>
                      <a:pt x="2840852" y="1262561"/>
                      <a:pt x="2842757" y="1253988"/>
                    </a:cubicBezTo>
                    <a:cubicBezTo>
                      <a:pt x="2847519" y="1233033"/>
                      <a:pt x="2856092" y="1212078"/>
                      <a:pt x="2857997" y="1191123"/>
                    </a:cubicBezTo>
                    <a:cubicBezTo>
                      <a:pt x="2861807" y="1157786"/>
                      <a:pt x="2857044" y="1154928"/>
                      <a:pt x="2824659" y="1163501"/>
                    </a:cubicBezTo>
                    <a:cubicBezTo>
                      <a:pt x="2807514" y="1168263"/>
                      <a:pt x="2793227" y="1167311"/>
                      <a:pt x="2781797" y="1153023"/>
                    </a:cubicBezTo>
                    <a:lnTo>
                      <a:pt x="2778142" y="1149005"/>
                    </a:lnTo>
                    <a:lnTo>
                      <a:pt x="2758579" y="1157637"/>
                    </a:lnTo>
                    <a:cubicBezTo>
                      <a:pt x="2730182" y="1164691"/>
                      <a:pt x="2706072" y="1153261"/>
                      <a:pt x="2684641" y="1122543"/>
                    </a:cubicBezTo>
                    <a:cubicBezTo>
                      <a:pt x="2676068" y="1110161"/>
                      <a:pt x="2672258" y="1095873"/>
                      <a:pt x="2664638" y="1083491"/>
                    </a:cubicBezTo>
                    <a:cubicBezTo>
                      <a:pt x="2658923" y="1073966"/>
                      <a:pt x="2664638" y="1054916"/>
                      <a:pt x="2646541" y="1054916"/>
                    </a:cubicBezTo>
                    <a:cubicBezTo>
                      <a:pt x="2631301" y="1055868"/>
                      <a:pt x="2616061" y="1061583"/>
                      <a:pt x="2610346" y="1080633"/>
                    </a:cubicBezTo>
                    <a:lnTo>
                      <a:pt x="2609202" y="1082346"/>
                    </a:lnTo>
                    <a:lnTo>
                      <a:pt x="2613204" y="1086348"/>
                    </a:lnTo>
                    <a:cubicBezTo>
                      <a:pt x="2619871" y="1093968"/>
                      <a:pt x="2626539" y="1101588"/>
                      <a:pt x="2632254" y="1108255"/>
                    </a:cubicBezTo>
                    <a:cubicBezTo>
                      <a:pt x="2619871" y="1117780"/>
                      <a:pt x="2617014" y="1133020"/>
                      <a:pt x="2609394" y="1145403"/>
                    </a:cubicBezTo>
                    <a:cubicBezTo>
                      <a:pt x="2602726" y="1154928"/>
                      <a:pt x="2586534" y="1142545"/>
                      <a:pt x="2584629" y="1132068"/>
                    </a:cubicBezTo>
                    <a:cubicBezTo>
                      <a:pt x="2581771" y="1117780"/>
                      <a:pt x="2574151" y="1106350"/>
                      <a:pt x="2566055" y="1095397"/>
                    </a:cubicBezTo>
                    <a:lnTo>
                      <a:pt x="2558490" y="1083461"/>
                    </a:lnTo>
                    <a:lnTo>
                      <a:pt x="2545576" y="1071108"/>
                    </a:lnTo>
                    <a:cubicBezTo>
                      <a:pt x="2541766" y="1068251"/>
                      <a:pt x="2537003" y="1065393"/>
                      <a:pt x="2536051" y="1061583"/>
                    </a:cubicBezTo>
                    <a:cubicBezTo>
                      <a:pt x="2522716" y="1003481"/>
                      <a:pt x="2462708" y="991098"/>
                      <a:pt x="2429371" y="952046"/>
                    </a:cubicBezTo>
                    <a:cubicBezTo>
                      <a:pt x="2426513" y="949188"/>
                      <a:pt x="2421751" y="947283"/>
                      <a:pt x="2417941" y="944426"/>
                    </a:cubicBezTo>
                    <a:cubicBezTo>
                      <a:pt x="2416036" y="943473"/>
                      <a:pt x="2413178" y="943473"/>
                      <a:pt x="2407463" y="947283"/>
                    </a:cubicBezTo>
                    <a:cubicBezTo>
                      <a:pt x="2425561" y="973001"/>
                      <a:pt x="2440801" y="998718"/>
                      <a:pt x="2469376" y="1014911"/>
                    </a:cubicBezTo>
                    <a:cubicBezTo>
                      <a:pt x="2483663" y="1023483"/>
                      <a:pt x="2500808" y="1028246"/>
                      <a:pt x="2509381" y="1044438"/>
                    </a:cubicBezTo>
                    <a:cubicBezTo>
                      <a:pt x="2510333" y="1049201"/>
                      <a:pt x="2508428" y="1053963"/>
                      <a:pt x="2504618" y="1057773"/>
                    </a:cubicBezTo>
                    <a:cubicBezTo>
                      <a:pt x="2500808" y="1066346"/>
                      <a:pt x="2479853" y="1059678"/>
                      <a:pt x="2488426" y="1077776"/>
                    </a:cubicBezTo>
                    <a:cubicBezTo>
                      <a:pt x="2485568" y="1082538"/>
                      <a:pt x="2481758" y="1084443"/>
                      <a:pt x="2476996" y="1084443"/>
                    </a:cubicBezTo>
                    <a:cubicBezTo>
                      <a:pt x="2437943" y="1050153"/>
                      <a:pt x="2385556" y="1032056"/>
                      <a:pt x="2356028" y="985383"/>
                    </a:cubicBezTo>
                    <a:cubicBezTo>
                      <a:pt x="2346503" y="970143"/>
                      <a:pt x="2333168" y="968238"/>
                      <a:pt x="2317928" y="978716"/>
                    </a:cubicBezTo>
                    <a:cubicBezTo>
                      <a:pt x="2310308" y="984431"/>
                      <a:pt x="2301736" y="994908"/>
                      <a:pt x="2295068" y="993003"/>
                    </a:cubicBezTo>
                    <a:cubicBezTo>
                      <a:pt x="2237918" y="978716"/>
                      <a:pt x="2232203" y="1040628"/>
                      <a:pt x="2196008" y="1057773"/>
                    </a:cubicBezTo>
                    <a:cubicBezTo>
                      <a:pt x="2185531" y="1062536"/>
                      <a:pt x="2183626" y="1075871"/>
                      <a:pt x="2181721" y="1087301"/>
                    </a:cubicBezTo>
                    <a:cubicBezTo>
                      <a:pt x="2172196" y="1130163"/>
                      <a:pt x="2149336" y="1152071"/>
                      <a:pt x="2105521" y="1157786"/>
                    </a:cubicBezTo>
                    <a:cubicBezTo>
                      <a:pt x="2088376" y="1159691"/>
                      <a:pt x="2069326" y="1179693"/>
                      <a:pt x="2053133" y="1155881"/>
                    </a:cubicBezTo>
                    <a:cubicBezTo>
                      <a:pt x="2052181" y="1145403"/>
                      <a:pt x="2048371" y="1137783"/>
                      <a:pt x="2036941" y="1136831"/>
                    </a:cubicBezTo>
                    <a:cubicBezTo>
                      <a:pt x="2026463" y="1135878"/>
                      <a:pt x="2010271" y="1148261"/>
                      <a:pt x="2008366" y="1131116"/>
                    </a:cubicBezTo>
                    <a:cubicBezTo>
                      <a:pt x="2005508" y="1113018"/>
                      <a:pt x="1993126" y="1094921"/>
                      <a:pt x="2001698" y="1074918"/>
                    </a:cubicBezTo>
                    <a:cubicBezTo>
                      <a:pt x="2011223" y="1051106"/>
                      <a:pt x="2015986" y="1027293"/>
                      <a:pt x="2008366" y="1001576"/>
                    </a:cubicBezTo>
                    <a:cubicBezTo>
                      <a:pt x="2002651" y="979668"/>
                      <a:pt x="2021701" y="978716"/>
                      <a:pt x="2035988" y="977763"/>
                    </a:cubicBezTo>
                    <a:cubicBezTo>
                      <a:pt x="2059801" y="974906"/>
                      <a:pt x="2083613" y="981573"/>
                      <a:pt x="2107426" y="983478"/>
                    </a:cubicBezTo>
                    <a:cubicBezTo>
                      <a:pt x="2120761" y="984431"/>
                      <a:pt x="2139811" y="992051"/>
                      <a:pt x="2148383" y="975858"/>
                    </a:cubicBezTo>
                    <a:cubicBezTo>
                      <a:pt x="2157908" y="956808"/>
                      <a:pt x="2162671" y="934901"/>
                      <a:pt x="2150288" y="913946"/>
                    </a:cubicBezTo>
                    <a:cubicBezTo>
                      <a:pt x="2140763" y="897753"/>
                      <a:pt x="2131238" y="882513"/>
                      <a:pt x="2112188" y="876798"/>
                    </a:cubicBezTo>
                    <a:cubicBezTo>
                      <a:pt x="2105521" y="874893"/>
                      <a:pt x="2094091" y="873941"/>
                      <a:pt x="2096948" y="862511"/>
                    </a:cubicBezTo>
                    <a:cubicBezTo>
                      <a:pt x="2098853" y="852033"/>
                      <a:pt x="2109331" y="852033"/>
                      <a:pt x="2118856" y="849176"/>
                    </a:cubicBezTo>
                    <a:cubicBezTo>
                      <a:pt x="2149336" y="838698"/>
                      <a:pt x="2177911" y="830126"/>
                      <a:pt x="2206486" y="810123"/>
                    </a:cubicBezTo>
                    <a:cubicBezTo>
                      <a:pt x="2241728" y="785358"/>
                      <a:pt x="2258873" y="735828"/>
                      <a:pt x="2308403" y="731066"/>
                    </a:cubicBezTo>
                    <a:cubicBezTo>
                      <a:pt x="2322691" y="729161"/>
                      <a:pt x="2323643" y="718683"/>
                      <a:pt x="2321738" y="708206"/>
                    </a:cubicBezTo>
                    <a:cubicBezTo>
                      <a:pt x="2319833" y="698681"/>
                      <a:pt x="2314118" y="689156"/>
                      <a:pt x="2311261" y="679631"/>
                    </a:cubicBezTo>
                    <a:cubicBezTo>
                      <a:pt x="2307451" y="666296"/>
                      <a:pt x="2305546" y="652008"/>
                      <a:pt x="2320786" y="643436"/>
                    </a:cubicBezTo>
                    <a:cubicBezTo>
                      <a:pt x="2326501" y="640578"/>
                      <a:pt x="2334121" y="632958"/>
                      <a:pt x="2338883" y="638673"/>
                    </a:cubicBezTo>
                    <a:cubicBezTo>
                      <a:pt x="2346503" y="649151"/>
                      <a:pt x="2353171" y="662486"/>
                      <a:pt x="2343646" y="675821"/>
                    </a:cubicBezTo>
                    <a:cubicBezTo>
                      <a:pt x="2337931" y="685346"/>
                      <a:pt x="2342693" y="692966"/>
                      <a:pt x="2348408" y="699633"/>
                    </a:cubicBezTo>
                    <a:cubicBezTo>
                      <a:pt x="2356028" y="708206"/>
                      <a:pt x="2364601" y="711063"/>
                      <a:pt x="2376031" y="706301"/>
                    </a:cubicBezTo>
                    <a:cubicBezTo>
                      <a:pt x="2378888" y="705348"/>
                      <a:pt x="2381746" y="704396"/>
                      <a:pt x="2385556" y="704396"/>
                    </a:cubicBezTo>
                    <a:cubicBezTo>
                      <a:pt x="2409368" y="712968"/>
                      <a:pt x="2432228" y="712016"/>
                      <a:pt x="2454136" y="698681"/>
                    </a:cubicBezTo>
                    <a:cubicBezTo>
                      <a:pt x="2460803" y="694871"/>
                      <a:pt x="2469376" y="692966"/>
                      <a:pt x="2476996" y="692013"/>
                    </a:cubicBezTo>
                    <a:cubicBezTo>
                      <a:pt x="2517001" y="689156"/>
                      <a:pt x="2517001" y="689156"/>
                      <a:pt x="2517953" y="648198"/>
                    </a:cubicBezTo>
                    <a:cubicBezTo>
                      <a:pt x="2525573" y="626291"/>
                      <a:pt x="2540813" y="618671"/>
                      <a:pt x="2563673" y="626291"/>
                    </a:cubicBezTo>
                    <a:cubicBezTo>
                      <a:pt x="2558911" y="610098"/>
                      <a:pt x="2545576" y="599621"/>
                      <a:pt x="2554148" y="585333"/>
                    </a:cubicBezTo>
                    <a:lnTo>
                      <a:pt x="2572928" y="573708"/>
                    </a:lnTo>
                    <a:lnTo>
                      <a:pt x="2586098" y="571735"/>
                    </a:lnTo>
                    <a:lnTo>
                      <a:pt x="2586726" y="571671"/>
                    </a:lnTo>
                    <a:cubicBezTo>
                      <a:pt x="2599630" y="572653"/>
                      <a:pt x="2613203" y="578189"/>
                      <a:pt x="2624633" y="568188"/>
                    </a:cubicBezTo>
                    <a:cubicBezTo>
                      <a:pt x="2626538" y="566283"/>
                      <a:pt x="2628443" y="565331"/>
                      <a:pt x="2630348" y="563426"/>
                    </a:cubicBezTo>
                    <a:cubicBezTo>
                      <a:pt x="2634158" y="561521"/>
                      <a:pt x="2634158" y="568188"/>
                      <a:pt x="2633206" y="563426"/>
                    </a:cubicBezTo>
                    <a:cubicBezTo>
                      <a:pt x="2632253" y="557711"/>
                      <a:pt x="2629396" y="564378"/>
                      <a:pt x="2626538" y="563426"/>
                    </a:cubicBezTo>
                    <a:cubicBezTo>
                      <a:pt x="2615584" y="567236"/>
                      <a:pt x="2604392" y="569141"/>
                      <a:pt x="2593082" y="570689"/>
                    </a:cubicBezTo>
                    <a:lnTo>
                      <a:pt x="2586098" y="571735"/>
                    </a:lnTo>
                    <a:lnTo>
                      <a:pt x="2574151" y="572951"/>
                    </a:lnTo>
                    <a:lnTo>
                      <a:pt x="2572928" y="573708"/>
                    </a:lnTo>
                    <a:lnTo>
                      <a:pt x="2558911" y="575808"/>
                    </a:lnTo>
                    <a:cubicBezTo>
                      <a:pt x="2533193" y="580571"/>
                      <a:pt x="2516048" y="563426"/>
                      <a:pt x="2506523" y="541518"/>
                    </a:cubicBezTo>
                    <a:cubicBezTo>
                      <a:pt x="2496998" y="519611"/>
                      <a:pt x="2487473" y="498656"/>
                      <a:pt x="2512238" y="480558"/>
                    </a:cubicBezTo>
                    <a:cubicBezTo>
                      <a:pt x="2520811" y="474843"/>
                      <a:pt x="2527478" y="467223"/>
                      <a:pt x="2533193" y="458651"/>
                    </a:cubicBezTo>
                    <a:cubicBezTo>
                      <a:pt x="2537003" y="452936"/>
                      <a:pt x="2541766" y="446268"/>
                      <a:pt x="2534146" y="440553"/>
                    </a:cubicBezTo>
                    <a:cubicBezTo>
                      <a:pt x="2526526" y="434838"/>
                      <a:pt x="2515096" y="437696"/>
                      <a:pt x="2513191" y="445316"/>
                    </a:cubicBezTo>
                    <a:cubicBezTo>
                      <a:pt x="2506523" y="474843"/>
                      <a:pt x="2482711" y="489131"/>
                      <a:pt x="2464613" y="509133"/>
                    </a:cubicBezTo>
                    <a:cubicBezTo>
                      <a:pt x="2452231" y="523421"/>
                      <a:pt x="2455088" y="538661"/>
                      <a:pt x="2467471" y="551996"/>
                    </a:cubicBezTo>
                    <a:cubicBezTo>
                      <a:pt x="2481758" y="567236"/>
                      <a:pt x="2481758" y="582476"/>
                      <a:pt x="2468423" y="597716"/>
                    </a:cubicBezTo>
                    <a:cubicBezTo>
                      <a:pt x="2457946" y="610098"/>
                      <a:pt x="2455088" y="623433"/>
                      <a:pt x="2453183" y="638673"/>
                    </a:cubicBezTo>
                    <a:cubicBezTo>
                      <a:pt x="2451278" y="657723"/>
                      <a:pt x="2442706" y="671058"/>
                      <a:pt x="2423656" y="676773"/>
                    </a:cubicBezTo>
                    <a:cubicBezTo>
                      <a:pt x="2413178" y="682488"/>
                      <a:pt x="2402701" y="690108"/>
                      <a:pt x="2389366" y="683441"/>
                    </a:cubicBezTo>
                    <a:cubicBezTo>
                      <a:pt x="2381746" y="676773"/>
                      <a:pt x="2376983" y="670106"/>
                      <a:pt x="2383651" y="659628"/>
                    </a:cubicBezTo>
                    <a:cubicBezTo>
                      <a:pt x="2377936" y="649151"/>
                      <a:pt x="2372221" y="638673"/>
                      <a:pt x="2367458" y="627243"/>
                    </a:cubicBezTo>
                    <a:cubicBezTo>
                      <a:pt x="2348408" y="585333"/>
                      <a:pt x="2348408" y="584381"/>
                      <a:pt x="2308403" y="612003"/>
                    </a:cubicBezTo>
                    <a:cubicBezTo>
                      <a:pt x="2273161" y="616766"/>
                      <a:pt x="2265541" y="608193"/>
                      <a:pt x="2270303" y="571046"/>
                    </a:cubicBezTo>
                    <a:cubicBezTo>
                      <a:pt x="2271256" y="560568"/>
                      <a:pt x="2287448" y="545328"/>
                      <a:pt x="2260778" y="543423"/>
                    </a:cubicBezTo>
                    <a:cubicBezTo>
                      <a:pt x="2255063" y="542471"/>
                      <a:pt x="2255063" y="530088"/>
                      <a:pt x="2259826" y="522468"/>
                    </a:cubicBezTo>
                    <a:cubicBezTo>
                      <a:pt x="2313166" y="486273"/>
                      <a:pt x="2361743" y="445316"/>
                      <a:pt x="2390318" y="385308"/>
                    </a:cubicBezTo>
                    <a:cubicBezTo>
                      <a:pt x="2396986" y="372926"/>
                      <a:pt x="2403653" y="362448"/>
                      <a:pt x="2416988" y="357686"/>
                    </a:cubicBezTo>
                    <a:cubicBezTo>
                      <a:pt x="2416988" y="355781"/>
                      <a:pt x="2416988" y="353876"/>
                      <a:pt x="2417941" y="351971"/>
                    </a:cubicBezTo>
                    <a:cubicBezTo>
                      <a:pt x="2419846" y="352923"/>
                      <a:pt x="2423656" y="354828"/>
                      <a:pt x="2424608" y="353876"/>
                    </a:cubicBezTo>
                    <a:cubicBezTo>
                      <a:pt x="2434371" y="344351"/>
                      <a:pt x="2443539" y="338934"/>
                      <a:pt x="2452245" y="336582"/>
                    </a:cubicBezTo>
                    <a:cubicBezTo>
                      <a:pt x="2458775" y="334818"/>
                      <a:pt x="2465045" y="334779"/>
                      <a:pt x="2471113" y="336025"/>
                    </a:cubicBezTo>
                    <a:close/>
                    <a:moveTo>
                      <a:pt x="761544" y="194808"/>
                    </a:moveTo>
                    <a:cubicBezTo>
                      <a:pt x="773926" y="196713"/>
                      <a:pt x="774879" y="206238"/>
                      <a:pt x="773926" y="216716"/>
                    </a:cubicBezTo>
                    <a:cubicBezTo>
                      <a:pt x="755829" y="237671"/>
                      <a:pt x="760591" y="257673"/>
                      <a:pt x="773926" y="278628"/>
                    </a:cubicBezTo>
                    <a:cubicBezTo>
                      <a:pt x="748209" y="302441"/>
                      <a:pt x="720586" y="315776"/>
                      <a:pt x="687249" y="293868"/>
                    </a:cubicBezTo>
                    <a:cubicBezTo>
                      <a:pt x="682486" y="291011"/>
                      <a:pt x="675819" y="292916"/>
                      <a:pt x="671056" y="292916"/>
                    </a:cubicBezTo>
                    <a:cubicBezTo>
                      <a:pt x="660579" y="294821"/>
                      <a:pt x="650101" y="296726"/>
                      <a:pt x="640576" y="298631"/>
                    </a:cubicBezTo>
                    <a:cubicBezTo>
                      <a:pt x="627241" y="300536"/>
                      <a:pt x="613906" y="302441"/>
                      <a:pt x="603429" y="291011"/>
                    </a:cubicBezTo>
                    <a:cubicBezTo>
                      <a:pt x="636766" y="258626"/>
                      <a:pt x="678676" y="239576"/>
                      <a:pt x="715824" y="211953"/>
                    </a:cubicBezTo>
                    <a:cubicBezTo>
                      <a:pt x="719634" y="209096"/>
                      <a:pt x="724396" y="211953"/>
                      <a:pt x="727254" y="215763"/>
                    </a:cubicBezTo>
                    <a:cubicBezTo>
                      <a:pt x="746304" y="220526"/>
                      <a:pt x="741541" y="187188"/>
                      <a:pt x="761544" y="194808"/>
                    </a:cubicBezTo>
                    <a:close/>
                    <a:moveTo>
                      <a:pt x="873343" y="184331"/>
                    </a:moveTo>
                    <a:cubicBezTo>
                      <a:pt x="879653" y="185283"/>
                      <a:pt x="886320" y="188617"/>
                      <a:pt x="891083" y="191951"/>
                    </a:cubicBezTo>
                    <a:cubicBezTo>
                      <a:pt x="904418" y="200523"/>
                      <a:pt x="892988" y="209096"/>
                      <a:pt x="888226" y="217668"/>
                    </a:cubicBezTo>
                    <a:lnTo>
                      <a:pt x="879241" y="234820"/>
                    </a:lnTo>
                    <a:lnTo>
                      <a:pt x="895370" y="235036"/>
                    </a:lnTo>
                    <a:cubicBezTo>
                      <a:pt x="907514" y="238206"/>
                      <a:pt x="906800" y="249815"/>
                      <a:pt x="899656" y="266246"/>
                    </a:cubicBezTo>
                    <a:cubicBezTo>
                      <a:pt x="894893" y="277676"/>
                      <a:pt x="884416" y="289106"/>
                      <a:pt x="892988" y="303393"/>
                    </a:cubicBezTo>
                    <a:cubicBezTo>
                      <a:pt x="897751" y="310061"/>
                      <a:pt x="901561" y="309108"/>
                      <a:pt x="905371" y="303393"/>
                    </a:cubicBezTo>
                    <a:cubicBezTo>
                      <a:pt x="923468" y="307203"/>
                      <a:pt x="923468" y="307203"/>
                      <a:pt x="915848" y="337683"/>
                    </a:cubicBezTo>
                    <a:cubicBezTo>
                      <a:pt x="926326" y="330063"/>
                      <a:pt x="936803" y="329111"/>
                      <a:pt x="946328" y="324348"/>
                    </a:cubicBezTo>
                    <a:lnTo>
                      <a:pt x="973409" y="303804"/>
                    </a:lnTo>
                    <a:lnTo>
                      <a:pt x="975260" y="292796"/>
                    </a:lnTo>
                    <a:cubicBezTo>
                      <a:pt x="974903" y="288629"/>
                      <a:pt x="972522" y="284819"/>
                      <a:pt x="965378" y="281485"/>
                    </a:cubicBezTo>
                    <a:cubicBezTo>
                      <a:pt x="944423" y="270055"/>
                      <a:pt x="942518" y="249100"/>
                      <a:pt x="962521" y="233860"/>
                    </a:cubicBezTo>
                    <a:cubicBezTo>
                      <a:pt x="977761" y="221478"/>
                      <a:pt x="993953" y="208143"/>
                      <a:pt x="1013956" y="203380"/>
                    </a:cubicBezTo>
                    <a:cubicBezTo>
                      <a:pt x="1018718" y="201475"/>
                      <a:pt x="1023481" y="200046"/>
                      <a:pt x="1028243" y="200165"/>
                    </a:cubicBezTo>
                    <a:cubicBezTo>
                      <a:pt x="1033006" y="200284"/>
                      <a:pt x="1037768" y="201951"/>
                      <a:pt x="1042531" y="206238"/>
                    </a:cubicBezTo>
                    <a:cubicBezTo>
                      <a:pt x="1037768" y="220525"/>
                      <a:pt x="1018718" y="221478"/>
                      <a:pt x="1016813" y="234813"/>
                    </a:cubicBezTo>
                    <a:cubicBezTo>
                      <a:pt x="1029196" y="212905"/>
                      <a:pt x="1052056" y="208143"/>
                      <a:pt x="1075868" y="204333"/>
                    </a:cubicBezTo>
                    <a:cubicBezTo>
                      <a:pt x="1082536" y="204333"/>
                      <a:pt x="1089203" y="204333"/>
                      <a:pt x="1095871" y="204333"/>
                    </a:cubicBezTo>
                    <a:cubicBezTo>
                      <a:pt x="1106348" y="211953"/>
                      <a:pt x="1099681" y="223383"/>
                      <a:pt x="1099681" y="232908"/>
                    </a:cubicBezTo>
                    <a:cubicBezTo>
                      <a:pt x="1112063" y="235765"/>
                      <a:pt x="1123493" y="229098"/>
                      <a:pt x="1133971" y="231003"/>
                    </a:cubicBezTo>
                    <a:cubicBezTo>
                      <a:pt x="1140638" y="231003"/>
                      <a:pt x="1146353" y="233860"/>
                      <a:pt x="1151116" y="238623"/>
                    </a:cubicBezTo>
                    <a:cubicBezTo>
                      <a:pt x="1162546" y="262435"/>
                      <a:pt x="1192073" y="265293"/>
                      <a:pt x="1205408" y="287200"/>
                    </a:cubicBezTo>
                    <a:cubicBezTo>
                      <a:pt x="1219696" y="305298"/>
                      <a:pt x="1210171" y="320538"/>
                      <a:pt x="1198741" y="334825"/>
                    </a:cubicBezTo>
                    <a:cubicBezTo>
                      <a:pt x="1205408" y="359590"/>
                      <a:pt x="1234936" y="358638"/>
                      <a:pt x="1248271" y="377688"/>
                    </a:cubicBezTo>
                    <a:cubicBezTo>
                      <a:pt x="1257796" y="391023"/>
                      <a:pt x="1257796" y="393880"/>
                      <a:pt x="1246366" y="402453"/>
                    </a:cubicBezTo>
                    <a:cubicBezTo>
                      <a:pt x="1226363" y="415788"/>
                      <a:pt x="1207313" y="445315"/>
                      <a:pt x="1187311" y="402453"/>
                    </a:cubicBezTo>
                    <a:cubicBezTo>
                      <a:pt x="1184453" y="396738"/>
                      <a:pt x="1176833" y="390070"/>
                      <a:pt x="1171118" y="396738"/>
                    </a:cubicBezTo>
                    <a:cubicBezTo>
                      <a:pt x="1161593" y="407215"/>
                      <a:pt x="1163498" y="418645"/>
                      <a:pt x="1171118" y="431028"/>
                    </a:cubicBezTo>
                    <a:cubicBezTo>
                      <a:pt x="1186358" y="457698"/>
                      <a:pt x="1180643" y="471033"/>
                      <a:pt x="1151116" y="479605"/>
                    </a:cubicBezTo>
                    <a:cubicBezTo>
                      <a:pt x="1147306" y="475795"/>
                      <a:pt x="1141591" y="474843"/>
                      <a:pt x="1136828" y="476748"/>
                    </a:cubicBezTo>
                    <a:cubicBezTo>
                      <a:pt x="1132066" y="478653"/>
                      <a:pt x="1134923" y="483415"/>
                      <a:pt x="1136828" y="487225"/>
                    </a:cubicBezTo>
                    <a:cubicBezTo>
                      <a:pt x="1135876" y="500560"/>
                      <a:pt x="1128256" y="503418"/>
                      <a:pt x="1118731" y="497703"/>
                    </a:cubicBezTo>
                    <a:cubicBezTo>
                      <a:pt x="1098728" y="487225"/>
                      <a:pt x="1074916" y="482463"/>
                      <a:pt x="1066343" y="455793"/>
                    </a:cubicBezTo>
                    <a:cubicBezTo>
                      <a:pt x="1058723" y="432933"/>
                      <a:pt x="1039673" y="427218"/>
                      <a:pt x="1016813" y="433885"/>
                    </a:cubicBezTo>
                    <a:cubicBezTo>
                      <a:pt x="1008241" y="436743"/>
                      <a:pt x="999668" y="438648"/>
                      <a:pt x="996811" y="428170"/>
                    </a:cubicBezTo>
                    <a:cubicBezTo>
                      <a:pt x="993001" y="415788"/>
                      <a:pt x="1007288" y="411025"/>
                      <a:pt x="1013003" y="411978"/>
                    </a:cubicBezTo>
                    <a:cubicBezTo>
                      <a:pt x="1055866" y="420550"/>
                      <a:pt x="1078726" y="386260"/>
                      <a:pt x="1109206" y="369115"/>
                    </a:cubicBezTo>
                    <a:cubicBezTo>
                      <a:pt x="1117778" y="343398"/>
                      <a:pt x="1089203" y="330063"/>
                      <a:pt x="1089203" y="307203"/>
                    </a:cubicBezTo>
                    <a:cubicBezTo>
                      <a:pt x="1085393" y="301488"/>
                      <a:pt x="1081583" y="296725"/>
                      <a:pt x="1077773" y="291010"/>
                    </a:cubicBezTo>
                    <a:cubicBezTo>
                      <a:pt x="1057771" y="307203"/>
                      <a:pt x="1036816" y="290058"/>
                      <a:pt x="1016813" y="292915"/>
                    </a:cubicBezTo>
                    <a:cubicBezTo>
                      <a:pt x="1012050" y="293391"/>
                      <a:pt x="1008717" y="294106"/>
                      <a:pt x="1007169" y="296011"/>
                    </a:cubicBezTo>
                    <a:lnTo>
                      <a:pt x="1007866" y="302667"/>
                    </a:lnTo>
                    <a:lnTo>
                      <a:pt x="1009193" y="303393"/>
                    </a:lnTo>
                    <a:cubicBezTo>
                      <a:pt x="1013003" y="324348"/>
                      <a:pt x="986333" y="363401"/>
                      <a:pt x="962521" y="370068"/>
                    </a:cubicBezTo>
                    <a:cubicBezTo>
                      <a:pt x="943471" y="375783"/>
                      <a:pt x="924421" y="377688"/>
                      <a:pt x="905371" y="371973"/>
                    </a:cubicBezTo>
                    <a:cubicBezTo>
                      <a:pt x="896798" y="389118"/>
                      <a:pt x="879653" y="396738"/>
                      <a:pt x="868223" y="410073"/>
                    </a:cubicBezTo>
                    <a:cubicBezTo>
                      <a:pt x="859651" y="419598"/>
                      <a:pt x="849173" y="424361"/>
                      <a:pt x="836791" y="426266"/>
                    </a:cubicBezTo>
                    <a:cubicBezTo>
                      <a:pt x="830123" y="425313"/>
                      <a:pt x="820598" y="421503"/>
                      <a:pt x="816788" y="424361"/>
                    </a:cubicBezTo>
                    <a:cubicBezTo>
                      <a:pt x="772973" y="455793"/>
                      <a:pt x="714871" y="464366"/>
                      <a:pt x="677723" y="507228"/>
                    </a:cubicBezTo>
                    <a:cubicBezTo>
                      <a:pt x="667246" y="519611"/>
                      <a:pt x="646291" y="531993"/>
                      <a:pt x="668198" y="553901"/>
                    </a:cubicBezTo>
                    <a:cubicBezTo>
                      <a:pt x="672961" y="558663"/>
                      <a:pt x="665341" y="574856"/>
                      <a:pt x="662483" y="586286"/>
                    </a:cubicBezTo>
                    <a:cubicBezTo>
                      <a:pt x="685343" y="585333"/>
                      <a:pt x="702488" y="596763"/>
                      <a:pt x="716776" y="612956"/>
                    </a:cubicBezTo>
                    <a:cubicBezTo>
                      <a:pt x="731063" y="630101"/>
                      <a:pt x="747256" y="644388"/>
                      <a:pt x="771068" y="645341"/>
                    </a:cubicBezTo>
                    <a:cubicBezTo>
                      <a:pt x="789166" y="646293"/>
                      <a:pt x="788213" y="653913"/>
                      <a:pt x="782498" y="667248"/>
                    </a:cubicBezTo>
                    <a:cubicBezTo>
                      <a:pt x="774878" y="685346"/>
                      <a:pt x="766306" y="702491"/>
                      <a:pt x="772973" y="726303"/>
                    </a:cubicBezTo>
                    <a:cubicBezTo>
                      <a:pt x="779641" y="752973"/>
                      <a:pt x="789166" y="747258"/>
                      <a:pt x="805358" y="736781"/>
                    </a:cubicBezTo>
                    <a:cubicBezTo>
                      <a:pt x="823456" y="725351"/>
                      <a:pt x="826313" y="706301"/>
                      <a:pt x="828218" y="689156"/>
                    </a:cubicBezTo>
                    <a:cubicBezTo>
                      <a:pt x="831076" y="669153"/>
                      <a:pt x="841553" y="660581"/>
                      <a:pt x="858698" y="652961"/>
                    </a:cubicBezTo>
                    <a:cubicBezTo>
                      <a:pt x="901561" y="638673"/>
                      <a:pt x="911086" y="619623"/>
                      <a:pt x="901561" y="573903"/>
                    </a:cubicBezTo>
                    <a:cubicBezTo>
                      <a:pt x="900608" y="569141"/>
                      <a:pt x="899656" y="563426"/>
                      <a:pt x="904418" y="561521"/>
                    </a:cubicBezTo>
                    <a:cubicBezTo>
                      <a:pt x="937756" y="550091"/>
                      <a:pt x="937756" y="514848"/>
                      <a:pt x="953948" y="491988"/>
                    </a:cubicBezTo>
                    <a:cubicBezTo>
                      <a:pt x="957758" y="486273"/>
                      <a:pt x="961568" y="480558"/>
                      <a:pt x="968236" y="478653"/>
                    </a:cubicBezTo>
                    <a:cubicBezTo>
                      <a:pt x="991096" y="471986"/>
                      <a:pt x="1037768" y="491036"/>
                      <a:pt x="1049198" y="512943"/>
                    </a:cubicBezTo>
                    <a:cubicBezTo>
                      <a:pt x="1061581" y="517706"/>
                      <a:pt x="1074916" y="522468"/>
                      <a:pt x="1063486" y="539613"/>
                    </a:cubicBezTo>
                    <a:cubicBezTo>
                      <a:pt x="1048246" y="555806"/>
                      <a:pt x="1052056" y="572951"/>
                      <a:pt x="1067296" y="583428"/>
                    </a:cubicBezTo>
                    <a:cubicBezTo>
                      <a:pt x="1084441" y="593906"/>
                      <a:pt x="1099681" y="578666"/>
                      <a:pt x="1112063" y="568188"/>
                    </a:cubicBezTo>
                    <a:cubicBezTo>
                      <a:pt x="1139686" y="545328"/>
                      <a:pt x="1138733" y="544376"/>
                      <a:pt x="1146353" y="580571"/>
                    </a:cubicBezTo>
                    <a:cubicBezTo>
                      <a:pt x="1149211" y="592953"/>
                      <a:pt x="1154926" y="606288"/>
                      <a:pt x="1151116" y="616766"/>
                    </a:cubicBezTo>
                    <a:cubicBezTo>
                      <a:pt x="1138733" y="656771"/>
                      <a:pt x="1163498" y="672011"/>
                      <a:pt x="1193026" y="684393"/>
                    </a:cubicBezTo>
                    <a:cubicBezTo>
                      <a:pt x="1193026" y="693918"/>
                      <a:pt x="1188501" y="696537"/>
                      <a:pt x="1182905" y="697847"/>
                    </a:cubicBezTo>
                    <a:lnTo>
                      <a:pt x="1179024" y="699159"/>
                    </a:lnTo>
                    <a:lnTo>
                      <a:pt x="1177845" y="699023"/>
                    </a:lnTo>
                    <a:cubicBezTo>
                      <a:pt x="1174214" y="699455"/>
                      <a:pt x="1170404" y="700824"/>
                      <a:pt x="1166356" y="703443"/>
                    </a:cubicBezTo>
                    <a:lnTo>
                      <a:pt x="1179024" y="699159"/>
                    </a:lnTo>
                    <a:lnTo>
                      <a:pt x="1188263" y="700229"/>
                    </a:lnTo>
                    <a:cubicBezTo>
                      <a:pt x="1194931" y="702491"/>
                      <a:pt x="1201122" y="707253"/>
                      <a:pt x="1207313" y="712016"/>
                    </a:cubicBezTo>
                    <a:cubicBezTo>
                      <a:pt x="1210647" y="727732"/>
                      <a:pt x="1209694" y="741781"/>
                      <a:pt x="1205051" y="754402"/>
                    </a:cubicBezTo>
                    <a:lnTo>
                      <a:pt x="1180854" y="787924"/>
                    </a:lnTo>
                    <a:lnTo>
                      <a:pt x="1187073" y="807504"/>
                    </a:lnTo>
                    <a:cubicBezTo>
                      <a:pt x="1190883" y="812504"/>
                      <a:pt x="1196836" y="815362"/>
                      <a:pt x="1206361" y="814886"/>
                    </a:cubicBezTo>
                    <a:cubicBezTo>
                      <a:pt x="1214934" y="814886"/>
                      <a:pt x="1223506" y="816791"/>
                      <a:pt x="1213981" y="828221"/>
                    </a:cubicBezTo>
                    <a:cubicBezTo>
                      <a:pt x="1208266" y="850128"/>
                      <a:pt x="1205409" y="874893"/>
                      <a:pt x="1172071" y="862511"/>
                    </a:cubicBezTo>
                    <a:cubicBezTo>
                      <a:pt x="1153021" y="859653"/>
                      <a:pt x="1123494" y="872036"/>
                      <a:pt x="1115874" y="854891"/>
                    </a:cubicBezTo>
                    <a:cubicBezTo>
                      <a:pt x="1109206" y="839651"/>
                      <a:pt x="1133971" y="821553"/>
                      <a:pt x="1148259" y="807266"/>
                    </a:cubicBezTo>
                    <a:cubicBezTo>
                      <a:pt x="1157784" y="799646"/>
                      <a:pt x="1159689" y="785358"/>
                      <a:pt x="1173024" y="780596"/>
                    </a:cubicBezTo>
                    <a:lnTo>
                      <a:pt x="1173125" y="780684"/>
                    </a:lnTo>
                    <a:lnTo>
                      <a:pt x="1174333" y="770475"/>
                    </a:lnTo>
                    <a:cubicBezTo>
                      <a:pt x="1173023" y="767975"/>
                      <a:pt x="1169689" y="766784"/>
                      <a:pt x="1163498" y="767261"/>
                    </a:cubicBezTo>
                    <a:cubicBezTo>
                      <a:pt x="1147306" y="769166"/>
                      <a:pt x="1137781" y="780596"/>
                      <a:pt x="1124446" y="787263"/>
                    </a:cubicBezTo>
                    <a:cubicBezTo>
                      <a:pt x="1097776" y="793931"/>
                      <a:pt x="1070153" y="791073"/>
                      <a:pt x="1043483" y="789168"/>
                    </a:cubicBezTo>
                    <a:cubicBezTo>
                      <a:pt x="1026338" y="788216"/>
                      <a:pt x="1010146" y="786311"/>
                      <a:pt x="993953" y="794883"/>
                    </a:cubicBezTo>
                    <a:cubicBezTo>
                      <a:pt x="987286" y="810123"/>
                      <a:pt x="971093" y="808218"/>
                      <a:pt x="959663" y="814886"/>
                    </a:cubicBezTo>
                    <a:cubicBezTo>
                      <a:pt x="951091" y="825363"/>
                      <a:pt x="939661" y="831078"/>
                      <a:pt x="929183" y="839651"/>
                    </a:cubicBezTo>
                    <a:lnTo>
                      <a:pt x="925100" y="843462"/>
                    </a:lnTo>
                    <a:lnTo>
                      <a:pt x="915848" y="851081"/>
                    </a:lnTo>
                    <a:cubicBezTo>
                      <a:pt x="915848" y="851081"/>
                      <a:pt x="912991" y="851081"/>
                      <a:pt x="912991" y="851081"/>
                    </a:cubicBezTo>
                    <a:cubicBezTo>
                      <a:pt x="912991" y="851081"/>
                      <a:pt x="914896" y="852986"/>
                      <a:pt x="914896" y="852986"/>
                    </a:cubicBezTo>
                    <a:lnTo>
                      <a:pt x="925100" y="843462"/>
                    </a:lnTo>
                    <a:lnTo>
                      <a:pt x="932041" y="837746"/>
                    </a:lnTo>
                    <a:cubicBezTo>
                      <a:pt x="942518" y="824411"/>
                      <a:pt x="959663" y="826316"/>
                      <a:pt x="972998" y="820601"/>
                    </a:cubicBezTo>
                    <a:cubicBezTo>
                      <a:pt x="979666" y="818696"/>
                      <a:pt x="986333" y="814886"/>
                      <a:pt x="992048" y="814886"/>
                    </a:cubicBezTo>
                    <a:cubicBezTo>
                      <a:pt x="1003478" y="813933"/>
                      <a:pt x="1017766" y="809171"/>
                      <a:pt x="1023481" y="819648"/>
                    </a:cubicBezTo>
                    <a:cubicBezTo>
                      <a:pt x="1032053" y="834888"/>
                      <a:pt x="1013003" y="835841"/>
                      <a:pt x="1005383" y="842508"/>
                    </a:cubicBezTo>
                    <a:cubicBezTo>
                      <a:pt x="1003478" y="844413"/>
                      <a:pt x="1005383" y="851081"/>
                      <a:pt x="1006336" y="854891"/>
                    </a:cubicBezTo>
                    <a:cubicBezTo>
                      <a:pt x="997763" y="866321"/>
                      <a:pt x="1011098" y="877751"/>
                      <a:pt x="1005383" y="889181"/>
                    </a:cubicBezTo>
                    <a:cubicBezTo>
                      <a:pt x="1001573" y="899658"/>
                      <a:pt x="992048" y="903468"/>
                      <a:pt x="984428" y="910136"/>
                    </a:cubicBezTo>
                    <a:cubicBezTo>
                      <a:pt x="974903" y="918708"/>
                      <a:pt x="961568" y="909183"/>
                      <a:pt x="952043" y="916803"/>
                    </a:cubicBezTo>
                    <a:cubicBezTo>
                      <a:pt x="937756" y="931091"/>
                      <a:pt x="916801" y="932043"/>
                      <a:pt x="899656" y="938711"/>
                    </a:cubicBezTo>
                    <a:cubicBezTo>
                      <a:pt x="876796" y="947283"/>
                      <a:pt x="858698" y="959666"/>
                      <a:pt x="855841" y="985383"/>
                    </a:cubicBezTo>
                    <a:cubicBezTo>
                      <a:pt x="853936" y="1001576"/>
                      <a:pt x="839648" y="1003481"/>
                      <a:pt x="831076" y="1003481"/>
                    </a:cubicBezTo>
                    <a:cubicBezTo>
                      <a:pt x="779641" y="1006338"/>
                      <a:pt x="763448" y="1048248"/>
                      <a:pt x="738683" y="1081586"/>
                    </a:cubicBezTo>
                    <a:cubicBezTo>
                      <a:pt x="708203" y="1076823"/>
                      <a:pt x="712013" y="1097778"/>
                      <a:pt x="711061" y="1115876"/>
                    </a:cubicBezTo>
                    <a:cubicBezTo>
                      <a:pt x="707251" y="1144451"/>
                      <a:pt x="692011" y="1163501"/>
                      <a:pt x="666293" y="1175883"/>
                    </a:cubicBezTo>
                    <a:cubicBezTo>
                      <a:pt x="636766" y="1191123"/>
                      <a:pt x="610096" y="1209221"/>
                      <a:pt x="585331" y="1230176"/>
                    </a:cubicBezTo>
                    <a:cubicBezTo>
                      <a:pt x="565328" y="1247320"/>
                      <a:pt x="557708" y="1270181"/>
                      <a:pt x="559613" y="1297803"/>
                    </a:cubicBezTo>
                    <a:cubicBezTo>
                      <a:pt x="561518" y="1327331"/>
                      <a:pt x="564376" y="1356858"/>
                      <a:pt x="557708" y="1386386"/>
                    </a:cubicBezTo>
                    <a:cubicBezTo>
                      <a:pt x="555803" y="1394958"/>
                      <a:pt x="551993" y="1406388"/>
                      <a:pt x="542468" y="1407341"/>
                    </a:cubicBezTo>
                    <a:cubicBezTo>
                      <a:pt x="530086" y="1409246"/>
                      <a:pt x="531038" y="1394958"/>
                      <a:pt x="528181" y="1387338"/>
                    </a:cubicBezTo>
                    <a:cubicBezTo>
                      <a:pt x="522466" y="1365431"/>
                      <a:pt x="516751" y="1344476"/>
                      <a:pt x="519608" y="1320663"/>
                    </a:cubicBezTo>
                    <a:cubicBezTo>
                      <a:pt x="521513" y="1300661"/>
                      <a:pt x="522466" y="1280658"/>
                      <a:pt x="488176" y="1283516"/>
                    </a:cubicBezTo>
                    <a:cubicBezTo>
                      <a:pt x="470078" y="1285421"/>
                      <a:pt x="452933" y="1262561"/>
                      <a:pt x="429121" y="1267323"/>
                    </a:cubicBezTo>
                    <a:cubicBezTo>
                      <a:pt x="422453" y="1268276"/>
                      <a:pt x="411023" y="1265418"/>
                      <a:pt x="409118" y="1268276"/>
                    </a:cubicBezTo>
                    <a:cubicBezTo>
                      <a:pt x="391973" y="1307328"/>
                      <a:pt x="364351" y="1288278"/>
                      <a:pt x="336728" y="1284468"/>
                    </a:cubicBezTo>
                    <a:cubicBezTo>
                      <a:pt x="279578" y="1275896"/>
                      <a:pt x="228143" y="1315901"/>
                      <a:pt x="215761" y="1373051"/>
                    </a:cubicBezTo>
                    <a:cubicBezTo>
                      <a:pt x="210998" y="1396863"/>
                      <a:pt x="193853" y="1415913"/>
                      <a:pt x="189091" y="1441631"/>
                    </a:cubicBezTo>
                    <a:cubicBezTo>
                      <a:pt x="182423" y="1476873"/>
                      <a:pt x="183376" y="1511163"/>
                      <a:pt x="196711" y="1544501"/>
                    </a:cubicBezTo>
                    <a:cubicBezTo>
                      <a:pt x="204331" y="1564503"/>
                      <a:pt x="219571" y="1574028"/>
                      <a:pt x="244336" y="1573076"/>
                    </a:cubicBezTo>
                    <a:cubicBezTo>
                      <a:pt x="284341" y="1571171"/>
                      <a:pt x="310058" y="1555931"/>
                      <a:pt x="320536" y="1514973"/>
                    </a:cubicBezTo>
                    <a:cubicBezTo>
                      <a:pt x="324346" y="1500686"/>
                      <a:pt x="374828" y="1487351"/>
                      <a:pt x="387211" y="1494971"/>
                    </a:cubicBezTo>
                    <a:cubicBezTo>
                      <a:pt x="396736" y="1500686"/>
                      <a:pt x="392926" y="1507353"/>
                      <a:pt x="389116" y="1515926"/>
                    </a:cubicBezTo>
                    <a:cubicBezTo>
                      <a:pt x="372923" y="1552121"/>
                      <a:pt x="358636" y="1589268"/>
                      <a:pt x="340538" y="1624511"/>
                    </a:cubicBezTo>
                    <a:cubicBezTo>
                      <a:pt x="329108" y="1646418"/>
                      <a:pt x="340538" y="1644513"/>
                      <a:pt x="354826" y="1644513"/>
                    </a:cubicBezTo>
                    <a:cubicBezTo>
                      <a:pt x="372923" y="1644513"/>
                      <a:pt x="391973" y="1642608"/>
                      <a:pt x="410071" y="1645466"/>
                    </a:cubicBezTo>
                    <a:cubicBezTo>
                      <a:pt x="432931" y="1649276"/>
                      <a:pt x="449123" y="1658801"/>
                      <a:pt x="439598" y="1687376"/>
                    </a:cubicBezTo>
                    <a:cubicBezTo>
                      <a:pt x="433883" y="1705473"/>
                      <a:pt x="432931" y="1725476"/>
                      <a:pt x="426263" y="1743573"/>
                    </a:cubicBezTo>
                    <a:cubicBezTo>
                      <a:pt x="414833" y="1774053"/>
                      <a:pt x="432931" y="1793103"/>
                      <a:pt x="450076" y="1813106"/>
                    </a:cubicBezTo>
                    <a:cubicBezTo>
                      <a:pt x="466268" y="1832156"/>
                      <a:pt x="483413" y="1819773"/>
                      <a:pt x="499606" y="1812153"/>
                    </a:cubicBezTo>
                    <a:cubicBezTo>
                      <a:pt x="512941" y="1806438"/>
                      <a:pt x="528181" y="1806438"/>
                      <a:pt x="536753" y="1818821"/>
                    </a:cubicBezTo>
                    <a:cubicBezTo>
                      <a:pt x="554851" y="1843586"/>
                      <a:pt x="571996" y="1829298"/>
                      <a:pt x="577711" y="1813106"/>
                    </a:cubicBezTo>
                    <a:cubicBezTo>
                      <a:pt x="591998" y="1771196"/>
                      <a:pt x="630098" y="1768338"/>
                      <a:pt x="661531" y="1754051"/>
                    </a:cubicBezTo>
                    <a:cubicBezTo>
                      <a:pt x="671056" y="1754051"/>
                      <a:pt x="673913" y="1755956"/>
                      <a:pt x="672008" y="1763576"/>
                    </a:cubicBezTo>
                    <a:cubicBezTo>
                      <a:pt x="676771" y="1783578"/>
                      <a:pt x="689153" y="1777863"/>
                      <a:pt x="695821" y="1768338"/>
                    </a:cubicBezTo>
                    <a:cubicBezTo>
                      <a:pt x="713918" y="1745478"/>
                      <a:pt x="729158" y="1761671"/>
                      <a:pt x="741541" y="1772148"/>
                    </a:cubicBezTo>
                    <a:cubicBezTo>
                      <a:pt x="769163" y="1795008"/>
                      <a:pt x="799643" y="1798818"/>
                      <a:pt x="832028" y="1788341"/>
                    </a:cubicBezTo>
                    <a:cubicBezTo>
                      <a:pt x="845363" y="1783578"/>
                      <a:pt x="854888" y="1779768"/>
                      <a:pt x="865366" y="1796913"/>
                    </a:cubicBezTo>
                    <a:cubicBezTo>
                      <a:pt x="875843" y="1814058"/>
                      <a:pt x="896798" y="1823583"/>
                      <a:pt x="910133" y="1838823"/>
                    </a:cubicBezTo>
                    <a:cubicBezTo>
                      <a:pt x="947281" y="1881686"/>
                      <a:pt x="990143" y="1906451"/>
                      <a:pt x="1047293" y="1918833"/>
                    </a:cubicBezTo>
                    <a:cubicBezTo>
                      <a:pt x="1093966" y="1928358"/>
                      <a:pt x="1124446" y="1995986"/>
                      <a:pt x="1116826" y="2036943"/>
                    </a:cubicBezTo>
                    <a:cubicBezTo>
                      <a:pt x="1113968" y="2044563"/>
                      <a:pt x="1111111" y="2051231"/>
                      <a:pt x="1106348" y="2056946"/>
                    </a:cubicBezTo>
                    <a:cubicBezTo>
                      <a:pt x="1092061" y="2071233"/>
                      <a:pt x="1112063" y="2086473"/>
                      <a:pt x="1104443" y="2099808"/>
                    </a:cubicBezTo>
                    <a:cubicBezTo>
                      <a:pt x="1110158" y="2107428"/>
                      <a:pt x="1117778" y="2102666"/>
                      <a:pt x="1124446" y="2102666"/>
                    </a:cubicBezTo>
                    <a:cubicBezTo>
                      <a:pt x="1147306" y="2095046"/>
                      <a:pt x="1161593" y="2062661"/>
                      <a:pt x="1193026" y="2077901"/>
                    </a:cubicBezTo>
                    <a:cubicBezTo>
                      <a:pt x="1225411" y="2087426"/>
                      <a:pt x="1244461" y="2125526"/>
                      <a:pt x="1280656" y="2123621"/>
                    </a:cubicBezTo>
                    <a:cubicBezTo>
                      <a:pt x="1325423" y="2121716"/>
                      <a:pt x="1360666" y="2136956"/>
                      <a:pt x="1387336" y="2172198"/>
                    </a:cubicBezTo>
                    <a:cubicBezTo>
                      <a:pt x="1398766" y="2187438"/>
                      <a:pt x="1427341" y="2172198"/>
                      <a:pt x="1434008" y="2199821"/>
                    </a:cubicBezTo>
                    <a:cubicBezTo>
                      <a:pt x="1440676" y="2228396"/>
                      <a:pt x="1444486" y="2256018"/>
                      <a:pt x="1430198" y="2282688"/>
                    </a:cubicBezTo>
                    <a:cubicBezTo>
                      <a:pt x="1413053" y="2315073"/>
                      <a:pt x="1388288" y="2341743"/>
                      <a:pt x="1370191" y="2373176"/>
                    </a:cubicBezTo>
                    <a:cubicBezTo>
                      <a:pt x="1359713" y="2391273"/>
                      <a:pt x="1356856" y="2406513"/>
                      <a:pt x="1358761" y="2423658"/>
                    </a:cubicBezTo>
                    <a:cubicBezTo>
                      <a:pt x="1366381" y="2486523"/>
                      <a:pt x="1352093" y="2544626"/>
                      <a:pt x="1327328" y="2600823"/>
                    </a:cubicBezTo>
                    <a:cubicBezTo>
                      <a:pt x="1321613" y="2612253"/>
                      <a:pt x="1313041" y="2629398"/>
                      <a:pt x="1293991" y="2626541"/>
                    </a:cubicBezTo>
                    <a:cubicBezTo>
                      <a:pt x="1261606" y="2622731"/>
                      <a:pt x="1241603" y="2647496"/>
                      <a:pt x="1218743" y="2661783"/>
                    </a:cubicBezTo>
                    <a:cubicBezTo>
                      <a:pt x="1203503" y="2671308"/>
                      <a:pt x="1187311" y="2690358"/>
                      <a:pt x="1193026" y="2710361"/>
                    </a:cubicBezTo>
                    <a:cubicBezTo>
                      <a:pt x="1205408" y="2757033"/>
                      <a:pt x="1178738" y="2793228"/>
                      <a:pt x="1164451" y="2832281"/>
                    </a:cubicBezTo>
                    <a:cubicBezTo>
                      <a:pt x="1154926" y="2859903"/>
                      <a:pt x="1136828" y="2884668"/>
                      <a:pt x="1122541" y="2910386"/>
                    </a:cubicBezTo>
                    <a:cubicBezTo>
                      <a:pt x="1116826" y="2920863"/>
                      <a:pt x="1109206" y="2929436"/>
                      <a:pt x="1095871" y="2929436"/>
                    </a:cubicBezTo>
                    <a:cubicBezTo>
                      <a:pt x="1085393" y="2920863"/>
                      <a:pt x="1072058" y="2930388"/>
                      <a:pt x="1061581" y="2922768"/>
                    </a:cubicBezTo>
                    <a:cubicBezTo>
                      <a:pt x="1053961" y="2919911"/>
                      <a:pt x="1044436" y="2911338"/>
                      <a:pt x="1047293" y="2929436"/>
                    </a:cubicBezTo>
                    <a:cubicBezTo>
                      <a:pt x="1052056" y="2938961"/>
                      <a:pt x="1062533" y="2944676"/>
                      <a:pt x="1061581" y="2956106"/>
                    </a:cubicBezTo>
                    <a:cubicBezTo>
                      <a:pt x="1055866" y="2964678"/>
                      <a:pt x="1048246" y="2962773"/>
                      <a:pt x="1040626" y="2959916"/>
                    </a:cubicBezTo>
                    <a:cubicBezTo>
                      <a:pt x="952043" y="2929436"/>
                      <a:pt x="865366" y="2895146"/>
                      <a:pt x="783451" y="2850378"/>
                    </a:cubicBezTo>
                    <a:cubicBezTo>
                      <a:pt x="762496" y="2838948"/>
                      <a:pt x="762496" y="2820851"/>
                      <a:pt x="752971" y="2805611"/>
                    </a:cubicBezTo>
                    <a:cubicBezTo>
                      <a:pt x="730111" y="2799896"/>
                      <a:pt x="738683" y="2779893"/>
                      <a:pt x="737731" y="2765606"/>
                    </a:cubicBezTo>
                    <a:cubicBezTo>
                      <a:pt x="736778" y="2697978"/>
                      <a:pt x="732968" y="2631303"/>
                      <a:pt x="721538" y="2564628"/>
                    </a:cubicBezTo>
                    <a:cubicBezTo>
                      <a:pt x="715823" y="2532243"/>
                      <a:pt x="700583" y="2503668"/>
                      <a:pt x="670103" y="2492238"/>
                    </a:cubicBezTo>
                    <a:cubicBezTo>
                      <a:pt x="596761" y="2464616"/>
                      <a:pt x="568186" y="2400798"/>
                      <a:pt x="539611" y="2337933"/>
                    </a:cubicBezTo>
                    <a:cubicBezTo>
                      <a:pt x="520561" y="2296976"/>
                      <a:pt x="502463" y="2256971"/>
                      <a:pt x="473888" y="2221728"/>
                    </a:cubicBezTo>
                    <a:cubicBezTo>
                      <a:pt x="456743" y="2200773"/>
                      <a:pt x="450076" y="2174103"/>
                      <a:pt x="468173" y="2148386"/>
                    </a:cubicBezTo>
                    <a:cubicBezTo>
                      <a:pt x="473888" y="2140766"/>
                      <a:pt x="477698" y="2133146"/>
                      <a:pt x="471983" y="2122668"/>
                    </a:cubicBezTo>
                    <a:cubicBezTo>
                      <a:pt x="452933" y="2083616"/>
                      <a:pt x="471983" y="2052183"/>
                      <a:pt x="493891" y="2021703"/>
                    </a:cubicBezTo>
                    <a:cubicBezTo>
                      <a:pt x="518656" y="1987413"/>
                      <a:pt x="546278" y="1955028"/>
                      <a:pt x="538658" y="1907403"/>
                    </a:cubicBezTo>
                    <a:cubicBezTo>
                      <a:pt x="535801" y="1889306"/>
                      <a:pt x="531991" y="1871208"/>
                      <a:pt x="524371" y="1854063"/>
                    </a:cubicBezTo>
                    <a:cubicBezTo>
                      <a:pt x="517703" y="1837871"/>
                      <a:pt x="507226" y="1834061"/>
                      <a:pt x="499606" y="1853111"/>
                    </a:cubicBezTo>
                    <a:cubicBezTo>
                      <a:pt x="489128" y="1876923"/>
                      <a:pt x="475793" y="1875018"/>
                      <a:pt x="459601" y="1860731"/>
                    </a:cubicBezTo>
                    <a:cubicBezTo>
                      <a:pt x="443408" y="1847396"/>
                      <a:pt x="425311" y="1838823"/>
                      <a:pt x="408166" y="1827393"/>
                    </a:cubicBezTo>
                    <a:cubicBezTo>
                      <a:pt x="375781" y="1806438"/>
                      <a:pt x="371971" y="1771196"/>
                      <a:pt x="354826" y="1742621"/>
                    </a:cubicBezTo>
                    <a:cubicBezTo>
                      <a:pt x="346253" y="1729286"/>
                      <a:pt x="337681" y="1720713"/>
                      <a:pt x="322441" y="1715951"/>
                    </a:cubicBezTo>
                    <a:cubicBezTo>
                      <a:pt x="289103" y="1705473"/>
                      <a:pt x="255766" y="1691186"/>
                      <a:pt x="234811" y="1658801"/>
                    </a:cubicBezTo>
                    <a:cubicBezTo>
                      <a:pt x="228143" y="1649276"/>
                      <a:pt x="218618" y="1639751"/>
                      <a:pt x="206236" y="1644513"/>
                    </a:cubicBezTo>
                    <a:cubicBezTo>
                      <a:pt x="170993" y="1656896"/>
                      <a:pt x="143371" y="1639751"/>
                      <a:pt x="116701" y="1622606"/>
                    </a:cubicBezTo>
                    <a:cubicBezTo>
                      <a:pt x="85268" y="1603556"/>
                      <a:pt x="54788" y="1583553"/>
                      <a:pt x="28118" y="1557836"/>
                    </a:cubicBezTo>
                    <a:cubicBezTo>
                      <a:pt x="11926" y="1541643"/>
                      <a:pt x="1448" y="1523546"/>
                      <a:pt x="12878" y="1499733"/>
                    </a:cubicBezTo>
                    <a:cubicBezTo>
                      <a:pt x="20498" y="1482588"/>
                      <a:pt x="16688" y="1463538"/>
                      <a:pt x="10021" y="1446393"/>
                    </a:cubicBezTo>
                    <a:cubicBezTo>
                      <a:pt x="6211" y="1434963"/>
                      <a:pt x="-1409" y="1423533"/>
                      <a:pt x="5258" y="1410198"/>
                    </a:cubicBezTo>
                    <a:cubicBezTo>
                      <a:pt x="-12839" y="1304471"/>
                      <a:pt x="19546" y="1205411"/>
                      <a:pt x="45263" y="1105398"/>
                    </a:cubicBezTo>
                    <a:cubicBezTo>
                      <a:pt x="94793" y="912993"/>
                      <a:pt x="185281" y="739638"/>
                      <a:pt x="304343" y="581523"/>
                    </a:cubicBezTo>
                    <a:cubicBezTo>
                      <a:pt x="374828" y="487226"/>
                      <a:pt x="458648" y="405311"/>
                      <a:pt x="548183" y="329111"/>
                    </a:cubicBezTo>
                    <a:cubicBezTo>
                      <a:pt x="568186" y="311966"/>
                      <a:pt x="591046" y="303393"/>
                      <a:pt x="617716" y="317681"/>
                    </a:cubicBezTo>
                    <a:cubicBezTo>
                      <a:pt x="628193" y="324348"/>
                      <a:pt x="628193" y="314823"/>
                      <a:pt x="631051" y="309108"/>
                    </a:cubicBezTo>
                    <a:cubicBezTo>
                      <a:pt x="652006" y="308156"/>
                      <a:pt x="669151" y="289106"/>
                      <a:pt x="692011" y="299583"/>
                    </a:cubicBezTo>
                    <a:cubicBezTo>
                      <a:pt x="712013" y="311966"/>
                      <a:pt x="732968" y="317681"/>
                      <a:pt x="756781" y="316728"/>
                    </a:cubicBezTo>
                    <a:cubicBezTo>
                      <a:pt x="764401" y="317681"/>
                      <a:pt x="772973" y="320538"/>
                      <a:pt x="780593" y="315776"/>
                    </a:cubicBezTo>
                    <a:cubicBezTo>
                      <a:pt x="786308" y="312918"/>
                      <a:pt x="792023" y="311966"/>
                      <a:pt x="797738" y="314823"/>
                    </a:cubicBezTo>
                    <a:cubicBezTo>
                      <a:pt x="808216" y="327206"/>
                      <a:pt x="819646" y="321491"/>
                      <a:pt x="831076" y="316728"/>
                    </a:cubicBezTo>
                    <a:cubicBezTo>
                      <a:pt x="837743" y="304346"/>
                      <a:pt x="858698" y="297678"/>
                      <a:pt x="841553" y="277676"/>
                    </a:cubicBezTo>
                    <a:cubicBezTo>
                      <a:pt x="834886" y="270056"/>
                      <a:pt x="846316" y="263388"/>
                      <a:pt x="852031" y="259578"/>
                    </a:cubicBezTo>
                    <a:cubicBezTo>
                      <a:pt x="857269" y="255768"/>
                      <a:pt x="862508" y="252434"/>
                      <a:pt x="867152" y="248624"/>
                    </a:cubicBezTo>
                    <a:lnTo>
                      <a:pt x="876026" y="238011"/>
                    </a:lnTo>
                    <a:lnTo>
                      <a:pt x="858921" y="241392"/>
                    </a:lnTo>
                    <a:cubicBezTo>
                      <a:pt x="840303" y="244874"/>
                      <a:pt x="823694" y="244338"/>
                      <a:pt x="821551" y="210048"/>
                    </a:cubicBezTo>
                    <a:cubicBezTo>
                      <a:pt x="833933" y="208143"/>
                      <a:pt x="848221" y="208143"/>
                      <a:pt x="857746" y="190998"/>
                    </a:cubicBezTo>
                    <a:cubicBezTo>
                      <a:pt x="861079" y="184807"/>
                      <a:pt x="867032" y="183378"/>
                      <a:pt x="873343" y="184331"/>
                    </a:cubicBezTo>
                    <a:close/>
                    <a:moveTo>
                      <a:pt x="798215" y="181949"/>
                    </a:moveTo>
                    <a:cubicBezTo>
                      <a:pt x="801310" y="182187"/>
                      <a:pt x="803930" y="183378"/>
                      <a:pt x="805359" y="187188"/>
                    </a:cubicBezTo>
                    <a:cubicBezTo>
                      <a:pt x="808216" y="194808"/>
                      <a:pt x="800596" y="194808"/>
                      <a:pt x="795834" y="196713"/>
                    </a:cubicBezTo>
                    <a:cubicBezTo>
                      <a:pt x="790119" y="193856"/>
                      <a:pt x="788214" y="189093"/>
                      <a:pt x="788214" y="182426"/>
                    </a:cubicBezTo>
                    <a:cubicBezTo>
                      <a:pt x="791547" y="182426"/>
                      <a:pt x="795119" y="181711"/>
                      <a:pt x="798215" y="181949"/>
                    </a:cubicBezTo>
                    <a:close/>
                    <a:moveTo>
                      <a:pt x="938708" y="121466"/>
                    </a:moveTo>
                    <a:cubicBezTo>
                      <a:pt x="943471" y="128133"/>
                      <a:pt x="953948" y="130038"/>
                      <a:pt x="952043" y="141468"/>
                    </a:cubicBezTo>
                    <a:lnTo>
                      <a:pt x="951037" y="142501"/>
                    </a:lnTo>
                    <a:lnTo>
                      <a:pt x="953949" y="140516"/>
                    </a:lnTo>
                    <a:cubicBezTo>
                      <a:pt x="952996" y="143373"/>
                      <a:pt x="952996" y="146231"/>
                      <a:pt x="952996" y="148136"/>
                    </a:cubicBezTo>
                    <a:cubicBezTo>
                      <a:pt x="952996" y="154803"/>
                      <a:pt x="952996" y="161471"/>
                      <a:pt x="952996" y="169091"/>
                    </a:cubicBezTo>
                    <a:cubicBezTo>
                      <a:pt x="949662" y="166709"/>
                      <a:pt x="947281" y="162899"/>
                      <a:pt x="944424" y="159804"/>
                    </a:cubicBezTo>
                    <a:lnTo>
                      <a:pt x="933131" y="154863"/>
                    </a:lnTo>
                    <a:lnTo>
                      <a:pt x="931088" y="155756"/>
                    </a:lnTo>
                    <a:cubicBezTo>
                      <a:pt x="931088" y="155756"/>
                      <a:pt x="930136" y="155756"/>
                      <a:pt x="930136" y="155756"/>
                    </a:cubicBezTo>
                    <a:cubicBezTo>
                      <a:pt x="925373" y="152898"/>
                      <a:pt x="906323" y="162423"/>
                      <a:pt x="918706" y="144326"/>
                    </a:cubicBezTo>
                    <a:cubicBezTo>
                      <a:pt x="923468" y="137658"/>
                      <a:pt x="931088" y="131943"/>
                      <a:pt x="931088" y="122418"/>
                    </a:cubicBezTo>
                    <a:cubicBezTo>
                      <a:pt x="934898" y="118608"/>
                      <a:pt x="936803" y="118608"/>
                      <a:pt x="938708" y="121466"/>
                    </a:cubicBezTo>
                    <a:close/>
                    <a:moveTo>
                      <a:pt x="925373" y="107178"/>
                    </a:moveTo>
                    <a:cubicBezTo>
                      <a:pt x="930136" y="111940"/>
                      <a:pt x="934898" y="116703"/>
                      <a:pt x="938708" y="121465"/>
                    </a:cubicBezTo>
                    <a:lnTo>
                      <a:pt x="935851" y="121465"/>
                    </a:lnTo>
                    <a:cubicBezTo>
                      <a:pt x="935851" y="121465"/>
                      <a:pt x="932993" y="121465"/>
                      <a:pt x="932993" y="121465"/>
                    </a:cubicBezTo>
                    <a:cubicBezTo>
                      <a:pt x="923468" y="125275"/>
                      <a:pt x="912991" y="131943"/>
                      <a:pt x="901561" y="123370"/>
                    </a:cubicBezTo>
                    <a:cubicBezTo>
                      <a:pt x="904418" y="109083"/>
                      <a:pt x="915848" y="109083"/>
                      <a:pt x="925373" y="107178"/>
                    </a:cubicBezTo>
                    <a:close/>
                    <a:moveTo>
                      <a:pt x="1021576" y="71936"/>
                    </a:moveTo>
                    <a:cubicBezTo>
                      <a:pt x="1037768" y="75746"/>
                      <a:pt x="1038721" y="87176"/>
                      <a:pt x="1031101" y="97653"/>
                    </a:cubicBezTo>
                    <a:cubicBezTo>
                      <a:pt x="1019671" y="115751"/>
                      <a:pt x="1011098" y="95748"/>
                      <a:pt x="1000621" y="92891"/>
                    </a:cubicBezTo>
                    <a:cubicBezTo>
                      <a:pt x="1002526" y="88128"/>
                      <a:pt x="1005383" y="83366"/>
                      <a:pt x="1007288" y="79556"/>
                    </a:cubicBezTo>
                    <a:cubicBezTo>
                      <a:pt x="1012051" y="76698"/>
                      <a:pt x="1016813" y="74793"/>
                      <a:pt x="1021576" y="71936"/>
                    </a:cubicBezTo>
                    <a:close/>
                    <a:moveTo>
                      <a:pt x="1113849" y="40265"/>
                    </a:moveTo>
                    <a:cubicBezTo>
                      <a:pt x="1128732" y="39074"/>
                      <a:pt x="1143972" y="42885"/>
                      <a:pt x="1159689" y="51933"/>
                    </a:cubicBezTo>
                    <a:cubicBezTo>
                      <a:pt x="1175881" y="68126"/>
                      <a:pt x="1166356" y="76698"/>
                      <a:pt x="1151116" y="84318"/>
                    </a:cubicBezTo>
                    <a:cubicBezTo>
                      <a:pt x="1137781" y="90986"/>
                      <a:pt x="1123494" y="86223"/>
                      <a:pt x="1111111" y="92891"/>
                    </a:cubicBezTo>
                    <a:cubicBezTo>
                      <a:pt x="1083489" y="98606"/>
                      <a:pt x="1067296" y="90033"/>
                      <a:pt x="1070153" y="58601"/>
                    </a:cubicBezTo>
                    <a:cubicBezTo>
                      <a:pt x="1084441" y="47647"/>
                      <a:pt x="1098967" y="41456"/>
                      <a:pt x="1113849" y="40265"/>
                    </a:cubicBezTo>
                    <a:close/>
                    <a:moveTo>
                      <a:pt x="1400760" y="96"/>
                    </a:moveTo>
                    <a:cubicBezTo>
                      <a:pt x="1426031" y="498"/>
                      <a:pt x="1451392" y="2164"/>
                      <a:pt x="1476871" y="5260"/>
                    </a:cubicBezTo>
                    <a:cubicBezTo>
                      <a:pt x="1521639" y="13833"/>
                      <a:pt x="1566406" y="14785"/>
                      <a:pt x="1611174" y="9070"/>
                    </a:cubicBezTo>
                    <a:cubicBezTo>
                      <a:pt x="1614984" y="7165"/>
                      <a:pt x="1619746" y="9070"/>
                      <a:pt x="1619746" y="17643"/>
                    </a:cubicBezTo>
                    <a:cubicBezTo>
                      <a:pt x="1631176" y="13833"/>
                      <a:pt x="1639748" y="20500"/>
                      <a:pt x="1646416" y="28120"/>
                    </a:cubicBezTo>
                    <a:cubicBezTo>
                      <a:pt x="1652131" y="36693"/>
                      <a:pt x="1659751" y="35740"/>
                      <a:pt x="1667371" y="31930"/>
                    </a:cubicBezTo>
                    <a:cubicBezTo>
                      <a:pt x="1693088" y="18119"/>
                      <a:pt x="1717377" y="11690"/>
                      <a:pt x="1742261" y="11690"/>
                    </a:cubicBezTo>
                    <a:cubicBezTo>
                      <a:pt x="1767145" y="11690"/>
                      <a:pt x="1792624" y="18119"/>
                      <a:pt x="1820723" y="30025"/>
                    </a:cubicBezTo>
                    <a:cubicBezTo>
                      <a:pt x="1845488" y="40503"/>
                      <a:pt x="1874063" y="40503"/>
                      <a:pt x="1901686" y="45265"/>
                    </a:cubicBezTo>
                    <a:cubicBezTo>
                      <a:pt x="1905496" y="54790"/>
                      <a:pt x="1888351" y="56695"/>
                      <a:pt x="1894066" y="69078"/>
                    </a:cubicBezTo>
                    <a:cubicBezTo>
                      <a:pt x="1913116" y="57648"/>
                      <a:pt x="1934071" y="52885"/>
                      <a:pt x="1955978" y="55743"/>
                    </a:cubicBezTo>
                    <a:cubicBezTo>
                      <a:pt x="1961693" y="62410"/>
                      <a:pt x="1959788" y="69078"/>
                      <a:pt x="1954073" y="71935"/>
                    </a:cubicBezTo>
                    <a:cubicBezTo>
                      <a:pt x="1939786" y="78603"/>
                      <a:pt x="1939786" y="91938"/>
                      <a:pt x="1935976" y="103368"/>
                    </a:cubicBezTo>
                    <a:cubicBezTo>
                      <a:pt x="1904543" y="124323"/>
                      <a:pt x="1914068" y="142420"/>
                      <a:pt x="1949311" y="161470"/>
                    </a:cubicBezTo>
                    <a:cubicBezTo>
                      <a:pt x="1923593" y="162423"/>
                      <a:pt x="1905496" y="153850"/>
                      <a:pt x="1894066" y="171948"/>
                    </a:cubicBezTo>
                    <a:cubicBezTo>
                      <a:pt x="1899781" y="177663"/>
                      <a:pt x="1909306" y="175758"/>
                      <a:pt x="1913116" y="183378"/>
                    </a:cubicBezTo>
                    <a:cubicBezTo>
                      <a:pt x="1917878" y="187188"/>
                      <a:pt x="1922641" y="195760"/>
                      <a:pt x="1907401" y="196713"/>
                    </a:cubicBezTo>
                    <a:cubicBezTo>
                      <a:pt x="1907401" y="221478"/>
                      <a:pt x="1903591" y="242433"/>
                      <a:pt x="1873111" y="245290"/>
                    </a:cubicBezTo>
                    <a:cubicBezTo>
                      <a:pt x="1842631" y="244338"/>
                      <a:pt x="1879778" y="263388"/>
                      <a:pt x="1866443" y="267198"/>
                    </a:cubicBezTo>
                    <a:cubicBezTo>
                      <a:pt x="1860728" y="271008"/>
                      <a:pt x="1855013" y="271960"/>
                      <a:pt x="1851203" y="270055"/>
                    </a:cubicBezTo>
                    <a:cubicBezTo>
                      <a:pt x="1860728" y="280533"/>
                      <a:pt x="1876921" y="291963"/>
                      <a:pt x="1866443" y="313870"/>
                    </a:cubicBezTo>
                    <a:cubicBezTo>
                      <a:pt x="1859776" y="319585"/>
                      <a:pt x="1852156" y="321490"/>
                      <a:pt x="1843583" y="319585"/>
                    </a:cubicBezTo>
                    <a:cubicBezTo>
                      <a:pt x="1833106" y="315775"/>
                      <a:pt x="1827391" y="307203"/>
                      <a:pt x="1819771" y="300535"/>
                    </a:cubicBezTo>
                    <a:cubicBezTo>
                      <a:pt x="1811198" y="310060"/>
                      <a:pt x="1800721" y="314823"/>
                      <a:pt x="1788338" y="313870"/>
                    </a:cubicBezTo>
                    <a:cubicBezTo>
                      <a:pt x="1791196" y="322443"/>
                      <a:pt x="1796911" y="313870"/>
                      <a:pt x="1800721" y="315775"/>
                    </a:cubicBezTo>
                    <a:cubicBezTo>
                      <a:pt x="1808341" y="314823"/>
                      <a:pt x="1815961" y="312918"/>
                      <a:pt x="1823581" y="314823"/>
                    </a:cubicBezTo>
                    <a:cubicBezTo>
                      <a:pt x="1826438" y="315775"/>
                      <a:pt x="1830248" y="316728"/>
                      <a:pt x="1833106" y="317680"/>
                    </a:cubicBezTo>
                    <a:cubicBezTo>
                      <a:pt x="1838821" y="322443"/>
                      <a:pt x="1842631" y="327205"/>
                      <a:pt x="1838821" y="334825"/>
                    </a:cubicBezTo>
                    <a:cubicBezTo>
                      <a:pt x="1800721" y="354828"/>
                      <a:pt x="1760716" y="371020"/>
                      <a:pt x="1715948" y="370068"/>
                    </a:cubicBezTo>
                    <a:cubicBezTo>
                      <a:pt x="1707376" y="370068"/>
                      <a:pt x="1695946" y="372925"/>
                      <a:pt x="1691183" y="379593"/>
                    </a:cubicBezTo>
                    <a:cubicBezTo>
                      <a:pt x="1662608" y="411025"/>
                      <a:pt x="1627366" y="425313"/>
                      <a:pt x="1586408" y="430075"/>
                    </a:cubicBezTo>
                    <a:cubicBezTo>
                      <a:pt x="1564501" y="432933"/>
                      <a:pt x="1554976" y="450078"/>
                      <a:pt x="1542593" y="468175"/>
                    </a:cubicBezTo>
                    <a:cubicBezTo>
                      <a:pt x="1522591" y="497703"/>
                      <a:pt x="1501636" y="527230"/>
                      <a:pt x="1480681" y="555805"/>
                    </a:cubicBezTo>
                    <a:cubicBezTo>
                      <a:pt x="1475918" y="562473"/>
                      <a:pt x="1469251" y="562473"/>
                      <a:pt x="1462583" y="562473"/>
                    </a:cubicBezTo>
                    <a:cubicBezTo>
                      <a:pt x="1419721" y="558663"/>
                      <a:pt x="1380668" y="507228"/>
                      <a:pt x="1385431" y="462460"/>
                    </a:cubicBezTo>
                    <a:cubicBezTo>
                      <a:pt x="1388288" y="441505"/>
                      <a:pt x="1374001" y="421503"/>
                      <a:pt x="1379716" y="398643"/>
                    </a:cubicBezTo>
                    <a:cubicBezTo>
                      <a:pt x="1387336" y="363400"/>
                      <a:pt x="1418768" y="354828"/>
                      <a:pt x="1441628" y="335778"/>
                    </a:cubicBezTo>
                    <a:cubicBezTo>
                      <a:pt x="1443533" y="331015"/>
                      <a:pt x="1445438" y="325300"/>
                      <a:pt x="1449248" y="321490"/>
                    </a:cubicBezTo>
                    <a:cubicBezTo>
                      <a:pt x="1454011" y="314823"/>
                      <a:pt x="1454963" y="306250"/>
                      <a:pt x="1461631" y="300535"/>
                    </a:cubicBezTo>
                    <a:cubicBezTo>
                      <a:pt x="1451153" y="280533"/>
                      <a:pt x="1439723" y="265293"/>
                      <a:pt x="1412101" y="280533"/>
                    </a:cubicBezTo>
                    <a:cubicBezTo>
                      <a:pt x="1425436" y="259578"/>
                      <a:pt x="1438771" y="241480"/>
                      <a:pt x="1434961" y="215763"/>
                    </a:cubicBezTo>
                    <a:cubicBezTo>
                      <a:pt x="1430198" y="178615"/>
                      <a:pt x="1409243" y="158613"/>
                      <a:pt x="1371143" y="160518"/>
                    </a:cubicBezTo>
                    <a:cubicBezTo>
                      <a:pt x="1357808" y="161470"/>
                      <a:pt x="1343521" y="159565"/>
                      <a:pt x="1331138" y="162423"/>
                    </a:cubicBezTo>
                    <a:cubicBezTo>
                      <a:pt x="1317803" y="165280"/>
                      <a:pt x="1310183" y="161470"/>
                      <a:pt x="1303516" y="150040"/>
                    </a:cubicBezTo>
                    <a:cubicBezTo>
                      <a:pt x="1296848" y="136705"/>
                      <a:pt x="1300658" y="131943"/>
                      <a:pt x="1313993" y="130038"/>
                    </a:cubicBezTo>
                    <a:cubicBezTo>
                      <a:pt x="1321613" y="129085"/>
                      <a:pt x="1316851" y="124323"/>
                      <a:pt x="1313041" y="121465"/>
                    </a:cubicBezTo>
                    <a:cubicBezTo>
                      <a:pt x="1283513" y="99558"/>
                      <a:pt x="1311136" y="99558"/>
                      <a:pt x="1323518" y="96700"/>
                    </a:cubicBezTo>
                    <a:cubicBezTo>
                      <a:pt x="1344473" y="92890"/>
                      <a:pt x="1365428" y="88128"/>
                      <a:pt x="1387336" y="88128"/>
                    </a:cubicBezTo>
                    <a:cubicBezTo>
                      <a:pt x="1399718" y="88128"/>
                      <a:pt x="1414006" y="81460"/>
                      <a:pt x="1394003" y="68125"/>
                    </a:cubicBezTo>
                    <a:cubicBezTo>
                      <a:pt x="1402576" y="42408"/>
                      <a:pt x="1427341" y="49075"/>
                      <a:pt x="1445438" y="41455"/>
                    </a:cubicBezTo>
                    <a:lnTo>
                      <a:pt x="1471104" y="35589"/>
                    </a:lnTo>
                    <a:lnTo>
                      <a:pt x="1469608" y="35026"/>
                    </a:lnTo>
                    <a:cubicBezTo>
                      <a:pt x="1465441" y="34550"/>
                      <a:pt x="1461155" y="34788"/>
                      <a:pt x="1456869" y="34788"/>
                    </a:cubicBezTo>
                    <a:cubicBezTo>
                      <a:pt x="1424484" y="38598"/>
                      <a:pt x="1396861" y="56695"/>
                      <a:pt x="1365429" y="60505"/>
                    </a:cubicBezTo>
                    <a:cubicBezTo>
                      <a:pt x="1307326" y="66220"/>
                      <a:pt x="1264464" y="112893"/>
                      <a:pt x="1208266" y="122418"/>
                    </a:cubicBezTo>
                    <a:cubicBezTo>
                      <a:pt x="1196836" y="130038"/>
                      <a:pt x="1186359" y="129085"/>
                      <a:pt x="1175881" y="122418"/>
                    </a:cubicBezTo>
                    <a:cubicBezTo>
                      <a:pt x="1178739" y="129085"/>
                      <a:pt x="1197789" y="127180"/>
                      <a:pt x="1187311" y="142420"/>
                    </a:cubicBezTo>
                    <a:cubicBezTo>
                      <a:pt x="1185406" y="144325"/>
                      <a:pt x="1182549" y="146230"/>
                      <a:pt x="1180644" y="149088"/>
                    </a:cubicBezTo>
                    <a:cubicBezTo>
                      <a:pt x="1173262" y="152183"/>
                      <a:pt x="1165939" y="153434"/>
                      <a:pt x="1158647" y="153642"/>
                    </a:cubicBezTo>
                    <a:lnTo>
                      <a:pt x="1143520" y="152466"/>
                    </a:lnTo>
                    <a:lnTo>
                      <a:pt x="1148259" y="153731"/>
                    </a:lnTo>
                    <a:cubicBezTo>
                      <a:pt x="1153498" y="157422"/>
                      <a:pt x="1155879" y="163851"/>
                      <a:pt x="1152069" y="175758"/>
                    </a:cubicBezTo>
                    <a:cubicBezTo>
                      <a:pt x="1112064" y="198618"/>
                      <a:pt x="1069201" y="175758"/>
                      <a:pt x="1029196" y="182425"/>
                    </a:cubicBezTo>
                    <a:cubicBezTo>
                      <a:pt x="1020624" y="171948"/>
                      <a:pt x="980619" y="182425"/>
                      <a:pt x="1006336" y="148135"/>
                    </a:cubicBezTo>
                    <a:cubicBezTo>
                      <a:pt x="1011099" y="141468"/>
                      <a:pt x="1003479" y="136705"/>
                      <a:pt x="995859" y="134800"/>
                    </a:cubicBezTo>
                    <a:cubicBezTo>
                      <a:pt x="984429" y="131943"/>
                      <a:pt x="981571" y="125275"/>
                      <a:pt x="987286" y="114798"/>
                    </a:cubicBezTo>
                    <a:cubicBezTo>
                      <a:pt x="1010146" y="115750"/>
                      <a:pt x="1027291" y="130990"/>
                      <a:pt x="1049199" y="134800"/>
                    </a:cubicBezTo>
                    <a:cubicBezTo>
                      <a:pt x="1053009" y="140515"/>
                      <a:pt x="1055866" y="147183"/>
                      <a:pt x="1064439" y="149088"/>
                    </a:cubicBezTo>
                    <a:cubicBezTo>
                      <a:pt x="1074916" y="150993"/>
                      <a:pt x="1085394" y="150278"/>
                      <a:pt x="1095871" y="149326"/>
                    </a:cubicBezTo>
                    <a:lnTo>
                      <a:pt x="1106484" y="148924"/>
                    </a:lnTo>
                    <a:lnTo>
                      <a:pt x="1093014" y="149088"/>
                    </a:lnTo>
                    <a:cubicBezTo>
                      <a:pt x="1081584" y="144325"/>
                      <a:pt x="1067296" y="146230"/>
                      <a:pt x="1062534" y="131943"/>
                    </a:cubicBezTo>
                    <a:cubicBezTo>
                      <a:pt x="1083489" y="115750"/>
                      <a:pt x="1102539" y="93843"/>
                      <a:pt x="1133971" y="110988"/>
                    </a:cubicBezTo>
                    <a:cubicBezTo>
                      <a:pt x="1150164" y="112893"/>
                      <a:pt x="1147306" y="91938"/>
                      <a:pt x="1158736" y="88128"/>
                    </a:cubicBezTo>
                    <a:cubicBezTo>
                      <a:pt x="1164451" y="84318"/>
                      <a:pt x="1172071" y="81460"/>
                      <a:pt x="1173024" y="73840"/>
                    </a:cubicBezTo>
                    <a:cubicBezTo>
                      <a:pt x="1176834" y="44313"/>
                      <a:pt x="1193979" y="46218"/>
                      <a:pt x="1214934" y="54790"/>
                    </a:cubicBezTo>
                    <a:cubicBezTo>
                      <a:pt x="1234936" y="51933"/>
                      <a:pt x="1254939" y="44313"/>
                      <a:pt x="1275894" y="44313"/>
                    </a:cubicBezTo>
                    <a:cubicBezTo>
                      <a:pt x="1253986" y="44313"/>
                      <a:pt x="1233031" y="51933"/>
                      <a:pt x="1211124" y="51933"/>
                    </a:cubicBezTo>
                    <a:cubicBezTo>
                      <a:pt x="1199694" y="46218"/>
                      <a:pt x="1184454" y="50028"/>
                      <a:pt x="1174929" y="39550"/>
                    </a:cubicBezTo>
                    <a:cubicBezTo>
                      <a:pt x="1174929" y="34788"/>
                      <a:pt x="1174929" y="30978"/>
                      <a:pt x="1174929" y="26215"/>
                    </a:cubicBezTo>
                    <a:cubicBezTo>
                      <a:pt x="1249938" y="9070"/>
                      <a:pt x="1324947" y="-1110"/>
                      <a:pt x="1400760" y="96"/>
                    </a:cubicBezTo>
                    <a:close/>
                  </a:path>
                </a:pathLst>
              </a:custGeom>
              <a:solidFill>
                <a:srgbClr val="54CBA0">
                  <a:lumMod val="40000"/>
                  <a:lumOff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90" name="Oval 89"/>
          <p:cNvSpPr/>
          <p:nvPr/>
        </p:nvSpPr>
        <p:spPr>
          <a:xfrm>
            <a:off x="5253953" y="3323488"/>
            <a:ext cx="1087815" cy="9305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4623821" y="2636785"/>
            <a:ext cx="2366063" cy="21495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3715071" y="1724734"/>
            <a:ext cx="4138309" cy="35653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5078393" y="1885742"/>
            <a:ext cx="170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DEMOGRAFİK DEĞİŞİMLER</a:t>
            </a:r>
          </a:p>
        </p:txBody>
      </p:sp>
      <p:sp>
        <p:nvSpPr>
          <p:cNvPr id="94" name="Metin kutusu 93"/>
          <p:cNvSpPr txBox="1"/>
          <p:nvPr/>
        </p:nvSpPr>
        <p:spPr>
          <a:xfrm>
            <a:off x="4956765" y="2850440"/>
            <a:ext cx="2099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YEŞİL DÖNÜŞÜM</a:t>
            </a:r>
          </a:p>
        </p:txBody>
      </p:sp>
      <p:sp>
        <p:nvSpPr>
          <p:cNvPr id="96" name="Metin kutusu 95"/>
          <p:cNvSpPr txBox="1"/>
          <p:nvPr/>
        </p:nvSpPr>
        <p:spPr>
          <a:xfrm>
            <a:off x="2732545" y="2780274"/>
            <a:ext cx="738664" cy="170427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JEOEKONOMİK PARÇALANMA</a:t>
            </a:r>
          </a:p>
        </p:txBody>
      </p:sp>
      <p:sp>
        <p:nvSpPr>
          <p:cNvPr id="97" name="Metin kutusu 96"/>
          <p:cNvSpPr txBox="1"/>
          <p:nvPr/>
        </p:nvSpPr>
        <p:spPr>
          <a:xfrm rot="10800000">
            <a:off x="7976977" y="2379272"/>
            <a:ext cx="738664" cy="170427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EKONOMİK BELİRSİZLİKLER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C2B5678-E1F5-9F83-8E93-5E018B2E5AB9}"/>
              </a:ext>
            </a:extLst>
          </p:cNvPr>
          <p:cNvSpPr txBox="1"/>
          <p:nvPr/>
        </p:nvSpPr>
        <p:spPr>
          <a:xfrm>
            <a:off x="5205083" y="3610481"/>
            <a:ext cx="125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TEKNOLOJİ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9E05CC6C-062E-9BA2-9817-138AEF8FD3BB}"/>
              </a:ext>
            </a:extLst>
          </p:cNvPr>
          <p:cNvSpPr txBox="1">
            <a:spLocks/>
          </p:cNvSpPr>
          <p:nvPr/>
        </p:nvSpPr>
        <p:spPr>
          <a:xfrm>
            <a:off x="1" y="78742"/>
            <a:ext cx="12192000" cy="1060071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r-TR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ÖNÜMÜZDEKİ 5 YIL KÜRESEL İŞGÜCÜNÜ ŞEKİLLENDİRECEK 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r-TR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Times New Roman" panose="02020603050405020304" pitchFamily="18" charset="0"/>
              </a:rPr>
              <a:t>5 ANA EĞİLİM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E404BDD-6ECC-E199-E37E-4C50E7A6161D}"/>
              </a:ext>
            </a:extLst>
          </p:cNvPr>
          <p:cNvSpPr txBox="1"/>
          <p:nvPr/>
        </p:nvSpPr>
        <p:spPr>
          <a:xfrm>
            <a:off x="509948" y="5718153"/>
            <a:ext cx="113700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Kaynak: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World </a:t>
            </a: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Forum,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Jobs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2025;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Tüm dünya bölgelerinden </a:t>
            </a: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55</a:t>
            </a: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ülkedeki</a:t>
            </a: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endüstri kümesi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nde 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 milyondan fazla çalışan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ı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 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1.000’den fazla işvereni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kapsayan anket çalışmasının sonuçlarını yansıtmaktadır.</a:t>
            </a:r>
          </a:p>
        </p:txBody>
      </p:sp>
    </p:spTree>
    <p:extLst>
      <p:ext uri="{BB962C8B-B14F-4D97-AF65-F5344CB8AC3E}">
        <p14:creationId xmlns:p14="http://schemas.microsoft.com/office/powerpoint/2010/main" val="1239978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CE4C72-906E-D82B-E015-99BA1594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149" y="185260"/>
            <a:ext cx="8544363" cy="110974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</a:rPr>
              <a:t>KAYBOLAN İŞLER – YENİ İŞLER: </a:t>
            </a:r>
            <a:br>
              <a:rPr lang="tr-TR" sz="4000" b="1" dirty="0">
                <a:solidFill>
                  <a:srgbClr val="FF0000"/>
                </a:solidFill>
              </a:rPr>
            </a:br>
            <a:r>
              <a:rPr lang="tr-TR" sz="4000" b="1" dirty="0">
                <a:solidFill>
                  <a:srgbClr val="FF0000"/>
                </a:solidFill>
              </a:rPr>
              <a:t>2030’A KADAR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E60746B-2D62-6604-572E-20F6A126B8DB}"/>
              </a:ext>
            </a:extLst>
          </p:cNvPr>
          <p:cNvSpPr/>
          <p:nvPr/>
        </p:nvSpPr>
        <p:spPr>
          <a:xfrm>
            <a:off x="2841062" y="5500117"/>
            <a:ext cx="184639" cy="17584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3C4432D-5393-A012-A94D-41C6071E1A5E}"/>
              </a:ext>
            </a:extLst>
          </p:cNvPr>
          <p:cNvSpPr txBox="1"/>
          <p:nvPr/>
        </p:nvSpPr>
        <p:spPr>
          <a:xfrm>
            <a:off x="3025701" y="5415621"/>
            <a:ext cx="152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Kaybolan İşler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9E2DC06-6FEF-E87B-711A-8972FB3ED1A7}"/>
              </a:ext>
            </a:extLst>
          </p:cNvPr>
          <p:cNvSpPr/>
          <p:nvPr/>
        </p:nvSpPr>
        <p:spPr>
          <a:xfrm>
            <a:off x="5531822" y="5512364"/>
            <a:ext cx="184639" cy="175846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CEAAD32-180F-CA39-327F-1471A3C8085F}"/>
              </a:ext>
            </a:extLst>
          </p:cNvPr>
          <p:cNvSpPr txBox="1"/>
          <p:nvPr/>
        </p:nvSpPr>
        <p:spPr>
          <a:xfrm>
            <a:off x="5715006" y="5415621"/>
            <a:ext cx="152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Stabil İşler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BB9C891-3038-E7E5-4171-37B019DABE6C}"/>
              </a:ext>
            </a:extLst>
          </p:cNvPr>
          <p:cNvSpPr/>
          <p:nvPr/>
        </p:nvSpPr>
        <p:spPr>
          <a:xfrm>
            <a:off x="7961362" y="5512364"/>
            <a:ext cx="184639" cy="17584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A90B28B-9CBA-9AF2-2630-F153DE11F0C3}"/>
              </a:ext>
            </a:extLst>
          </p:cNvPr>
          <p:cNvSpPr txBox="1"/>
          <p:nvPr/>
        </p:nvSpPr>
        <p:spPr>
          <a:xfrm>
            <a:off x="8146001" y="5420841"/>
            <a:ext cx="1934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Yeni gelişen İşler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3F664068-1ADD-6A18-18D9-3FACA2592E1F}"/>
              </a:ext>
            </a:extLst>
          </p:cNvPr>
          <p:cNvSpPr txBox="1"/>
          <p:nvPr/>
        </p:nvSpPr>
        <p:spPr>
          <a:xfrm>
            <a:off x="9563099" y="2139772"/>
            <a:ext cx="245110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170 MİLYON YENİ İŞ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A003E4F-44F4-9D1A-A641-139B596011DA}"/>
              </a:ext>
            </a:extLst>
          </p:cNvPr>
          <p:cNvSpPr txBox="1"/>
          <p:nvPr/>
        </p:nvSpPr>
        <p:spPr>
          <a:xfrm>
            <a:off x="53242" y="2251283"/>
            <a:ext cx="25019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5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92 MİLYON KAYIP İŞ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CC2B6F6-3FAB-3059-C994-2865ADDEDF3B}"/>
              </a:ext>
            </a:extLst>
          </p:cNvPr>
          <p:cNvSpPr/>
          <p:nvPr/>
        </p:nvSpPr>
        <p:spPr>
          <a:xfrm>
            <a:off x="7961361" y="5524856"/>
            <a:ext cx="184639" cy="17584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22854CB-66E3-6FEC-478F-00A839E76D76}"/>
              </a:ext>
            </a:extLst>
          </p:cNvPr>
          <p:cNvSpPr/>
          <p:nvPr/>
        </p:nvSpPr>
        <p:spPr>
          <a:xfrm>
            <a:off x="2847333" y="5524856"/>
            <a:ext cx="184639" cy="17584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0A3A6E-68A0-BC6C-A600-85F46C1C9958}"/>
              </a:ext>
            </a:extLst>
          </p:cNvPr>
          <p:cNvSpPr/>
          <p:nvPr/>
        </p:nvSpPr>
        <p:spPr>
          <a:xfrm>
            <a:off x="5530367" y="5512364"/>
            <a:ext cx="184639" cy="175846"/>
          </a:xfrm>
          <a:prstGeom prst="ellipse">
            <a:avLst/>
          </a:prstGeom>
          <a:solidFill>
            <a:schemeClr val="accent5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027BAAB-D39D-13E4-5688-3AE61F79CE21}"/>
              </a:ext>
            </a:extLst>
          </p:cNvPr>
          <p:cNvSpPr txBox="1"/>
          <p:nvPr/>
        </p:nvSpPr>
        <p:spPr>
          <a:xfrm>
            <a:off x="4354287" y="1327473"/>
            <a:ext cx="297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TOPLAM İŞ: 1,3 MİLYAR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0100EB7-5905-3D98-D74A-C84470E72254}"/>
              </a:ext>
            </a:extLst>
          </p:cNvPr>
          <p:cNvSpPr txBox="1"/>
          <p:nvPr/>
        </p:nvSpPr>
        <p:spPr>
          <a:xfrm>
            <a:off x="258417" y="6096321"/>
            <a:ext cx="117729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Kaynak: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World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Forum,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tr-T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Jobs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2025;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Tüm dünya bölgelerinden 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55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ülkedeki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endüstri kümesi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nde </a:t>
            </a: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 milyondan fazla çalışan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ı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 </a:t>
            </a: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1.000’den fazla işvereni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kapsayan anket çalışmasının sonuçlarını yansıtmaktadır.</a:t>
            </a: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E231EF20-422C-EB9B-99FF-A78062ECB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809" y="1830226"/>
            <a:ext cx="6828182" cy="3476405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70FB1284-AA89-6FF6-BE0C-C25635ABB93E}"/>
              </a:ext>
            </a:extLst>
          </p:cNvPr>
          <p:cNvSpPr/>
          <p:nvPr/>
        </p:nvSpPr>
        <p:spPr>
          <a:xfrm>
            <a:off x="4937760" y="2653036"/>
            <a:ext cx="1672046" cy="141130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27640E47-648A-54CD-48FA-91E73E815ECD}"/>
              </a:ext>
            </a:extLst>
          </p:cNvPr>
          <p:cNvSpPr txBox="1"/>
          <p:nvPr/>
        </p:nvSpPr>
        <p:spPr>
          <a:xfrm>
            <a:off x="5140234" y="2817725"/>
            <a:ext cx="1267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22%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’LİK YAPISAL İŞGÜCÜ DEĞİŞİMİ</a:t>
            </a:r>
          </a:p>
        </p:txBody>
      </p:sp>
    </p:spTree>
    <p:extLst>
      <p:ext uri="{BB962C8B-B14F-4D97-AF65-F5344CB8AC3E}">
        <p14:creationId xmlns:p14="http://schemas.microsoft.com/office/powerpoint/2010/main" val="1608829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latin typeface="Cambria" panose="02040503050406030204" pitchFamily="18" charset="0"/>
                <a:ea typeface="+mj-ea"/>
                <a:cs typeface="Times New Roman" panose="02020603050405020304" pitchFamily="18" charset="0"/>
              </a:rPr>
              <a:t>FİRMALARIN GELECEK 5 YILDAKİ KÜRESEL İŞGÜCÜ STRATEJİSİ</a:t>
            </a:r>
            <a:endParaRPr lang="en-US" sz="6000" dirty="0">
              <a:latin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BBC81C-13E3-4686-B272-1B187BAEEC08}"/>
              </a:ext>
            </a:extLst>
          </p:cNvPr>
          <p:cNvSpPr txBox="1"/>
          <p:nvPr/>
        </p:nvSpPr>
        <p:spPr>
          <a:xfrm>
            <a:off x="3589897" y="2716538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73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%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7F2DF8-06A8-460A-9AFE-D15274EFDF87}"/>
              </a:ext>
            </a:extLst>
          </p:cNvPr>
          <p:cNvSpPr txBox="1"/>
          <p:nvPr/>
        </p:nvSpPr>
        <p:spPr>
          <a:xfrm>
            <a:off x="3589897" y="3163552"/>
            <a:ext cx="2785608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İş süreçlerinde otomasyonun hızlandırılması</a:t>
            </a:r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3DA9C39E-F0F5-41AD-B841-CE5FA3F99A5F}"/>
              </a:ext>
            </a:extLst>
          </p:cNvPr>
          <p:cNvGrpSpPr/>
          <p:nvPr/>
        </p:nvGrpSpPr>
        <p:grpSpPr>
          <a:xfrm>
            <a:off x="3528338" y="1923937"/>
            <a:ext cx="1701282" cy="692561"/>
            <a:chOff x="2626230" y="1861456"/>
            <a:chExt cx="1701282" cy="692561"/>
          </a:xfrm>
        </p:grpSpPr>
        <p:sp>
          <p:nvSpPr>
            <p:cNvPr id="6" name="Rounded Rectangle 112">
              <a:extLst>
                <a:ext uri="{FF2B5EF4-FFF2-40B4-BE49-F238E27FC236}">
                  <a16:creationId xmlns:a16="http://schemas.microsoft.com/office/drawing/2014/main" id="{EABA7B1B-27F6-4F55-97B8-44E387B43D32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" name="Rounded Rectangle 113">
              <a:extLst>
                <a:ext uri="{FF2B5EF4-FFF2-40B4-BE49-F238E27FC236}">
                  <a16:creationId xmlns:a16="http://schemas.microsoft.com/office/drawing/2014/main" id="{E82B4C85-4E61-40F2-BF9A-A3616E0421D9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631FE523-144A-4C13-99D6-0160A2FE5BD9}"/>
                </a:ext>
              </a:extLst>
            </p:cNvPr>
            <p:cNvGrpSpPr/>
            <p:nvPr/>
          </p:nvGrpSpPr>
          <p:grpSpPr>
            <a:xfrm>
              <a:off x="2734241" y="1953054"/>
              <a:ext cx="1378024" cy="506682"/>
              <a:chOff x="2734241" y="1953556"/>
              <a:chExt cx="1378024" cy="506682"/>
            </a:xfrm>
          </p:grpSpPr>
          <p:sp>
            <p:nvSpPr>
              <p:cNvPr id="9" name="Rounded Rectangle 114">
                <a:extLst>
                  <a:ext uri="{FF2B5EF4-FFF2-40B4-BE49-F238E27FC236}">
                    <a16:creationId xmlns:a16="http://schemas.microsoft.com/office/drawing/2014/main" id="{682BC54D-5EEE-4D9F-B702-79CC54BC2153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" name="Rounded Rectangle 147">
                <a:extLst>
                  <a:ext uri="{FF2B5EF4-FFF2-40B4-BE49-F238E27FC236}">
                    <a16:creationId xmlns:a16="http://schemas.microsoft.com/office/drawing/2014/main" id="{748914B2-AFE2-447A-9AC8-56DB96AAA189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1" name="Rounded Rectangle 147">
                <a:extLst>
                  <a:ext uri="{FF2B5EF4-FFF2-40B4-BE49-F238E27FC236}">
                    <a16:creationId xmlns:a16="http://schemas.microsoft.com/office/drawing/2014/main" id="{AD4ECD4A-8B2F-4B16-A6FD-CFF22202B003}"/>
                  </a:ext>
                </a:extLst>
              </p:cNvPr>
              <p:cNvSpPr/>
              <p:nvPr/>
            </p:nvSpPr>
            <p:spPr>
              <a:xfrm>
                <a:off x="3308130" y="1955344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2" name="Rounded Rectangle 147">
                <a:extLst>
                  <a:ext uri="{FF2B5EF4-FFF2-40B4-BE49-F238E27FC236}">
                    <a16:creationId xmlns:a16="http://schemas.microsoft.com/office/drawing/2014/main" id="{151482F7-87C7-4D28-86FD-D4911D4F1DF4}"/>
                  </a:ext>
                </a:extLst>
              </p:cNvPr>
              <p:cNvSpPr/>
              <p:nvPr/>
            </p:nvSpPr>
            <p:spPr>
              <a:xfrm>
                <a:off x="3596861" y="1954450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3" name="Rounded Rectangle 147">
                <a:extLst>
                  <a:ext uri="{FF2B5EF4-FFF2-40B4-BE49-F238E27FC236}">
                    <a16:creationId xmlns:a16="http://schemas.microsoft.com/office/drawing/2014/main" id="{4CFFAC5E-3E64-4930-92CE-0D107145B39D}"/>
                  </a:ext>
                </a:extLst>
              </p:cNvPr>
              <p:cNvSpPr/>
              <p:nvPr/>
            </p:nvSpPr>
            <p:spPr>
              <a:xfrm>
                <a:off x="3885592" y="1953556"/>
                <a:ext cx="226673" cy="504000"/>
              </a:xfrm>
              <a:prstGeom prst="roundRect">
                <a:avLst>
                  <a:gd name="adj" fmla="val 34808"/>
                </a:avLst>
              </a:prstGeom>
              <a:gradFill flip="none" rotWithShape="1">
                <a:gsLst>
                  <a:gs pos="0">
                    <a:srgbClr val="ED7D31">
                      <a:tint val="66000"/>
                      <a:satMod val="160000"/>
                    </a:srgbClr>
                  </a:gs>
                  <a:gs pos="50000">
                    <a:srgbClr val="ED7D31">
                      <a:tint val="44500"/>
                      <a:satMod val="160000"/>
                    </a:srgbClr>
                  </a:gs>
                  <a:gs pos="100000">
                    <a:srgbClr val="ED7D31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44B31F9-2482-45AF-94BB-66CB926CD795}"/>
              </a:ext>
            </a:extLst>
          </p:cNvPr>
          <p:cNvSpPr txBox="1"/>
          <p:nvPr/>
        </p:nvSpPr>
        <p:spPr>
          <a:xfrm>
            <a:off x="974050" y="2717232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85.0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%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1986AC-09A3-47F3-9311-82108BF5D5A0}"/>
              </a:ext>
            </a:extLst>
          </p:cNvPr>
          <p:cNvSpPr txBox="1"/>
          <p:nvPr/>
        </p:nvSpPr>
        <p:spPr>
          <a:xfrm>
            <a:off x="974050" y="3164246"/>
            <a:ext cx="2506103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İşgücünün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becerilerinin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geliştirilmesi</a:t>
            </a: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830AF0AA-E3B1-4EA8-9D06-A144093C5BD3}"/>
              </a:ext>
            </a:extLst>
          </p:cNvPr>
          <p:cNvGrpSpPr/>
          <p:nvPr/>
        </p:nvGrpSpPr>
        <p:grpSpPr>
          <a:xfrm>
            <a:off x="1021248" y="1923937"/>
            <a:ext cx="1701282" cy="692561"/>
            <a:chOff x="1376459" y="1909526"/>
            <a:chExt cx="1701282" cy="692561"/>
          </a:xfrm>
        </p:grpSpPr>
        <p:sp>
          <p:nvSpPr>
            <p:cNvPr id="17" name="Rounded Rectangle 155">
              <a:extLst>
                <a:ext uri="{FF2B5EF4-FFF2-40B4-BE49-F238E27FC236}">
                  <a16:creationId xmlns:a16="http://schemas.microsoft.com/office/drawing/2014/main" id="{999ED0D6-A596-4C86-BD37-42ECD61AF0D3}"/>
                </a:ext>
              </a:extLst>
            </p:cNvPr>
            <p:cNvSpPr/>
            <p:nvPr/>
          </p:nvSpPr>
          <p:spPr>
            <a:xfrm>
              <a:off x="1376459" y="190952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8" name="Rounded Rectangle 156">
              <a:extLst>
                <a:ext uri="{FF2B5EF4-FFF2-40B4-BE49-F238E27FC236}">
                  <a16:creationId xmlns:a16="http://schemas.microsoft.com/office/drawing/2014/main" id="{AA8E57B4-373B-4F6F-95F4-C700E592A4EB}"/>
                </a:ext>
              </a:extLst>
            </p:cNvPr>
            <p:cNvSpPr/>
            <p:nvPr/>
          </p:nvSpPr>
          <p:spPr>
            <a:xfrm>
              <a:off x="2938863" y="207578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9" name="Rounded Rectangle 158">
              <a:extLst>
                <a:ext uri="{FF2B5EF4-FFF2-40B4-BE49-F238E27FC236}">
                  <a16:creationId xmlns:a16="http://schemas.microsoft.com/office/drawing/2014/main" id="{7A189E37-0BF6-403D-B41F-4DE0F3FC691A}"/>
                </a:ext>
              </a:extLst>
            </p:cNvPr>
            <p:cNvSpPr/>
            <p:nvPr/>
          </p:nvSpPr>
          <p:spPr>
            <a:xfrm>
              <a:off x="1484470" y="2003806"/>
              <a:ext cx="226673" cy="504000"/>
            </a:xfrm>
            <a:prstGeom prst="roundRect">
              <a:avLst>
                <a:gd name="adj" fmla="val 348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8A4E627-5BFA-4490-AF08-394C3F4E8B24}"/>
              </a:ext>
            </a:extLst>
          </p:cNvPr>
          <p:cNvSpPr txBox="1"/>
          <p:nvPr/>
        </p:nvSpPr>
        <p:spPr>
          <a:xfrm>
            <a:off x="8948997" y="2716538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63.0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%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9DD6B5-0138-425B-8D3A-F0321438DEA6}"/>
              </a:ext>
            </a:extLst>
          </p:cNvPr>
          <p:cNvSpPr txBox="1"/>
          <p:nvPr/>
        </p:nvSpPr>
        <p:spPr>
          <a:xfrm>
            <a:off x="8948997" y="3163552"/>
            <a:ext cx="2506103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İşgücünün yeni teknolojilerle donatılması</a:t>
            </a:r>
          </a:p>
        </p:txBody>
      </p:sp>
      <p:grpSp>
        <p:nvGrpSpPr>
          <p:cNvPr id="22" name="Group 166">
            <a:extLst>
              <a:ext uri="{FF2B5EF4-FFF2-40B4-BE49-F238E27FC236}">
                <a16:creationId xmlns:a16="http://schemas.microsoft.com/office/drawing/2014/main" id="{D6E20DD3-6BED-4461-B6A0-5EC9B3C3BEDD}"/>
              </a:ext>
            </a:extLst>
          </p:cNvPr>
          <p:cNvGrpSpPr/>
          <p:nvPr/>
        </p:nvGrpSpPr>
        <p:grpSpPr>
          <a:xfrm>
            <a:off x="8948997" y="1928461"/>
            <a:ext cx="1701282" cy="692561"/>
            <a:chOff x="2626230" y="1861456"/>
            <a:chExt cx="1701282" cy="692561"/>
          </a:xfrm>
        </p:grpSpPr>
        <p:sp>
          <p:nvSpPr>
            <p:cNvPr id="23" name="Rounded Rectangle 167">
              <a:extLst>
                <a:ext uri="{FF2B5EF4-FFF2-40B4-BE49-F238E27FC236}">
                  <a16:creationId xmlns:a16="http://schemas.microsoft.com/office/drawing/2014/main" id="{33B7F206-DAF5-4F4C-85AC-42F977504933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" name="Rounded Rectangle 168">
              <a:extLst>
                <a:ext uri="{FF2B5EF4-FFF2-40B4-BE49-F238E27FC236}">
                  <a16:creationId xmlns:a16="http://schemas.microsoft.com/office/drawing/2014/main" id="{4F22AC57-D2EB-4FB4-AEFA-0FFD8BAE5AF4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25" name="Group 169">
              <a:extLst>
                <a:ext uri="{FF2B5EF4-FFF2-40B4-BE49-F238E27FC236}">
                  <a16:creationId xmlns:a16="http://schemas.microsoft.com/office/drawing/2014/main" id="{296EB2F7-10E8-4A3B-A7AA-752533809024}"/>
                </a:ext>
              </a:extLst>
            </p:cNvPr>
            <p:cNvGrpSpPr/>
            <p:nvPr/>
          </p:nvGrpSpPr>
          <p:grpSpPr>
            <a:xfrm>
              <a:off x="2734241" y="1953196"/>
              <a:ext cx="1365653" cy="506540"/>
              <a:chOff x="2734241" y="1953698"/>
              <a:chExt cx="1365653" cy="506540"/>
            </a:xfrm>
          </p:grpSpPr>
          <p:sp>
            <p:nvSpPr>
              <p:cNvPr id="26" name="Rounded Rectangle 170">
                <a:extLst>
                  <a:ext uri="{FF2B5EF4-FFF2-40B4-BE49-F238E27FC236}">
                    <a16:creationId xmlns:a16="http://schemas.microsoft.com/office/drawing/2014/main" id="{86B73E2D-EEF8-48E5-BDD6-D6B496695791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" name="Rounded Rectangle 172">
                <a:extLst>
                  <a:ext uri="{FF2B5EF4-FFF2-40B4-BE49-F238E27FC236}">
                    <a16:creationId xmlns:a16="http://schemas.microsoft.com/office/drawing/2014/main" id="{0E73F76A-4F47-46C4-B979-9D8F40460F20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D9D9D9"/>
              </a:solidFill>
              <a:ln>
                <a:solidFill>
                  <a:srgbClr val="D9D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" name="Rounded Rectangle 173">
                <a:extLst>
                  <a:ext uri="{FF2B5EF4-FFF2-40B4-BE49-F238E27FC236}">
                    <a16:creationId xmlns:a16="http://schemas.microsoft.com/office/drawing/2014/main" id="{7F115DCC-DC6C-4AFF-9CE6-12A54D8655B3}"/>
                  </a:ext>
                </a:extLst>
              </p:cNvPr>
              <p:cNvSpPr/>
              <p:nvPr/>
            </p:nvSpPr>
            <p:spPr>
              <a:xfrm>
                <a:off x="3589715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0" name="Rounded Rectangle 173">
                <a:extLst>
                  <a:ext uri="{FF2B5EF4-FFF2-40B4-BE49-F238E27FC236}">
                    <a16:creationId xmlns:a16="http://schemas.microsoft.com/office/drawing/2014/main" id="{1CA7B0A3-32E7-4187-97D5-8BD678040857}"/>
                  </a:ext>
                </a:extLst>
              </p:cNvPr>
              <p:cNvSpPr/>
              <p:nvPr/>
            </p:nvSpPr>
            <p:spPr>
              <a:xfrm>
                <a:off x="3873221" y="195369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1BF0EFA-A4B3-4025-8AFB-FA1CE41BF30F}"/>
              </a:ext>
            </a:extLst>
          </p:cNvPr>
          <p:cNvSpPr txBox="1"/>
          <p:nvPr/>
        </p:nvSpPr>
        <p:spPr>
          <a:xfrm>
            <a:off x="6226658" y="2716538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70.0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%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A29A49-2297-4716-8370-0DD6C321FB57}"/>
              </a:ext>
            </a:extLst>
          </p:cNvPr>
          <p:cNvSpPr txBox="1"/>
          <p:nvPr/>
        </p:nvSpPr>
        <p:spPr>
          <a:xfrm>
            <a:off x="6226658" y="3163552"/>
            <a:ext cx="2540878" cy="55399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İhtiyaç duyulan becerilere sahip personeli işe almak</a:t>
            </a:r>
          </a:p>
        </p:txBody>
      </p:sp>
      <p:grpSp>
        <p:nvGrpSpPr>
          <p:cNvPr id="33" name="Group 178">
            <a:extLst>
              <a:ext uri="{FF2B5EF4-FFF2-40B4-BE49-F238E27FC236}">
                <a16:creationId xmlns:a16="http://schemas.microsoft.com/office/drawing/2014/main" id="{7EF5410B-A230-48B3-9E2D-8D1B1A98F9F9}"/>
              </a:ext>
            </a:extLst>
          </p:cNvPr>
          <p:cNvGrpSpPr/>
          <p:nvPr/>
        </p:nvGrpSpPr>
        <p:grpSpPr>
          <a:xfrm>
            <a:off x="6267494" y="1928462"/>
            <a:ext cx="1701282" cy="692561"/>
            <a:chOff x="2626230" y="1861456"/>
            <a:chExt cx="1701282" cy="692561"/>
          </a:xfrm>
        </p:grpSpPr>
        <p:sp>
          <p:nvSpPr>
            <p:cNvPr id="34" name="Rounded Rectangle 179">
              <a:extLst>
                <a:ext uri="{FF2B5EF4-FFF2-40B4-BE49-F238E27FC236}">
                  <a16:creationId xmlns:a16="http://schemas.microsoft.com/office/drawing/2014/main" id="{D5A2B2C2-E5CC-4CA7-BA2B-AF8355CA5ECF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5" name="Rounded Rectangle 180">
              <a:extLst>
                <a:ext uri="{FF2B5EF4-FFF2-40B4-BE49-F238E27FC236}">
                  <a16:creationId xmlns:a16="http://schemas.microsoft.com/office/drawing/2014/main" id="{FBEFB3B4-00C2-4207-85EB-50C43EEF0AAF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36" name="Group 181">
              <a:extLst>
                <a:ext uri="{FF2B5EF4-FFF2-40B4-BE49-F238E27FC236}">
                  <a16:creationId xmlns:a16="http://schemas.microsoft.com/office/drawing/2014/main" id="{6302ED6E-C99F-480D-96E1-C4131069CE3E}"/>
                </a:ext>
              </a:extLst>
            </p:cNvPr>
            <p:cNvGrpSpPr/>
            <p:nvPr/>
          </p:nvGrpSpPr>
          <p:grpSpPr>
            <a:xfrm>
              <a:off x="2734241" y="1949268"/>
              <a:ext cx="1357149" cy="510468"/>
              <a:chOff x="2734241" y="1949770"/>
              <a:chExt cx="1357149" cy="510468"/>
            </a:xfrm>
          </p:grpSpPr>
          <p:sp>
            <p:nvSpPr>
              <p:cNvPr id="37" name="Rounded Rectangle 182">
                <a:extLst>
                  <a:ext uri="{FF2B5EF4-FFF2-40B4-BE49-F238E27FC236}">
                    <a16:creationId xmlns:a16="http://schemas.microsoft.com/office/drawing/2014/main" id="{A5215B83-6490-4CD5-BCE9-B6847800CD24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8" name="Rounded Rectangle 183">
                <a:extLst>
                  <a:ext uri="{FF2B5EF4-FFF2-40B4-BE49-F238E27FC236}">
                    <a16:creationId xmlns:a16="http://schemas.microsoft.com/office/drawing/2014/main" id="{A4316D16-9B1A-4469-9059-8B4C96DC741D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9" name="Rounded Rectangle 184">
                <a:extLst>
                  <a:ext uri="{FF2B5EF4-FFF2-40B4-BE49-F238E27FC236}">
                    <a16:creationId xmlns:a16="http://schemas.microsoft.com/office/drawing/2014/main" id="{09E391CF-2A93-4998-B323-91D0C7828EA5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40" name="Rounded Rectangle 184">
                <a:extLst>
                  <a:ext uri="{FF2B5EF4-FFF2-40B4-BE49-F238E27FC236}">
                    <a16:creationId xmlns:a16="http://schemas.microsoft.com/office/drawing/2014/main" id="{F598095C-717F-4634-A4CA-D159E058028C}"/>
                  </a:ext>
                </a:extLst>
              </p:cNvPr>
              <p:cNvSpPr/>
              <p:nvPr/>
            </p:nvSpPr>
            <p:spPr>
              <a:xfrm>
                <a:off x="3584637" y="1953004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41" name="Rounded Rectangle 184">
                <a:extLst>
                  <a:ext uri="{FF2B5EF4-FFF2-40B4-BE49-F238E27FC236}">
                    <a16:creationId xmlns:a16="http://schemas.microsoft.com/office/drawing/2014/main" id="{689C1DF1-8D96-40A9-8945-DAE58F45AAE8}"/>
                  </a:ext>
                </a:extLst>
              </p:cNvPr>
              <p:cNvSpPr/>
              <p:nvPr/>
            </p:nvSpPr>
            <p:spPr>
              <a:xfrm>
                <a:off x="3864717" y="1949770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</p:grpSp>
      <p:sp>
        <p:nvSpPr>
          <p:cNvPr id="54" name="Rounded Rectangle 171">
            <a:extLst>
              <a:ext uri="{FF2B5EF4-FFF2-40B4-BE49-F238E27FC236}">
                <a16:creationId xmlns:a16="http://schemas.microsoft.com/office/drawing/2014/main" id="{C4CE6EA2-FBD5-45F8-B7F0-93C760EB7100}"/>
              </a:ext>
            </a:extLst>
          </p:cNvPr>
          <p:cNvSpPr/>
          <p:nvPr/>
        </p:nvSpPr>
        <p:spPr>
          <a:xfrm>
            <a:off x="1410766" y="2022743"/>
            <a:ext cx="226673" cy="504000"/>
          </a:xfrm>
          <a:prstGeom prst="roundRect">
            <a:avLst>
              <a:gd name="adj" fmla="val 34808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5" name="Rounded Rectangle 172">
            <a:extLst>
              <a:ext uri="{FF2B5EF4-FFF2-40B4-BE49-F238E27FC236}">
                <a16:creationId xmlns:a16="http://schemas.microsoft.com/office/drawing/2014/main" id="{AA60BECD-55C2-418B-9D43-377197219E87}"/>
              </a:ext>
            </a:extLst>
          </p:cNvPr>
          <p:cNvSpPr/>
          <p:nvPr/>
        </p:nvSpPr>
        <p:spPr>
          <a:xfrm>
            <a:off x="1695924" y="2022743"/>
            <a:ext cx="226673" cy="504000"/>
          </a:xfrm>
          <a:prstGeom prst="roundRect">
            <a:avLst>
              <a:gd name="adj" fmla="val 34808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6" name="Rounded Rectangle 173">
            <a:extLst>
              <a:ext uri="{FF2B5EF4-FFF2-40B4-BE49-F238E27FC236}">
                <a16:creationId xmlns:a16="http://schemas.microsoft.com/office/drawing/2014/main" id="{4F5981F6-9271-4AF0-80F1-EA54CD5815A7}"/>
              </a:ext>
            </a:extLst>
          </p:cNvPr>
          <p:cNvSpPr/>
          <p:nvPr/>
        </p:nvSpPr>
        <p:spPr>
          <a:xfrm>
            <a:off x="1981082" y="2022743"/>
            <a:ext cx="226673" cy="504000"/>
          </a:xfrm>
          <a:prstGeom prst="roundRect">
            <a:avLst>
              <a:gd name="adj" fmla="val 34808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7" name="Rounded Rectangle 173">
            <a:extLst>
              <a:ext uri="{FF2B5EF4-FFF2-40B4-BE49-F238E27FC236}">
                <a16:creationId xmlns:a16="http://schemas.microsoft.com/office/drawing/2014/main" id="{AB8EA89E-8727-4044-8D2A-9B3527A11F73}"/>
              </a:ext>
            </a:extLst>
          </p:cNvPr>
          <p:cNvSpPr/>
          <p:nvPr/>
        </p:nvSpPr>
        <p:spPr>
          <a:xfrm>
            <a:off x="2264588" y="2020203"/>
            <a:ext cx="226673" cy="504000"/>
          </a:xfrm>
          <a:prstGeom prst="roundRect">
            <a:avLst>
              <a:gd name="adj" fmla="val 34808"/>
            </a:avLst>
          </a:prstGeom>
          <a:gradFill flip="none" rotWithShape="1">
            <a:gsLst>
              <a:gs pos="0">
                <a:srgbClr val="4472C4">
                  <a:tint val="66000"/>
                  <a:satMod val="160000"/>
                </a:srgbClr>
              </a:gs>
              <a:gs pos="50000">
                <a:srgbClr val="4472C4">
                  <a:tint val="44500"/>
                  <a:satMod val="160000"/>
                </a:srgbClr>
              </a:gs>
              <a:gs pos="100000">
                <a:srgbClr val="4472C4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63" name="Group 166">
            <a:extLst>
              <a:ext uri="{FF2B5EF4-FFF2-40B4-BE49-F238E27FC236}">
                <a16:creationId xmlns:a16="http://schemas.microsoft.com/office/drawing/2014/main" id="{D6E20DD3-6BED-4461-B6A0-5EC9B3C3BEDD}"/>
              </a:ext>
            </a:extLst>
          </p:cNvPr>
          <p:cNvGrpSpPr/>
          <p:nvPr/>
        </p:nvGrpSpPr>
        <p:grpSpPr>
          <a:xfrm>
            <a:off x="1009232" y="3957841"/>
            <a:ext cx="1701282" cy="692561"/>
            <a:chOff x="2626230" y="1861456"/>
            <a:chExt cx="1701282" cy="692561"/>
          </a:xfrm>
        </p:grpSpPr>
        <p:sp>
          <p:nvSpPr>
            <p:cNvPr id="64" name="Rounded Rectangle 167">
              <a:extLst>
                <a:ext uri="{FF2B5EF4-FFF2-40B4-BE49-F238E27FC236}">
                  <a16:creationId xmlns:a16="http://schemas.microsoft.com/office/drawing/2014/main" id="{33B7F206-DAF5-4F4C-85AC-42F977504933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5" name="Rounded Rectangle 168">
              <a:extLst>
                <a:ext uri="{FF2B5EF4-FFF2-40B4-BE49-F238E27FC236}">
                  <a16:creationId xmlns:a16="http://schemas.microsoft.com/office/drawing/2014/main" id="{4F22AC57-D2EB-4FB4-AEFA-0FFD8BAE5AF4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rgbClr val="70AD47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66" name="Group 169">
              <a:extLst>
                <a:ext uri="{FF2B5EF4-FFF2-40B4-BE49-F238E27FC236}">
                  <a16:creationId xmlns:a16="http://schemas.microsoft.com/office/drawing/2014/main" id="{296EB2F7-10E8-4A3B-A7AA-752533809024}"/>
                </a:ext>
              </a:extLst>
            </p:cNvPr>
            <p:cNvGrpSpPr/>
            <p:nvPr/>
          </p:nvGrpSpPr>
          <p:grpSpPr>
            <a:xfrm>
              <a:off x="2734241" y="1953196"/>
              <a:ext cx="1365653" cy="506540"/>
              <a:chOff x="2734241" y="1953698"/>
              <a:chExt cx="1365653" cy="506540"/>
            </a:xfrm>
          </p:grpSpPr>
          <p:sp>
            <p:nvSpPr>
              <p:cNvPr id="67" name="Rounded Rectangle 170">
                <a:extLst>
                  <a:ext uri="{FF2B5EF4-FFF2-40B4-BE49-F238E27FC236}">
                    <a16:creationId xmlns:a16="http://schemas.microsoft.com/office/drawing/2014/main" id="{86B73E2D-EEF8-48E5-BDD6-D6B496695791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70AD47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68" name="Rounded Rectangle 171">
                <a:extLst>
                  <a:ext uri="{FF2B5EF4-FFF2-40B4-BE49-F238E27FC236}">
                    <a16:creationId xmlns:a16="http://schemas.microsoft.com/office/drawing/2014/main" id="{97F8B4B0-11B9-4940-A75D-916555CA3044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D9D9D9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69" name="Rounded Rectangle 172">
                <a:extLst>
                  <a:ext uri="{FF2B5EF4-FFF2-40B4-BE49-F238E27FC236}">
                    <a16:creationId xmlns:a16="http://schemas.microsoft.com/office/drawing/2014/main" id="{0E73F76A-4F47-46C4-B979-9D8F40460F20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D9D9D9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70" name="Rounded Rectangle 173">
                <a:extLst>
                  <a:ext uri="{FF2B5EF4-FFF2-40B4-BE49-F238E27FC236}">
                    <a16:creationId xmlns:a16="http://schemas.microsoft.com/office/drawing/2014/main" id="{7F115DCC-DC6C-4AFF-9CE6-12A54D8655B3}"/>
                  </a:ext>
                </a:extLst>
              </p:cNvPr>
              <p:cNvSpPr/>
              <p:nvPr/>
            </p:nvSpPr>
            <p:spPr>
              <a:xfrm>
                <a:off x="3589715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D9D9D9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71" name="Rounded Rectangle 173">
                <a:extLst>
                  <a:ext uri="{FF2B5EF4-FFF2-40B4-BE49-F238E27FC236}">
                    <a16:creationId xmlns:a16="http://schemas.microsoft.com/office/drawing/2014/main" id="{1CA7B0A3-32E7-4187-97D5-8BD678040857}"/>
                  </a:ext>
                </a:extLst>
              </p:cNvPr>
              <p:cNvSpPr/>
              <p:nvPr/>
            </p:nvSpPr>
            <p:spPr>
              <a:xfrm>
                <a:off x="3873221" y="195369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</p:grpSp>
      <p:grpSp>
        <p:nvGrpSpPr>
          <p:cNvPr id="72" name="Group 166">
            <a:extLst>
              <a:ext uri="{FF2B5EF4-FFF2-40B4-BE49-F238E27FC236}">
                <a16:creationId xmlns:a16="http://schemas.microsoft.com/office/drawing/2014/main" id="{D6E20DD3-6BED-4461-B6A0-5EC9B3C3BEDD}"/>
              </a:ext>
            </a:extLst>
          </p:cNvPr>
          <p:cNvGrpSpPr/>
          <p:nvPr/>
        </p:nvGrpSpPr>
        <p:grpSpPr>
          <a:xfrm>
            <a:off x="3487535" y="3940133"/>
            <a:ext cx="1701282" cy="692561"/>
            <a:chOff x="2626230" y="1861456"/>
            <a:chExt cx="1701282" cy="692561"/>
          </a:xfrm>
        </p:grpSpPr>
        <p:sp>
          <p:nvSpPr>
            <p:cNvPr id="73" name="Rounded Rectangle 167">
              <a:extLst>
                <a:ext uri="{FF2B5EF4-FFF2-40B4-BE49-F238E27FC236}">
                  <a16:creationId xmlns:a16="http://schemas.microsoft.com/office/drawing/2014/main" id="{33B7F206-DAF5-4F4C-85AC-42F977504933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4" name="Rounded Rectangle 168">
              <a:extLst>
                <a:ext uri="{FF2B5EF4-FFF2-40B4-BE49-F238E27FC236}">
                  <a16:creationId xmlns:a16="http://schemas.microsoft.com/office/drawing/2014/main" id="{4F22AC57-D2EB-4FB4-AEFA-0FFD8BAE5AF4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75" name="Group 169">
              <a:extLst>
                <a:ext uri="{FF2B5EF4-FFF2-40B4-BE49-F238E27FC236}">
                  <a16:creationId xmlns:a16="http://schemas.microsoft.com/office/drawing/2014/main" id="{296EB2F7-10E8-4A3B-A7AA-752533809024}"/>
                </a:ext>
              </a:extLst>
            </p:cNvPr>
            <p:cNvGrpSpPr/>
            <p:nvPr/>
          </p:nvGrpSpPr>
          <p:grpSpPr>
            <a:xfrm>
              <a:off x="2734241" y="1953196"/>
              <a:ext cx="1365653" cy="506540"/>
              <a:chOff x="2734241" y="1953698"/>
              <a:chExt cx="1365653" cy="506540"/>
            </a:xfrm>
          </p:grpSpPr>
          <p:sp>
            <p:nvSpPr>
              <p:cNvPr id="76" name="Rounded Rectangle 170">
                <a:extLst>
                  <a:ext uri="{FF2B5EF4-FFF2-40B4-BE49-F238E27FC236}">
                    <a16:creationId xmlns:a16="http://schemas.microsoft.com/office/drawing/2014/main" id="{86B73E2D-EEF8-48E5-BDD6-D6B496695791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77" name="Rounded Rectangle 171">
                <a:extLst>
                  <a:ext uri="{FF2B5EF4-FFF2-40B4-BE49-F238E27FC236}">
                    <a16:creationId xmlns:a16="http://schemas.microsoft.com/office/drawing/2014/main" id="{97F8B4B0-11B9-4940-A75D-916555CA3044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D9D9D9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78" name="Rounded Rectangle 172">
                <a:extLst>
                  <a:ext uri="{FF2B5EF4-FFF2-40B4-BE49-F238E27FC236}">
                    <a16:creationId xmlns:a16="http://schemas.microsoft.com/office/drawing/2014/main" id="{0E73F76A-4F47-46C4-B979-9D8F40460F20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D9D9D9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79" name="Rounded Rectangle 173">
                <a:extLst>
                  <a:ext uri="{FF2B5EF4-FFF2-40B4-BE49-F238E27FC236}">
                    <a16:creationId xmlns:a16="http://schemas.microsoft.com/office/drawing/2014/main" id="{7F115DCC-DC6C-4AFF-9CE6-12A54D8655B3}"/>
                  </a:ext>
                </a:extLst>
              </p:cNvPr>
              <p:cNvSpPr/>
              <p:nvPr/>
            </p:nvSpPr>
            <p:spPr>
              <a:xfrm>
                <a:off x="3589715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rgbClr val="D9D9D9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80" name="Rounded Rectangle 173">
                <a:extLst>
                  <a:ext uri="{FF2B5EF4-FFF2-40B4-BE49-F238E27FC236}">
                    <a16:creationId xmlns:a16="http://schemas.microsoft.com/office/drawing/2014/main" id="{1CA7B0A3-32E7-4187-97D5-8BD678040857}"/>
                  </a:ext>
                </a:extLst>
              </p:cNvPr>
              <p:cNvSpPr/>
              <p:nvPr/>
            </p:nvSpPr>
            <p:spPr>
              <a:xfrm>
                <a:off x="3873221" y="195369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</p:grpSp>
      <p:sp>
        <p:nvSpPr>
          <p:cNvPr id="90" name="TextBox 19">
            <a:extLst>
              <a:ext uri="{FF2B5EF4-FFF2-40B4-BE49-F238E27FC236}">
                <a16:creationId xmlns:a16="http://schemas.microsoft.com/office/drawing/2014/main" id="{68A4E627-5BFA-4490-AF08-394C3F4E8B24}"/>
              </a:ext>
            </a:extLst>
          </p:cNvPr>
          <p:cNvSpPr txBox="1"/>
          <p:nvPr/>
        </p:nvSpPr>
        <p:spPr>
          <a:xfrm>
            <a:off x="883940" y="4840883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51.0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%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91" name="TextBox 20">
            <a:extLst>
              <a:ext uri="{FF2B5EF4-FFF2-40B4-BE49-F238E27FC236}">
                <a16:creationId xmlns:a16="http://schemas.microsoft.com/office/drawing/2014/main" id="{DC9DD6B5-0138-425B-8D3A-F0321438DEA6}"/>
              </a:ext>
            </a:extLst>
          </p:cNvPr>
          <p:cNvSpPr txBox="1"/>
          <p:nvPr/>
        </p:nvSpPr>
        <p:spPr>
          <a:xfrm>
            <a:off x="883940" y="5287897"/>
            <a:ext cx="2506103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Mevcut personeli azalan rollerden büyüyen rollere geçirmek </a:t>
            </a:r>
          </a:p>
        </p:txBody>
      </p:sp>
      <p:sp>
        <p:nvSpPr>
          <p:cNvPr id="92" name="TextBox 19">
            <a:extLst>
              <a:ext uri="{FF2B5EF4-FFF2-40B4-BE49-F238E27FC236}">
                <a16:creationId xmlns:a16="http://schemas.microsoft.com/office/drawing/2014/main" id="{68A4E627-5BFA-4490-AF08-394C3F4E8B24}"/>
              </a:ext>
            </a:extLst>
          </p:cNvPr>
          <p:cNvSpPr txBox="1"/>
          <p:nvPr/>
        </p:nvSpPr>
        <p:spPr>
          <a:xfrm>
            <a:off x="3445830" y="4837101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41.0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%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93" name="TextBox 20">
            <a:extLst>
              <a:ext uri="{FF2B5EF4-FFF2-40B4-BE49-F238E27FC236}">
                <a16:creationId xmlns:a16="http://schemas.microsoft.com/office/drawing/2014/main" id="{DC9DD6B5-0138-425B-8D3A-F0321438DEA6}"/>
              </a:ext>
            </a:extLst>
          </p:cNvPr>
          <p:cNvSpPr txBox="1"/>
          <p:nvPr/>
        </p:nvSpPr>
        <p:spPr>
          <a:xfrm>
            <a:off x="3445830" y="5284115"/>
            <a:ext cx="2506103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Önemi azalan rollere ilişkin personelin azaltılması</a:t>
            </a:r>
          </a:p>
        </p:txBody>
      </p:sp>
      <p:sp>
        <p:nvSpPr>
          <p:cNvPr id="96" name="Rounded Rectangle 170">
            <a:extLst>
              <a:ext uri="{FF2B5EF4-FFF2-40B4-BE49-F238E27FC236}">
                <a16:creationId xmlns:a16="http://schemas.microsoft.com/office/drawing/2014/main" id="{86B73E2D-EEF8-48E5-BDD6-D6B496695791}"/>
              </a:ext>
            </a:extLst>
          </p:cNvPr>
          <p:cNvSpPr/>
          <p:nvPr/>
        </p:nvSpPr>
        <p:spPr>
          <a:xfrm>
            <a:off x="9338697" y="2026274"/>
            <a:ext cx="226673" cy="504000"/>
          </a:xfrm>
          <a:prstGeom prst="roundRect">
            <a:avLst>
              <a:gd name="adj" fmla="val 3480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7" name="Metin kutusu 96">
            <a:extLst>
              <a:ext uri="{FF2B5EF4-FFF2-40B4-BE49-F238E27FC236}">
                <a16:creationId xmlns:a16="http://schemas.microsoft.com/office/drawing/2014/main" id="{B0A26D14-6309-3472-DEDE-7E5AE3A3C34B}"/>
              </a:ext>
            </a:extLst>
          </p:cNvPr>
          <p:cNvSpPr txBox="1"/>
          <p:nvPr/>
        </p:nvSpPr>
        <p:spPr>
          <a:xfrm>
            <a:off x="833330" y="6108456"/>
            <a:ext cx="105156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Kaynak:</a:t>
            </a:r>
            <a:r>
              <a:rPr kumimoji="0" lang="tr-T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World </a:t>
            </a:r>
            <a:r>
              <a:rPr kumimoji="0" lang="tr-TR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  <a:r>
              <a:rPr kumimoji="0" lang="tr-T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Forum,</a:t>
            </a:r>
            <a:r>
              <a:rPr kumimoji="0" lang="tr-T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7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tr-T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7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r>
              <a:rPr kumimoji="0" lang="tr-T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tr-TR" sz="17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Jobs</a:t>
            </a:r>
            <a:r>
              <a:rPr kumimoji="0" lang="tr-T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2025.</a:t>
            </a:r>
            <a:endParaRPr kumimoji="0" lang="tr-T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3430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C6CDFFB6-A155-4D4E-9852-9D1294BD41B6}"/>
              </a:ext>
            </a:extLst>
          </p:cNvPr>
          <p:cNvSpPr/>
          <p:nvPr/>
        </p:nvSpPr>
        <p:spPr>
          <a:xfrm>
            <a:off x="0" y="1920312"/>
            <a:ext cx="12192000" cy="26343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6F15A0F5-A39A-7942-A3C2-A9E8E317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63616"/>
            <a:ext cx="12279086" cy="1303454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YETKİNLİK FENOMENİ: </a:t>
            </a:r>
            <a:br>
              <a:rPr lang="tr-T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NEDİR, NE DEĞİLDİR?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740B514-15DE-957C-BE2F-4004A4833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844" y="4110374"/>
            <a:ext cx="2808312" cy="2232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5262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1"/>
          <p:cNvSpPr txBox="1">
            <a:spLocks/>
          </p:cNvSpPr>
          <p:nvPr/>
        </p:nvSpPr>
        <p:spPr>
          <a:xfrm>
            <a:off x="346927" y="476672"/>
            <a:ext cx="11498146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000" b="1" i="0" u="none" strike="noStrike" kern="1200" cap="none" spc="0" normalizeH="0" baseline="0" noProof="0" dirty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latin typeface="Bradley Hand ITC" panose="03070402050302030203" pitchFamily="66" charset="0"/>
                <a:ea typeface="+mj-ea"/>
                <a:cs typeface="+mj-cs"/>
              </a:rPr>
              <a:t>YETKİNLİK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6000" b="1" i="0" u="none" strike="noStrike" kern="1200" cap="none" spc="0" normalizeH="0" baseline="0" noProof="0" dirty="0">
              <a:ln>
                <a:noFill/>
              </a:ln>
              <a:solidFill>
                <a:srgbClr val="424456"/>
              </a:solidFill>
              <a:effectLst/>
              <a:uLnTx/>
              <a:uFillTx/>
              <a:latin typeface="Bradley Hand ITC" panose="03070402050302030203" pitchFamily="66" charset="0"/>
              <a:ea typeface="+mj-ea"/>
              <a:cs typeface="+mj-c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76D5586-233B-C6F8-E8B8-BBCCE54BD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4" r="690"/>
          <a:stretch/>
        </p:blipFill>
        <p:spPr bwMode="auto">
          <a:xfrm>
            <a:off x="1631504" y="1340768"/>
            <a:ext cx="9292694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59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1600E5-4D97-8346-8B11-8FAE95F04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699" y="350130"/>
            <a:ext cx="9485671" cy="441120"/>
          </a:xfrm>
        </p:spPr>
        <p:txBody>
          <a:bodyPr>
            <a:normAutofit fontScale="90000"/>
          </a:bodyPr>
          <a:lstStyle/>
          <a:p>
            <a:r>
              <a:rPr lang="tr-TR" sz="2500" dirty="0"/>
              <a:t>ÇALIŞMA YAŞAMINDA YETKİNLİK – PERFORMANS İLİŞKİSİ</a:t>
            </a:r>
          </a:p>
        </p:txBody>
      </p:sp>
      <p:graphicFrame>
        <p:nvGraphicFramePr>
          <p:cNvPr id="10" name="Diyagram 9">
            <a:extLst>
              <a:ext uri="{FF2B5EF4-FFF2-40B4-BE49-F238E27FC236}">
                <a16:creationId xmlns:a16="http://schemas.microsoft.com/office/drawing/2014/main" id="{0D628ABA-23E9-8548-AE04-647718370718}"/>
              </a:ext>
            </a:extLst>
          </p:cNvPr>
          <p:cNvGraphicFramePr/>
          <p:nvPr/>
        </p:nvGraphicFramePr>
        <p:xfrm>
          <a:off x="1317969" y="1187835"/>
          <a:ext cx="8926111" cy="5229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Sağ Küme Ayracı 10">
            <a:extLst>
              <a:ext uri="{FF2B5EF4-FFF2-40B4-BE49-F238E27FC236}">
                <a16:creationId xmlns:a16="http://schemas.microsoft.com/office/drawing/2014/main" id="{EB946953-D222-3F40-91B5-3B09B702070D}"/>
              </a:ext>
            </a:extLst>
          </p:cNvPr>
          <p:cNvSpPr/>
          <p:nvPr/>
        </p:nvSpPr>
        <p:spPr>
          <a:xfrm>
            <a:off x="8456227" y="1714135"/>
            <a:ext cx="738130" cy="1265982"/>
          </a:xfrm>
          <a:prstGeom prst="rightBrac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2" name="Sağ Küme Ayracı 11">
            <a:extLst>
              <a:ext uri="{FF2B5EF4-FFF2-40B4-BE49-F238E27FC236}">
                <a16:creationId xmlns:a16="http://schemas.microsoft.com/office/drawing/2014/main" id="{4970A99C-F471-2D4C-9EAA-98DEEB64E254}"/>
              </a:ext>
            </a:extLst>
          </p:cNvPr>
          <p:cNvSpPr/>
          <p:nvPr/>
        </p:nvSpPr>
        <p:spPr>
          <a:xfrm>
            <a:off x="8825292" y="3432606"/>
            <a:ext cx="738130" cy="1265982"/>
          </a:xfrm>
          <a:prstGeom prst="rightBrac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3" name="Sağ Küme Ayracı 12">
            <a:extLst>
              <a:ext uri="{FF2B5EF4-FFF2-40B4-BE49-F238E27FC236}">
                <a16:creationId xmlns:a16="http://schemas.microsoft.com/office/drawing/2014/main" id="{658165BF-3E10-074B-9F0D-08E716FD2E21}"/>
              </a:ext>
            </a:extLst>
          </p:cNvPr>
          <p:cNvSpPr/>
          <p:nvPr/>
        </p:nvSpPr>
        <p:spPr>
          <a:xfrm>
            <a:off x="9215241" y="5062447"/>
            <a:ext cx="738129" cy="1215436"/>
          </a:xfrm>
          <a:prstGeom prst="rightBrace">
            <a:avLst>
              <a:gd name="adj1" fmla="val 8333"/>
              <a:gd name="adj2" fmla="val 49010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90E1BE6-4D20-4544-8F31-262C81522729}"/>
              </a:ext>
            </a:extLst>
          </p:cNvPr>
          <p:cNvSpPr txBox="1"/>
          <p:nvPr/>
        </p:nvSpPr>
        <p:spPr>
          <a:xfrm>
            <a:off x="9563422" y="2023960"/>
            <a:ext cx="2029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Katma Değer Oluşturma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741231A-3E8D-B645-855E-C4C2E08285D4}"/>
              </a:ext>
            </a:extLst>
          </p:cNvPr>
          <p:cNvSpPr txBox="1"/>
          <p:nvPr/>
        </p:nvSpPr>
        <p:spPr>
          <a:xfrm>
            <a:off x="9789493" y="3603932"/>
            <a:ext cx="1803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Tanımlı Görev ve Hedefleri Gerçekleştirme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A41650A-62B1-FA4D-B770-B581FE00130F}"/>
              </a:ext>
            </a:extLst>
          </p:cNvPr>
          <p:cNvSpPr txBox="1"/>
          <p:nvPr/>
        </p:nvSpPr>
        <p:spPr>
          <a:xfrm>
            <a:off x="9953370" y="5208500"/>
            <a:ext cx="2246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Tanımlı Görev ve Hedefleri Dahi Gerçekleştirememe</a:t>
            </a:r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37811F3B-EDF0-7C4B-953B-ACF14735D4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051463">
            <a:off x="162159" y="1658162"/>
            <a:ext cx="3538978" cy="357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2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D7492ED3-1088-8247-800A-6CA0859053DB}"/>
              </a:ext>
            </a:extLst>
          </p:cNvPr>
          <p:cNvSpPr/>
          <p:nvPr/>
        </p:nvSpPr>
        <p:spPr>
          <a:xfrm>
            <a:off x="736600" y="6427113"/>
            <a:ext cx="11455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Kaynak:</a:t>
            </a: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World </a:t>
            </a:r>
            <a:r>
              <a:rPr kumimoji="0" lang="tr-T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Forum,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tr-T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Jobs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2025.</a:t>
            </a: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pSp>
        <p:nvGrpSpPr>
          <p:cNvPr id="3" name="Grup 2"/>
          <p:cNvGrpSpPr/>
          <p:nvPr/>
        </p:nvGrpSpPr>
        <p:grpSpPr>
          <a:xfrm>
            <a:off x="-177800" y="123110"/>
            <a:ext cx="13373101" cy="5851073"/>
            <a:chOff x="-286426" y="917109"/>
            <a:chExt cx="11728579" cy="4810439"/>
          </a:xfrm>
        </p:grpSpPr>
        <p:graphicFrame>
          <p:nvGraphicFramePr>
            <p:cNvPr id="6" name="İçerik Yer Tutucusu 3">
              <a:extLst>
                <a:ext uri="{FF2B5EF4-FFF2-40B4-BE49-F238E27FC236}">
                  <a16:creationId xmlns:a16="http://schemas.microsoft.com/office/drawing/2014/main" id="{85C6BEC7-BE87-9A4B-933F-A1CB348993C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-286426" y="1530626"/>
            <a:ext cx="11728579" cy="419692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" name="Dikdörtgen 6"/>
            <p:cNvSpPr/>
            <p:nvPr/>
          </p:nvSpPr>
          <p:spPr>
            <a:xfrm>
              <a:off x="2080295" y="917109"/>
              <a:ext cx="300011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Küresel İş Dünyasının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Talep Ettiği 10 Temel Yetkinlik</a:t>
              </a:r>
            </a:p>
          </p:txBody>
        </p:sp>
        <p:sp>
          <p:nvSpPr>
            <p:cNvPr id="8" name="Dikdörtgen 7"/>
            <p:cNvSpPr/>
            <p:nvPr/>
          </p:nvSpPr>
          <p:spPr>
            <a:xfrm>
              <a:off x="6153284" y="920305"/>
              <a:ext cx="3048000" cy="5313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Türk İş Dünyasının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Talep Ettiği 10 Temel Yetkinlik </a:t>
              </a:r>
            </a:p>
          </p:txBody>
        </p:sp>
      </p:grpSp>
      <p:cxnSp>
        <p:nvCxnSpPr>
          <p:cNvPr id="10" name="Düz Ok Bağlayıcısı 9"/>
          <p:cNvCxnSpPr>
            <a:cxnSpLocks/>
          </p:cNvCxnSpPr>
          <p:nvPr/>
        </p:nvCxnSpPr>
        <p:spPr>
          <a:xfrm>
            <a:off x="6073775" y="2095559"/>
            <a:ext cx="654050" cy="411787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>
            <a:cxnSpLocks/>
          </p:cNvCxnSpPr>
          <p:nvPr/>
        </p:nvCxnSpPr>
        <p:spPr>
          <a:xfrm flipV="1">
            <a:off x="6294939" y="2897505"/>
            <a:ext cx="432886" cy="484350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>
            <a:cxnSpLocks/>
          </p:cNvCxnSpPr>
          <p:nvPr/>
        </p:nvCxnSpPr>
        <p:spPr>
          <a:xfrm>
            <a:off x="6200775" y="1597138"/>
            <a:ext cx="527050" cy="0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Düz Ok Bağlayıcısı 18"/>
          <p:cNvCxnSpPr>
            <a:cxnSpLocks/>
          </p:cNvCxnSpPr>
          <p:nvPr/>
        </p:nvCxnSpPr>
        <p:spPr>
          <a:xfrm>
            <a:off x="6234546" y="4350655"/>
            <a:ext cx="493279" cy="0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Düz Ok Bağlayıcısı 21"/>
          <p:cNvCxnSpPr>
            <a:cxnSpLocks/>
          </p:cNvCxnSpPr>
          <p:nvPr/>
        </p:nvCxnSpPr>
        <p:spPr>
          <a:xfrm flipV="1">
            <a:off x="6234546" y="1937909"/>
            <a:ext cx="449665" cy="513737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Düz Ok Bağlayıcısı 27"/>
          <p:cNvCxnSpPr>
            <a:cxnSpLocks/>
          </p:cNvCxnSpPr>
          <p:nvPr/>
        </p:nvCxnSpPr>
        <p:spPr>
          <a:xfrm>
            <a:off x="6217660" y="4818287"/>
            <a:ext cx="510165" cy="527436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3BF86E0C-C300-5C65-A127-3C705D2D58E4}"/>
              </a:ext>
            </a:extLst>
          </p:cNvPr>
          <p:cNvCxnSpPr>
            <a:cxnSpLocks/>
          </p:cNvCxnSpPr>
          <p:nvPr/>
        </p:nvCxnSpPr>
        <p:spPr>
          <a:xfrm>
            <a:off x="6200775" y="2897505"/>
            <a:ext cx="527050" cy="531495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Düz Ok Bağlayıcısı 17">
            <a:extLst>
              <a:ext uri="{FF2B5EF4-FFF2-40B4-BE49-F238E27FC236}">
                <a16:creationId xmlns:a16="http://schemas.microsoft.com/office/drawing/2014/main" id="{5FB7E7F7-CCCB-6C72-3E29-E0D9F436BFBB}"/>
              </a:ext>
            </a:extLst>
          </p:cNvPr>
          <p:cNvCxnSpPr>
            <a:cxnSpLocks/>
          </p:cNvCxnSpPr>
          <p:nvPr/>
        </p:nvCxnSpPr>
        <p:spPr>
          <a:xfrm>
            <a:off x="6262110" y="5769147"/>
            <a:ext cx="493279" cy="0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A0AFE0D4-07C2-6780-1B3B-424705AEA348}"/>
              </a:ext>
            </a:extLst>
          </p:cNvPr>
          <p:cNvCxnSpPr>
            <a:cxnSpLocks/>
          </p:cNvCxnSpPr>
          <p:nvPr/>
        </p:nvCxnSpPr>
        <p:spPr>
          <a:xfrm flipV="1">
            <a:off x="6273640" y="3870137"/>
            <a:ext cx="410571" cy="1475586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243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C6CDFFB6-A155-4D4E-9852-9D1294BD41B6}"/>
              </a:ext>
            </a:extLst>
          </p:cNvPr>
          <p:cNvSpPr/>
          <p:nvPr/>
        </p:nvSpPr>
        <p:spPr>
          <a:xfrm>
            <a:off x="0" y="1920312"/>
            <a:ext cx="12192000" cy="26343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6F15A0F5-A39A-7942-A3C2-A9E8E317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63616"/>
            <a:ext cx="12279086" cy="1303454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LİDER: KİMDİR? NASIL ANLARIZ?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69952853-FF12-4428-0103-9F46AB4A56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16" y="4110374"/>
            <a:ext cx="2736304" cy="198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06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C6CDFFB6-A155-4D4E-9852-9D1294BD41B6}"/>
              </a:ext>
            </a:extLst>
          </p:cNvPr>
          <p:cNvSpPr/>
          <p:nvPr/>
        </p:nvSpPr>
        <p:spPr>
          <a:xfrm>
            <a:off x="0" y="1920312"/>
            <a:ext cx="12192000" cy="26343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6F15A0F5-A39A-7942-A3C2-A9E8E317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63616"/>
            <a:ext cx="12279086" cy="1303454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LİDER VE/VEYA LİDERLİK DENDİĞİNDE AKLINIZA GELEN İLK </a:t>
            </a:r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KELİME NEDİR?</a:t>
            </a:r>
          </a:p>
        </p:txBody>
      </p:sp>
    </p:spTree>
    <p:extLst>
      <p:ext uri="{BB962C8B-B14F-4D97-AF65-F5344CB8AC3E}">
        <p14:creationId xmlns:p14="http://schemas.microsoft.com/office/powerpoint/2010/main" val="3873184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D6771DBF-7614-4744-87D6-99F939641E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5033469"/>
              </p:ext>
            </p:extLst>
          </p:nvPr>
        </p:nvGraphicFramePr>
        <p:xfrm>
          <a:off x="838200" y="365125"/>
          <a:ext cx="10515600" cy="58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etin kutusu 1">
            <a:extLst>
              <a:ext uri="{FF2B5EF4-FFF2-40B4-BE49-F238E27FC236}">
                <a16:creationId xmlns:a16="http://schemas.microsoft.com/office/drawing/2014/main" id="{DB49B808-D7C0-A668-A74A-73979EBB601C}"/>
              </a:ext>
            </a:extLst>
          </p:cNvPr>
          <p:cNvSpPr txBox="1"/>
          <p:nvPr/>
        </p:nvSpPr>
        <p:spPr>
          <a:xfrm>
            <a:off x="119336" y="6015821"/>
            <a:ext cx="120726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b="1" dirty="0"/>
              <a:t>Prof. Abraham </a:t>
            </a:r>
            <a:r>
              <a:rPr lang="tr-TR" sz="2500" b="1" dirty="0" err="1"/>
              <a:t>Zaleznik</a:t>
            </a:r>
            <a:r>
              <a:rPr lang="tr-TR" sz="2500" b="1" dirty="0"/>
              <a:t>; «Yöneticiler ve Liderler: Aralarında Bir Fark Var Mı?», HBR, 1977.</a:t>
            </a:r>
          </a:p>
        </p:txBody>
      </p:sp>
    </p:spTree>
    <p:extLst>
      <p:ext uri="{BB962C8B-B14F-4D97-AF65-F5344CB8AC3E}">
        <p14:creationId xmlns:p14="http://schemas.microsoft.com/office/powerpoint/2010/main" val="3641558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152102-3BD5-3C17-83E6-C18B0C646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FFA70E-C1F8-CE25-F829-C17034B52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Bu resim için alternatif metin açıklaması yok">
            <a:extLst>
              <a:ext uri="{FF2B5EF4-FFF2-40B4-BE49-F238E27FC236}">
                <a16:creationId xmlns:a16="http://schemas.microsoft.com/office/drawing/2014/main" id="{E7BD6DCC-952A-C418-0891-03BBDA42F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-1107504"/>
            <a:ext cx="7200800" cy="885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905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6321B8-D2C6-D849-95A8-0D92671A5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3509"/>
          </a:xfrm>
        </p:spPr>
        <p:txBody>
          <a:bodyPr>
            <a:normAutofit fontScale="90000"/>
          </a:bodyPr>
          <a:lstStyle/>
          <a:p>
            <a:pPr algn="ctr"/>
            <a:r>
              <a:rPr lang="tr-TR" sz="6000" b="1" dirty="0"/>
              <a:t>LİDERLİK KAPASİTESİ (L-4): </a:t>
            </a:r>
            <a:br>
              <a:rPr lang="tr-TR" sz="6000" b="1" dirty="0"/>
            </a:br>
            <a:r>
              <a:rPr lang="tr-TR" sz="6000" b="1" dirty="0"/>
              <a:t>ORTAK YOLCULUK FENOMENİ</a:t>
            </a: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0492F6EF-060B-5146-958D-CE6DC77902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1645919"/>
          <a:ext cx="12192000" cy="5022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715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1D282F1-7092-244D-9341-8AAE972A8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91D282F1-7092-244D-9341-8AAE972A8A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1C53EA-5039-A547-BD49-DDE14E6ED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E71C53EA-5039-A547-BD49-DDE14E6ED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F79FC9-9612-9942-A965-8396023E2B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9BF79FC9-9612-9942-A965-8396023E2B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CA9433-D620-674A-8474-E3CA6C43ED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81CA9433-D620-674A-8474-E3CA6C43ED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5306BC-B29D-0B41-B9AE-2C003205E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75306BC-B29D-0B41-B9AE-2C003205EB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9FE0D6-D395-4759-6115-2D5BAF52F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E714DC-31CF-9154-A99F-8A66DBACD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72" y="508000"/>
            <a:ext cx="10848528" cy="5668963"/>
          </a:xfrm>
          <a:ln>
            <a:solidFill>
              <a:srgbClr val="A50B0A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tr-TR" sz="4400" b="0" i="0" dirty="0">
                <a:solidFill>
                  <a:srgbClr val="FF0000"/>
                </a:solidFill>
                <a:effectLst/>
                <a:latin typeface="General Sans"/>
              </a:rPr>
              <a:t>"En iyi liderler, yetkilerini değil, etkilerini kullanarak yönetirler." – John C. </a:t>
            </a:r>
            <a:r>
              <a:rPr lang="tr-TR" sz="4400" b="0" i="0" dirty="0" err="1">
                <a:solidFill>
                  <a:srgbClr val="FF0000"/>
                </a:solidFill>
                <a:effectLst/>
                <a:latin typeface="General Sans"/>
              </a:rPr>
              <a:t>Maxwell</a:t>
            </a:r>
            <a:endParaRPr lang="tr-TR" sz="4400" b="0" i="0" dirty="0">
              <a:solidFill>
                <a:srgbClr val="FF0000"/>
              </a:solidFill>
              <a:effectLst/>
              <a:latin typeface="General Sans"/>
            </a:endParaRPr>
          </a:p>
          <a:p>
            <a:endParaRPr lang="tr-TR" dirty="0">
              <a:solidFill>
                <a:srgbClr val="B91737"/>
              </a:solidFill>
              <a:latin typeface="General Sans"/>
            </a:endParaRPr>
          </a:p>
          <a:p>
            <a:endParaRPr lang="tr-TR" b="0" i="0" dirty="0">
              <a:solidFill>
                <a:srgbClr val="B91737"/>
              </a:solidFill>
              <a:effectLst/>
              <a:latin typeface="General Sans"/>
            </a:endParaRPr>
          </a:p>
        </p:txBody>
      </p:sp>
      <p:pic>
        <p:nvPicPr>
          <p:cNvPr id="2050" name="Picture 2" descr="Ilham Verici Liderlik Sozleri 690X460">
            <a:extLst>
              <a:ext uri="{FF2B5EF4-FFF2-40B4-BE49-F238E27FC236}">
                <a16:creationId xmlns:a16="http://schemas.microsoft.com/office/drawing/2014/main" id="{A417853F-102A-1946-CEB3-C90BE91A8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916832"/>
            <a:ext cx="8763000" cy="443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976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0C11EB-D44C-A139-8514-7B3DF4AA1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FA9E9015-1B5C-560B-E190-1B48F4B94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555031ED-B7FB-EBEF-A1CD-348C096431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BAB8F7E9-B0F5-F31B-2910-6660F8ABE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365125"/>
            <a:ext cx="6912768" cy="738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60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55073" y="354735"/>
            <a:ext cx="10515600" cy="622011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</a:rPr>
              <a:t>Yönetici Tipli Yöneten</a:t>
            </a:r>
            <a:r>
              <a:rPr lang="tr-TR" sz="3200" b="1" dirty="0">
                <a:latin typeface="Bookman Old Style" panose="02050604050505020204" pitchFamily="18" charset="0"/>
              </a:rPr>
              <a:t> ile </a:t>
            </a:r>
            <a:r>
              <a:rPr lang="tr-TR" sz="32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Lider Tipli Yöneten</a:t>
            </a:r>
            <a:r>
              <a:rPr lang="tr-TR" sz="3200" b="1" dirty="0">
                <a:latin typeface="Bookman Old Style" panose="02050604050505020204" pitchFamily="18" charset="0"/>
              </a:rPr>
              <a:t> 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699476"/>
              </p:ext>
            </p:extLst>
          </p:nvPr>
        </p:nvGraphicFramePr>
        <p:xfrm>
          <a:off x="755073" y="1143001"/>
          <a:ext cx="4689764" cy="5023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1745673" y="2524992"/>
            <a:ext cx="4252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Sistem Karmaşıklığına Verilen Tepki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1745673" y="3075710"/>
            <a:ext cx="3553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Kontrol ve Öngörülebilirlik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1745673" y="3470121"/>
            <a:ext cx="3699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Planlama ve Bütçeleme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1745673" y="3948546"/>
            <a:ext cx="3699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Kadrolama 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1745673" y="4373645"/>
            <a:ext cx="3616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Statüko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1745673" y="4835510"/>
            <a:ext cx="3007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Problem Çözme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1753175" y="5316375"/>
            <a:ext cx="3252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Kısa Vadeli Bakış 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1745673" y="5741474"/>
            <a:ext cx="318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dirty="0">
                <a:solidFill>
                  <a:prstClr val="black"/>
                </a:solidFill>
                <a:latin typeface="Calibri"/>
              </a:rPr>
              <a:t>İŞİ DOĞRU YAPAN</a:t>
            </a:r>
            <a:endParaRPr kumimoji="0" lang="tr-T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6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4810975"/>
              </p:ext>
            </p:extLst>
          </p:nvPr>
        </p:nvGraphicFramePr>
        <p:xfrm>
          <a:off x="6359811" y="1143001"/>
          <a:ext cx="4689764" cy="5023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Metin kutusu 16"/>
          <p:cNvSpPr txBox="1"/>
          <p:nvPr/>
        </p:nvSpPr>
        <p:spPr>
          <a:xfrm>
            <a:off x="7370612" y="2524992"/>
            <a:ext cx="4342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Yön Belirleme ve Aynı Amaca Yöneltme </a:t>
            </a:r>
          </a:p>
        </p:txBody>
      </p:sp>
      <p:sp>
        <p:nvSpPr>
          <p:cNvPr id="18" name="Metin kutusu 17"/>
          <p:cNvSpPr txBox="1"/>
          <p:nvPr/>
        </p:nvSpPr>
        <p:spPr>
          <a:xfrm>
            <a:off x="7370612" y="3100789"/>
            <a:ext cx="4197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İnsanların Uyumlu Çalışmasını Sağlama</a:t>
            </a:r>
          </a:p>
        </p:txBody>
      </p:sp>
      <p:sp>
        <p:nvSpPr>
          <p:cNvPr id="19" name="Metin kutusu 18"/>
          <p:cNvSpPr txBox="1"/>
          <p:nvPr/>
        </p:nvSpPr>
        <p:spPr>
          <a:xfrm>
            <a:off x="7370611" y="3486163"/>
            <a:ext cx="4342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Motive Etme ve İlham Kaynağı Olma</a:t>
            </a:r>
          </a:p>
        </p:txBody>
      </p:sp>
      <p:sp>
        <p:nvSpPr>
          <p:cNvPr id="20" name="Metin kutusu 19"/>
          <p:cNvSpPr txBox="1"/>
          <p:nvPr/>
        </p:nvSpPr>
        <p:spPr>
          <a:xfrm>
            <a:off x="7401784" y="3909093"/>
            <a:ext cx="4009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Yetkinlik Geliştirme</a:t>
            </a:r>
          </a:p>
        </p:txBody>
      </p:sp>
      <p:sp>
        <p:nvSpPr>
          <p:cNvPr id="21" name="Metin kutusu 20"/>
          <p:cNvSpPr txBox="1"/>
          <p:nvPr/>
        </p:nvSpPr>
        <p:spPr>
          <a:xfrm>
            <a:off x="7370612" y="4456383"/>
            <a:ext cx="3217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000" dirty="0">
                <a:solidFill>
                  <a:prstClr val="black"/>
                </a:solidFill>
                <a:latin typeface="Calibri"/>
              </a:rPr>
              <a:t>Dönüşüm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7370612" y="4835510"/>
            <a:ext cx="3186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Koçluk Yapma</a:t>
            </a:r>
          </a:p>
        </p:txBody>
      </p:sp>
      <p:sp>
        <p:nvSpPr>
          <p:cNvPr id="23" name="Metin kutusu 22"/>
          <p:cNvSpPr txBox="1"/>
          <p:nvPr/>
        </p:nvSpPr>
        <p:spPr>
          <a:xfrm>
            <a:off x="7351558" y="5333172"/>
            <a:ext cx="3290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000" dirty="0" err="1">
                <a:solidFill>
                  <a:prstClr val="black"/>
                </a:solidFill>
                <a:latin typeface="Calibri"/>
              </a:rPr>
              <a:t>Vizyoner</a:t>
            </a:r>
            <a:r>
              <a:rPr lang="tr-TR" sz="2000" dirty="0">
                <a:solidFill>
                  <a:prstClr val="black"/>
                </a:solidFill>
                <a:latin typeface="Calibri"/>
              </a:rPr>
              <a:t> Bakış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7351558" y="5741366"/>
            <a:ext cx="3190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DOĞRU İŞİ YAPAN</a:t>
            </a:r>
          </a:p>
        </p:txBody>
      </p:sp>
    </p:spTree>
    <p:extLst>
      <p:ext uri="{BB962C8B-B14F-4D97-AF65-F5344CB8AC3E}">
        <p14:creationId xmlns:p14="http://schemas.microsoft.com/office/powerpoint/2010/main" val="4291381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B677E8-40BB-1C83-597A-E15888FFC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400" b="0" i="0" dirty="0">
                <a:solidFill>
                  <a:srgbClr val="FF0000"/>
                </a:solidFill>
                <a:effectLst/>
                <a:latin typeface="Geneva" panose="020B0503030404040204" pitchFamily="34" charset="0"/>
                <a:ea typeface="Geneva" panose="020B0503030404040204" pitchFamily="34" charset="0"/>
              </a:rPr>
              <a:t>“Yönetim işleri doğru yapmaktır, liderlik doğru işleri yapmaktır.” – Peter </a:t>
            </a:r>
            <a:r>
              <a:rPr lang="tr-TR" sz="4400" b="0" i="0" dirty="0" err="1">
                <a:solidFill>
                  <a:srgbClr val="FF0000"/>
                </a:solidFill>
                <a:effectLst/>
                <a:latin typeface="Geneva" panose="020B0503030404040204" pitchFamily="34" charset="0"/>
                <a:ea typeface="Geneva" panose="020B0503030404040204" pitchFamily="34" charset="0"/>
              </a:rPr>
              <a:t>Drucker</a:t>
            </a:r>
            <a:r>
              <a:rPr lang="tr-TR" sz="4400" b="0" i="0" dirty="0">
                <a:solidFill>
                  <a:srgbClr val="FF0000"/>
                </a:solidFill>
                <a:effectLst/>
                <a:latin typeface="Geneva" panose="020B0503030404040204" pitchFamily="34" charset="0"/>
                <a:ea typeface="Geneva" panose="020B0503030404040204" pitchFamily="34" charset="0"/>
              </a:rPr>
              <a:t> </a:t>
            </a:r>
            <a:r>
              <a:rPr lang="tr-TR" sz="4400" b="0" i="0" dirty="0">
                <a:solidFill>
                  <a:srgbClr val="1C3758"/>
                </a:solidFill>
                <a:effectLst/>
                <a:latin typeface="Geneva" panose="020B0503030404040204" pitchFamily="34" charset="0"/>
                <a:ea typeface="Geneva" panose="020B0503030404040204" pitchFamily="34" charset="0"/>
              </a:rPr>
              <a:t> </a:t>
            </a:r>
            <a:br>
              <a:rPr lang="tr-TR" sz="4400" b="0" i="0" dirty="0">
                <a:solidFill>
                  <a:srgbClr val="1C3758"/>
                </a:solidFill>
                <a:effectLst/>
                <a:latin typeface="Geneva" panose="020B0503030404040204" pitchFamily="34" charset="0"/>
                <a:ea typeface="Geneva" panose="020B0503030404040204" pitchFamily="34" charset="0"/>
              </a:rPr>
            </a:br>
            <a:endParaRPr lang="tr-TR" dirty="0"/>
          </a:p>
        </p:txBody>
      </p:sp>
      <p:pic>
        <p:nvPicPr>
          <p:cNvPr id="7172" name="Picture 4" descr="LİDERLİK VE YÖNETİCİLİK">
            <a:extLst>
              <a:ext uri="{FF2B5EF4-FFF2-40B4-BE49-F238E27FC236}">
                <a16:creationId xmlns:a16="http://schemas.microsoft.com/office/drawing/2014/main" id="{A8F616B5-B4B3-E273-D2B7-102AECA119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1690688"/>
            <a:ext cx="9145016" cy="454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787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C6CDFFB6-A155-4D4E-9852-9D1294BD41B6}"/>
              </a:ext>
            </a:extLst>
          </p:cNvPr>
          <p:cNvSpPr/>
          <p:nvPr/>
        </p:nvSpPr>
        <p:spPr>
          <a:xfrm>
            <a:off x="0" y="1920312"/>
            <a:ext cx="12192000" cy="26343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6F15A0F5-A39A-7942-A3C2-A9E8E317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63616"/>
            <a:ext cx="12279086" cy="1303454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YÜKSEK POTANSİYELLİ LİDERLERİN ORTAK YETKİNLİKLERİ NELERDİR?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059AAB-7810-3E9D-A088-55AD380B7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colorTemperature colorTemp="47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3861048"/>
            <a:ext cx="2706712" cy="23042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Google Shape;102;p14">
            <a:extLst>
              <a:ext uri="{FF2B5EF4-FFF2-40B4-BE49-F238E27FC236}">
                <a16:creationId xmlns:a16="http://schemas.microsoft.com/office/drawing/2014/main" id="{EB5E9998-CC60-7AB6-AB5F-E42EF8BB4A5B}"/>
              </a:ext>
            </a:extLst>
          </p:cNvPr>
          <p:cNvPicPr preferRelativeResize="0"/>
          <p:nvPr/>
        </p:nvPicPr>
        <p:blipFill>
          <a:blip r:embed="rId4">
            <a:alphaModFix amt="35000"/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9886" y="3861049"/>
            <a:ext cx="2706712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0466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C6CDFFB6-A155-4D4E-9852-9D1294BD41B6}"/>
              </a:ext>
            </a:extLst>
          </p:cNvPr>
          <p:cNvSpPr/>
          <p:nvPr/>
        </p:nvSpPr>
        <p:spPr>
          <a:xfrm>
            <a:off x="0" y="1920312"/>
            <a:ext cx="12192000" cy="263434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id="{6F15A0F5-A39A-7942-A3C2-A9E8E317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63616"/>
            <a:ext cx="12279086" cy="1303454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İÇSEL KEŞFE ÇIKALIM!!!</a:t>
            </a:r>
          </a:p>
        </p:txBody>
      </p:sp>
    </p:spTree>
    <p:extLst>
      <p:ext uri="{BB962C8B-B14F-4D97-AF65-F5344CB8AC3E}">
        <p14:creationId xmlns:p14="http://schemas.microsoft.com/office/powerpoint/2010/main" val="1963695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29E1CFB7-5E51-34EF-615C-7909325FD0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40AFD0D-95E0-DAFE-7960-2A594141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rgbClr val="339BA6"/>
                </a:solidFill>
                <a:latin typeface="Cambria" panose="02040503050406030204" pitchFamily="18" charset="0"/>
              </a:rPr>
              <a:t>REFERANS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72D894-FB3F-CA0B-D0AF-C3F6A0F1A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784"/>
            <a:ext cx="1873424" cy="5256584"/>
          </a:xfrm>
        </p:spPr>
        <p:txBody>
          <a:bodyPr>
            <a:normAutofit fontScale="62500" lnSpcReduction="20000"/>
          </a:bodyPr>
          <a:lstStyle/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6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7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13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14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21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25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27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28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34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35</a:t>
            </a: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TOPLAM</a:t>
            </a:r>
          </a:p>
          <a:p>
            <a:pPr marL="0" indent="0" algn="r">
              <a:buNone/>
            </a:pPr>
            <a:endParaRPr lang="tr-TR" sz="4800" b="1" dirty="0">
              <a:solidFill>
                <a:srgbClr val="339BA6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515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29E1CFB7-5E51-34EF-615C-7909325FD0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40AFD0D-95E0-DAFE-7960-2A594141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339BA6"/>
                </a:solidFill>
                <a:latin typeface="Cambria" panose="02040503050406030204" pitchFamily="18" charset="0"/>
              </a:rPr>
              <a:t>PUAN AÇIKLAMASI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72D894-FB3F-CA0B-D0AF-C3F6A0F1A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4824"/>
            <a:ext cx="1051560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800" b="1" dirty="0">
                <a:solidFill>
                  <a:srgbClr val="339BA6"/>
                </a:solidFill>
                <a:latin typeface="Cambria" panose="02040503050406030204" pitchFamily="18" charset="0"/>
              </a:rPr>
              <a:t>41-50	-	ÇOK YÜKSEK</a:t>
            </a:r>
          </a:p>
          <a:p>
            <a:pPr marL="0" indent="0">
              <a:buNone/>
            </a:pPr>
            <a:r>
              <a:rPr lang="tr-TR" sz="4800" b="1" dirty="0">
                <a:solidFill>
                  <a:srgbClr val="339BA6"/>
                </a:solidFill>
                <a:latin typeface="Cambria" panose="02040503050406030204" pitchFamily="18" charset="0"/>
              </a:rPr>
              <a:t>31-40	-	YÜKSEK</a:t>
            </a:r>
          </a:p>
          <a:p>
            <a:pPr marL="0" indent="0">
              <a:buNone/>
            </a:pPr>
            <a:r>
              <a:rPr lang="tr-TR" sz="4800" b="1" dirty="0">
                <a:solidFill>
                  <a:srgbClr val="339BA6"/>
                </a:solidFill>
                <a:latin typeface="Cambria" panose="02040503050406030204" pitchFamily="18" charset="0"/>
              </a:rPr>
              <a:t>26-30	-	ORTA</a:t>
            </a:r>
          </a:p>
          <a:p>
            <a:pPr marL="0" indent="0">
              <a:buNone/>
            </a:pPr>
            <a:r>
              <a:rPr lang="tr-TR" sz="4800" b="1" dirty="0">
                <a:solidFill>
                  <a:srgbClr val="339BA6"/>
                </a:solidFill>
                <a:latin typeface="Cambria" panose="02040503050406030204" pitchFamily="18" charset="0"/>
              </a:rPr>
              <a:t>10-25	-	DÜŞÜK</a:t>
            </a:r>
          </a:p>
          <a:p>
            <a:pPr marL="0" indent="0" algn="r">
              <a:buNone/>
            </a:pPr>
            <a:endParaRPr lang="tr-TR" sz="4800" b="1" dirty="0">
              <a:solidFill>
                <a:srgbClr val="339BA6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686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ight Triangle 6">
            <a:extLst>
              <a:ext uri="{FF2B5EF4-FFF2-40B4-BE49-F238E27FC236}">
                <a16:creationId xmlns:a16="http://schemas.microsoft.com/office/drawing/2014/main" id="{14823CFA-26B6-41EC-D8CB-DB9C5BD1D44F}"/>
              </a:ext>
            </a:extLst>
          </p:cNvPr>
          <p:cNvSpPr/>
          <p:nvPr/>
        </p:nvSpPr>
        <p:spPr>
          <a:xfrm rot="10800000">
            <a:off x="10266974" y="3494116"/>
            <a:ext cx="1296000" cy="112751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 useBgFill="1">
        <p:nvSpPr>
          <p:cNvPr id="54" name="Rectangle 1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ight Triangle 2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510B75F-1192-3F46-989A-211E98F55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839" y="2739882"/>
            <a:ext cx="3484676" cy="1789587"/>
          </a:xfrm>
        </p:spPr>
        <p:txBody>
          <a:bodyPr vert="horz" lIns="91440" tIns="45720" rIns="91440" bIns="45720" rtlCol="0" anchor="b">
            <a:noAutofit/>
          </a:bodyPr>
          <a:lstStyle/>
          <a:p>
            <a:pPr lvl="0" algn="l">
              <a:defRPr/>
            </a:pPr>
            <a:r>
              <a:rPr lang="tr-TR" sz="4000" b="1" dirty="0">
                <a:solidFill>
                  <a:schemeClr val="accent4"/>
                </a:solidFill>
                <a:latin typeface="+mn-lt"/>
              </a:rPr>
              <a:t>ENTELEKTÜEL YETKİNLİKLER </a:t>
            </a:r>
          </a:p>
        </p:txBody>
      </p:sp>
      <p:sp>
        <p:nvSpPr>
          <p:cNvPr id="66" name="Rounded Rectangle 7">
            <a:extLst>
              <a:ext uri="{FF2B5EF4-FFF2-40B4-BE49-F238E27FC236}">
                <a16:creationId xmlns:a16="http://schemas.microsoft.com/office/drawing/2014/main" id="{2A3B9A1B-687F-8B67-4304-CF5240F37918}"/>
              </a:ext>
            </a:extLst>
          </p:cNvPr>
          <p:cNvSpPr/>
          <p:nvPr/>
        </p:nvSpPr>
        <p:spPr>
          <a:xfrm>
            <a:off x="889200" y="791151"/>
            <a:ext cx="4697352" cy="698272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ounded Rectangle 8">
            <a:extLst>
              <a:ext uri="{FF2B5EF4-FFF2-40B4-BE49-F238E27FC236}">
                <a16:creationId xmlns:a16="http://schemas.microsoft.com/office/drawing/2014/main" id="{0B372FC9-0AD6-2627-52D9-2605C8C9C141}"/>
              </a:ext>
            </a:extLst>
          </p:cNvPr>
          <p:cNvSpPr/>
          <p:nvPr/>
        </p:nvSpPr>
        <p:spPr>
          <a:xfrm>
            <a:off x="889200" y="1719439"/>
            <a:ext cx="4697352" cy="669333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ounded Rectangle 9">
            <a:extLst>
              <a:ext uri="{FF2B5EF4-FFF2-40B4-BE49-F238E27FC236}">
                <a16:creationId xmlns:a16="http://schemas.microsoft.com/office/drawing/2014/main" id="{C6B36E15-1A5D-8051-0FFC-32DA68B47179}"/>
              </a:ext>
            </a:extLst>
          </p:cNvPr>
          <p:cNvSpPr/>
          <p:nvPr/>
        </p:nvSpPr>
        <p:spPr>
          <a:xfrm>
            <a:off x="889200" y="2537629"/>
            <a:ext cx="4697352" cy="664405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Box 144">
            <a:extLst>
              <a:ext uri="{FF2B5EF4-FFF2-40B4-BE49-F238E27FC236}">
                <a16:creationId xmlns:a16="http://schemas.microsoft.com/office/drawing/2014/main" id="{0D6E74FF-3CE9-476C-512D-0ADA48D9FE92}"/>
              </a:ext>
            </a:extLst>
          </p:cNvPr>
          <p:cNvSpPr txBox="1"/>
          <p:nvPr/>
        </p:nvSpPr>
        <p:spPr>
          <a:xfrm>
            <a:off x="1356061" y="1777025"/>
            <a:ext cx="4312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Gelecek Odaklı Olma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96" name="Right Triangle 37">
            <a:extLst>
              <a:ext uri="{FF2B5EF4-FFF2-40B4-BE49-F238E27FC236}">
                <a16:creationId xmlns:a16="http://schemas.microsoft.com/office/drawing/2014/main" id="{50EC326C-7438-81BA-034F-C8E732615EF0}"/>
              </a:ext>
            </a:extLst>
          </p:cNvPr>
          <p:cNvSpPr/>
          <p:nvPr/>
        </p:nvSpPr>
        <p:spPr>
          <a:xfrm>
            <a:off x="871714" y="1030054"/>
            <a:ext cx="524728" cy="456516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8" name="Right Triangle 39">
            <a:extLst>
              <a:ext uri="{FF2B5EF4-FFF2-40B4-BE49-F238E27FC236}">
                <a16:creationId xmlns:a16="http://schemas.microsoft.com/office/drawing/2014/main" id="{C27A315B-0366-DCCA-9BF6-5CA745D7E208}"/>
              </a:ext>
            </a:extLst>
          </p:cNvPr>
          <p:cNvSpPr/>
          <p:nvPr/>
        </p:nvSpPr>
        <p:spPr>
          <a:xfrm>
            <a:off x="882614" y="1904442"/>
            <a:ext cx="524728" cy="456516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0" name="Right Triangle 41">
            <a:extLst>
              <a:ext uri="{FF2B5EF4-FFF2-40B4-BE49-F238E27FC236}">
                <a16:creationId xmlns:a16="http://schemas.microsoft.com/office/drawing/2014/main" id="{86ADC0BB-62FF-F384-CFB7-07862EDB805B}"/>
              </a:ext>
            </a:extLst>
          </p:cNvPr>
          <p:cNvSpPr/>
          <p:nvPr/>
        </p:nvSpPr>
        <p:spPr>
          <a:xfrm>
            <a:off x="897571" y="2739773"/>
            <a:ext cx="524728" cy="456516"/>
          </a:xfrm>
          <a:prstGeom prst="rtTriangle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002B912E-D416-C20D-41B2-E73015C685AF}"/>
              </a:ext>
            </a:extLst>
          </p:cNvPr>
          <p:cNvSpPr/>
          <p:nvPr/>
        </p:nvSpPr>
        <p:spPr>
          <a:xfrm>
            <a:off x="889200" y="3476665"/>
            <a:ext cx="4697352" cy="664405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Right Triangle 37">
            <a:extLst>
              <a:ext uri="{FF2B5EF4-FFF2-40B4-BE49-F238E27FC236}">
                <a16:creationId xmlns:a16="http://schemas.microsoft.com/office/drawing/2014/main" id="{C926871D-3AA6-52F2-F706-19851038B47D}"/>
              </a:ext>
            </a:extLst>
          </p:cNvPr>
          <p:cNvSpPr/>
          <p:nvPr/>
        </p:nvSpPr>
        <p:spPr>
          <a:xfrm>
            <a:off x="890304" y="3639097"/>
            <a:ext cx="524728" cy="456516"/>
          </a:xfrm>
          <a:prstGeom prst="rtTriangle">
            <a:avLst/>
          </a:prstGeom>
          <a:solidFill>
            <a:srgbClr val="5B9BD5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8" name="TextBox 140">
            <a:extLst>
              <a:ext uri="{FF2B5EF4-FFF2-40B4-BE49-F238E27FC236}">
                <a16:creationId xmlns:a16="http://schemas.microsoft.com/office/drawing/2014/main" id="{3F79D585-20CB-0961-9113-42DA4F65D535}"/>
              </a:ext>
            </a:extLst>
          </p:cNvPr>
          <p:cNvSpPr txBox="1"/>
          <p:nvPr/>
        </p:nvSpPr>
        <p:spPr>
          <a:xfrm>
            <a:off x="1396442" y="877263"/>
            <a:ext cx="3731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400" b="1" dirty="0">
                <a:solidFill>
                  <a:srgbClr val="FFC000"/>
                </a:solidFill>
                <a:latin typeface="Calibri" panose="020F0502020204030204"/>
                <a:cs typeface="Calibri" panose="020F0502020204030204" pitchFamily="34" charset="0"/>
              </a:rPr>
              <a:t>Bilgili Olma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24" name="TextBox 140">
            <a:extLst>
              <a:ext uri="{FF2B5EF4-FFF2-40B4-BE49-F238E27FC236}">
                <a16:creationId xmlns:a16="http://schemas.microsoft.com/office/drawing/2014/main" id="{121547C7-F30D-1FF2-4BD8-78F54EB61CC6}"/>
              </a:ext>
            </a:extLst>
          </p:cNvPr>
          <p:cNvSpPr txBox="1"/>
          <p:nvPr/>
        </p:nvSpPr>
        <p:spPr>
          <a:xfrm>
            <a:off x="1377254" y="2438130"/>
            <a:ext cx="4230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Karar Verme Becerisine Sahip Olma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Box 147">
            <a:extLst>
              <a:ext uri="{FF2B5EF4-FFF2-40B4-BE49-F238E27FC236}">
                <a16:creationId xmlns:a16="http://schemas.microsoft.com/office/drawing/2014/main" id="{70812309-4EB3-72A8-3045-35A53C40EB38}"/>
              </a:ext>
            </a:extLst>
          </p:cNvPr>
          <p:cNvSpPr txBox="1"/>
          <p:nvPr/>
        </p:nvSpPr>
        <p:spPr>
          <a:xfrm>
            <a:off x="1368277" y="3238593"/>
            <a:ext cx="4174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Belirsizlik Karşısında Paniklememe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76" name="Metin kutusu 75">
            <a:extLst>
              <a:ext uri="{FF2B5EF4-FFF2-40B4-BE49-F238E27FC236}">
                <a16:creationId xmlns:a16="http://schemas.microsoft.com/office/drawing/2014/main" id="{067BF088-A0C2-0083-FD44-CA7AB4102C4D}"/>
              </a:ext>
            </a:extLst>
          </p:cNvPr>
          <p:cNvSpPr txBox="1"/>
          <p:nvPr/>
        </p:nvSpPr>
        <p:spPr>
          <a:xfrm>
            <a:off x="253592" y="1620984"/>
            <a:ext cx="299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1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92538470-9EDB-FBDF-71F1-A701211854F9}"/>
              </a:ext>
            </a:extLst>
          </p:cNvPr>
          <p:cNvSpPr/>
          <p:nvPr/>
        </p:nvSpPr>
        <p:spPr>
          <a:xfrm>
            <a:off x="889200" y="4352212"/>
            <a:ext cx="4697352" cy="623352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TextBox 147">
            <a:extLst>
              <a:ext uri="{FF2B5EF4-FFF2-40B4-BE49-F238E27FC236}">
                <a16:creationId xmlns:a16="http://schemas.microsoft.com/office/drawing/2014/main" id="{698BC493-FB0F-DD04-6CF0-12F5B857F8C9}"/>
              </a:ext>
            </a:extLst>
          </p:cNvPr>
          <p:cNvSpPr txBox="1"/>
          <p:nvPr/>
        </p:nvSpPr>
        <p:spPr>
          <a:xfrm>
            <a:off x="1346968" y="4042490"/>
            <a:ext cx="4312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Değişimi Yönetme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7" name="Right Triangle 37">
            <a:extLst>
              <a:ext uri="{FF2B5EF4-FFF2-40B4-BE49-F238E27FC236}">
                <a16:creationId xmlns:a16="http://schemas.microsoft.com/office/drawing/2014/main" id="{C91FAA1D-D6FB-B0A3-D78F-B47510B45DEA}"/>
              </a:ext>
            </a:extLst>
          </p:cNvPr>
          <p:cNvSpPr/>
          <p:nvPr/>
        </p:nvSpPr>
        <p:spPr>
          <a:xfrm>
            <a:off x="871714" y="4479551"/>
            <a:ext cx="524728" cy="456516"/>
          </a:xfrm>
          <a:prstGeom prst="rt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0" name="Right Triangle 1">
            <a:extLst>
              <a:ext uri="{FF2B5EF4-FFF2-40B4-BE49-F238E27FC236}">
                <a16:creationId xmlns:a16="http://schemas.microsoft.com/office/drawing/2014/main" id="{5DB14233-ABE9-248E-56D0-CD2E22ACDEE4}"/>
              </a:ext>
            </a:extLst>
          </p:cNvPr>
          <p:cNvSpPr/>
          <p:nvPr/>
        </p:nvSpPr>
        <p:spPr>
          <a:xfrm>
            <a:off x="6104347" y="3585257"/>
            <a:ext cx="1296000" cy="1127519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5719392-BE10-A6E7-0E77-738C4F737117}"/>
              </a:ext>
            </a:extLst>
          </p:cNvPr>
          <p:cNvSpPr txBox="1"/>
          <p:nvPr/>
        </p:nvSpPr>
        <p:spPr>
          <a:xfrm>
            <a:off x="6167773" y="3933667"/>
            <a:ext cx="299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1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23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8" grpId="0"/>
      <p:bldP spid="24" grpId="0"/>
      <p:bldP spid="11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ight Triangle 6">
            <a:extLst>
              <a:ext uri="{FF2B5EF4-FFF2-40B4-BE49-F238E27FC236}">
                <a16:creationId xmlns:a16="http://schemas.microsoft.com/office/drawing/2014/main" id="{14823CFA-26B6-41EC-D8CB-DB9C5BD1D44F}"/>
              </a:ext>
            </a:extLst>
          </p:cNvPr>
          <p:cNvSpPr/>
          <p:nvPr/>
        </p:nvSpPr>
        <p:spPr>
          <a:xfrm rot="10800000">
            <a:off x="10266974" y="3494116"/>
            <a:ext cx="1296000" cy="112751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 useBgFill="1">
        <p:nvSpPr>
          <p:cNvPr id="54" name="Rectangle 1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ight Triangle 2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510B75F-1192-3F46-989A-211E98F55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839" y="2537630"/>
            <a:ext cx="3154656" cy="1991840"/>
          </a:xfrm>
        </p:spPr>
        <p:txBody>
          <a:bodyPr vert="horz" lIns="91440" tIns="45720" rIns="91440" bIns="45720" rtlCol="0" anchor="b">
            <a:noAutofit/>
          </a:bodyPr>
          <a:lstStyle/>
          <a:p>
            <a:pPr lvl="0" algn="l">
              <a:defRPr/>
            </a:pPr>
            <a:r>
              <a:rPr lang="tr-TR" sz="4000" b="1" dirty="0">
                <a:solidFill>
                  <a:schemeClr val="accent4"/>
                </a:solidFill>
                <a:latin typeface="+mn-lt"/>
              </a:rPr>
              <a:t>BEŞERİ VE SOSYAL YETKİNLİKLER</a:t>
            </a:r>
            <a:endParaRPr lang="tr-TR" sz="16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66" name="Rounded Rectangle 7">
            <a:extLst>
              <a:ext uri="{FF2B5EF4-FFF2-40B4-BE49-F238E27FC236}">
                <a16:creationId xmlns:a16="http://schemas.microsoft.com/office/drawing/2014/main" id="{2A3B9A1B-687F-8B67-4304-CF5240F37918}"/>
              </a:ext>
            </a:extLst>
          </p:cNvPr>
          <p:cNvSpPr/>
          <p:nvPr/>
        </p:nvSpPr>
        <p:spPr>
          <a:xfrm>
            <a:off x="889200" y="791151"/>
            <a:ext cx="4744800" cy="540000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ounded Rectangle 8">
            <a:extLst>
              <a:ext uri="{FF2B5EF4-FFF2-40B4-BE49-F238E27FC236}">
                <a16:creationId xmlns:a16="http://schemas.microsoft.com/office/drawing/2014/main" id="{0B372FC9-0AD6-2627-52D9-2605C8C9C141}"/>
              </a:ext>
            </a:extLst>
          </p:cNvPr>
          <p:cNvSpPr/>
          <p:nvPr/>
        </p:nvSpPr>
        <p:spPr>
          <a:xfrm>
            <a:off x="889200" y="1469593"/>
            <a:ext cx="4744800" cy="540000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ounded Rectangle 9">
            <a:extLst>
              <a:ext uri="{FF2B5EF4-FFF2-40B4-BE49-F238E27FC236}">
                <a16:creationId xmlns:a16="http://schemas.microsoft.com/office/drawing/2014/main" id="{C6B36E15-1A5D-8051-0FFC-32DA68B47179}"/>
              </a:ext>
            </a:extLst>
          </p:cNvPr>
          <p:cNvSpPr/>
          <p:nvPr/>
        </p:nvSpPr>
        <p:spPr>
          <a:xfrm>
            <a:off x="882614" y="2049287"/>
            <a:ext cx="4744800" cy="540000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Box 144">
            <a:extLst>
              <a:ext uri="{FF2B5EF4-FFF2-40B4-BE49-F238E27FC236}">
                <a16:creationId xmlns:a16="http://schemas.microsoft.com/office/drawing/2014/main" id="{0D6E74FF-3CE9-476C-512D-0ADA48D9FE92}"/>
              </a:ext>
            </a:extLst>
          </p:cNvPr>
          <p:cNvSpPr txBox="1"/>
          <p:nvPr/>
        </p:nvSpPr>
        <p:spPr>
          <a:xfrm>
            <a:off x="1385832" y="1453369"/>
            <a:ext cx="4735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BD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Bıraktığı Etkiyi Anlama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96" name="Right Triangle 37">
            <a:extLst>
              <a:ext uri="{FF2B5EF4-FFF2-40B4-BE49-F238E27FC236}">
                <a16:creationId xmlns:a16="http://schemas.microsoft.com/office/drawing/2014/main" id="{50EC326C-7438-81BA-034F-C8E732615EF0}"/>
              </a:ext>
            </a:extLst>
          </p:cNvPr>
          <p:cNvSpPr/>
          <p:nvPr/>
        </p:nvSpPr>
        <p:spPr>
          <a:xfrm>
            <a:off x="871714" y="1030054"/>
            <a:ext cx="403784" cy="351981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8" name="Right Triangle 39">
            <a:extLst>
              <a:ext uri="{FF2B5EF4-FFF2-40B4-BE49-F238E27FC236}">
                <a16:creationId xmlns:a16="http://schemas.microsoft.com/office/drawing/2014/main" id="{C27A315B-0366-DCCA-9BF6-5CA745D7E208}"/>
              </a:ext>
            </a:extLst>
          </p:cNvPr>
          <p:cNvSpPr/>
          <p:nvPr/>
        </p:nvSpPr>
        <p:spPr>
          <a:xfrm>
            <a:off x="871905" y="1584758"/>
            <a:ext cx="403200" cy="3852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0" name="Right Triangle 41">
            <a:extLst>
              <a:ext uri="{FF2B5EF4-FFF2-40B4-BE49-F238E27FC236}">
                <a16:creationId xmlns:a16="http://schemas.microsoft.com/office/drawing/2014/main" id="{86ADC0BB-62FF-F384-CFB7-07862EDB805B}"/>
              </a:ext>
            </a:extLst>
          </p:cNvPr>
          <p:cNvSpPr/>
          <p:nvPr/>
        </p:nvSpPr>
        <p:spPr>
          <a:xfrm>
            <a:off x="882614" y="2202323"/>
            <a:ext cx="403200" cy="385200"/>
          </a:xfrm>
          <a:prstGeom prst="rtTriangle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002B912E-D416-C20D-41B2-E73015C685AF}"/>
              </a:ext>
            </a:extLst>
          </p:cNvPr>
          <p:cNvSpPr/>
          <p:nvPr/>
        </p:nvSpPr>
        <p:spPr>
          <a:xfrm>
            <a:off x="889200" y="2681844"/>
            <a:ext cx="4744800" cy="540000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Right Triangle 37">
            <a:extLst>
              <a:ext uri="{FF2B5EF4-FFF2-40B4-BE49-F238E27FC236}">
                <a16:creationId xmlns:a16="http://schemas.microsoft.com/office/drawing/2014/main" id="{C926871D-3AA6-52F2-F706-19851038B47D}"/>
              </a:ext>
            </a:extLst>
          </p:cNvPr>
          <p:cNvSpPr/>
          <p:nvPr/>
        </p:nvSpPr>
        <p:spPr>
          <a:xfrm>
            <a:off x="889200" y="2815253"/>
            <a:ext cx="403200" cy="385200"/>
          </a:xfrm>
          <a:prstGeom prst="rtTriangle">
            <a:avLst/>
          </a:prstGeom>
          <a:solidFill>
            <a:srgbClr val="5B9BD5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E84C22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8" name="TextBox 140">
            <a:extLst>
              <a:ext uri="{FF2B5EF4-FFF2-40B4-BE49-F238E27FC236}">
                <a16:creationId xmlns:a16="http://schemas.microsoft.com/office/drawing/2014/main" id="{3F79D585-20CB-0961-9113-42DA4F65D535}"/>
              </a:ext>
            </a:extLst>
          </p:cNvPr>
          <p:cNvSpPr txBox="1"/>
          <p:nvPr/>
        </p:nvSpPr>
        <p:spPr>
          <a:xfrm>
            <a:off x="1275498" y="860810"/>
            <a:ext cx="4519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8427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Duygusal Zekaya Sahip</a:t>
            </a:r>
            <a:r>
              <a:rPr kumimoji="0" lang="tr-TR" sz="2400" b="1" i="0" u="none" strike="noStrike" kern="1200" cap="none" spc="0" normalizeH="0" noProof="0" dirty="0">
                <a:ln>
                  <a:noFill/>
                </a:ln>
                <a:solidFill>
                  <a:srgbClr val="FF8427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Olma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FF8427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TextBox 140">
            <a:extLst>
              <a:ext uri="{FF2B5EF4-FFF2-40B4-BE49-F238E27FC236}">
                <a16:creationId xmlns:a16="http://schemas.microsoft.com/office/drawing/2014/main" id="{121547C7-F30D-1FF2-4BD8-78F54EB61CC6}"/>
              </a:ext>
            </a:extLst>
          </p:cNvPr>
          <p:cNvSpPr txBox="1"/>
          <p:nvPr/>
        </p:nvSpPr>
        <p:spPr>
          <a:xfrm>
            <a:off x="625627" y="2098038"/>
            <a:ext cx="60737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200" b="1" i="0" u="none" strike="noStrike" kern="1200" cap="none" spc="0" normalizeH="0" baseline="0" noProof="0" dirty="0">
                <a:ln>
                  <a:noFill/>
                </a:ln>
                <a:solidFill>
                  <a:srgbClr val="B226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Motive Etme ve İlham Kaynağı Olma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Box 147">
            <a:extLst>
              <a:ext uri="{FF2B5EF4-FFF2-40B4-BE49-F238E27FC236}">
                <a16:creationId xmlns:a16="http://schemas.microsoft.com/office/drawing/2014/main" id="{70812309-4EB3-72A8-3045-35A53C40EB38}"/>
              </a:ext>
            </a:extLst>
          </p:cNvPr>
          <p:cNvSpPr txBox="1"/>
          <p:nvPr/>
        </p:nvSpPr>
        <p:spPr>
          <a:xfrm>
            <a:off x="1189246" y="2506882"/>
            <a:ext cx="456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1" i="0" u="none" strike="noStrike" kern="1200" cap="none" spc="0" normalizeH="0" baseline="0" noProof="0" dirty="0">
              <a:ln>
                <a:noFill/>
              </a:ln>
              <a:solidFill>
                <a:srgbClr val="B22600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Gelişim Odaklı ve Üretken Olma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76" name="Metin kutusu 75">
            <a:extLst>
              <a:ext uri="{FF2B5EF4-FFF2-40B4-BE49-F238E27FC236}">
                <a16:creationId xmlns:a16="http://schemas.microsoft.com/office/drawing/2014/main" id="{067BF088-A0C2-0083-FD44-CA7AB4102C4D}"/>
              </a:ext>
            </a:extLst>
          </p:cNvPr>
          <p:cNvSpPr txBox="1"/>
          <p:nvPr/>
        </p:nvSpPr>
        <p:spPr>
          <a:xfrm>
            <a:off x="253592" y="1620984"/>
            <a:ext cx="299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1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92538470-9EDB-FBDF-71F1-A701211854F9}"/>
              </a:ext>
            </a:extLst>
          </p:cNvPr>
          <p:cNvSpPr/>
          <p:nvPr/>
        </p:nvSpPr>
        <p:spPr>
          <a:xfrm>
            <a:off x="889200" y="3395649"/>
            <a:ext cx="4744800" cy="540000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TextBox 147">
            <a:extLst>
              <a:ext uri="{FF2B5EF4-FFF2-40B4-BE49-F238E27FC236}">
                <a16:creationId xmlns:a16="http://schemas.microsoft.com/office/drawing/2014/main" id="{698BC493-FB0F-DD04-6CF0-12F5B857F8C9}"/>
              </a:ext>
            </a:extLst>
          </p:cNvPr>
          <p:cNvSpPr txBox="1"/>
          <p:nvPr/>
        </p:nvSpPr>
        <p:spPr>
          <a:xfrm>
            <a:off x="1380822" y="3052115"/>
            <a:ext cx="4026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İtibar ve Güven Yaratma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7" name="Right Triangle 37">
            <a:extLst>
              <a:ext uri="{FF2B5EF4-FFF2-40B4-BE49-F238E27FC236}">
                <a16:creationId xmlns:a16="http://schemas.microsoft.com/office/drawing/2014/main" id="{C91FAA1D-D6FB-B0A3-D78F-B47510B45DEA}"/>
              </a:ext>
            </a:extLst>
          </p:cNvPr>
          <p:cNvSpPr/>
          <p:nvPr/>
        </p:nvSpPr>
        <p:spPr>
          <a:xfrm>
            <a:off x="894685" y="3525382"/>
            <a:ext cx="403200" cy="385200"/>
          </a:xfrm>
          <a:prstGeom prst="rt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E84C22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0" name="Right Triangle 1">
            <a:extLst>
              <a:ext uri="{FF2B5EF4-FFF2-40B4-BE49-F238E27FC236}">
                <a16:creationId xmlns:a16="http://schemas.microsoft.com/office/drawing/2014/main" id="{5DB14233-ABE9-248E-56D0-CD2E22ACDEE4}"/>
              </a:ext>
            </a:extLst>
          </p:cNvPr>
          <p:cNvSpPr/>
          <p:nvPr/>
        </p:nvSpPr>
        <p:spPr>
          <a:xfrm>
            <a:off x="6104347" y="3585257"/>
            <a:ext cx="1296000" cy="1127519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5719392-BE10-A6E7-0E77-738C4F737117}"/>
              </a:ext>
            </a:extLst>
          </p:cNvPr>
          <p:cNvSpPr txBox="1"/>
          <p:nvPr/>
        </p:nvSpPr>
        <p:spPr>
          <a:xfrm>
            <a:off x="6167772" y="3933667"/>
            <a:ext cx="3657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altLang="ko-KR" sz="48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34" charset="-127"/>
              </a:rPr>
              <a:t>2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80C7C591-3B8B-9304-766B-8447C33BC7D6}"/>
              </a:ext>
            </a:extLst>
          </p:cNvPr>
          <p:cNvSpPr/>
          <p:nvPr/>
        </p:nvSpPr>
        <p:spPr>
          <a:xfrm>
            <a:off x="878314" y="4146432"/>
            <a:ext cx="4744800" cy="540000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ight Triangle 37">
            <a:extLst>
              <a:ext uri="{FF2B5EF4-FFF2-40B4-BE49-F238E27FC236}">
                <a16:creationId xmlns:a16="http://schemas.microsoft.com/office/drawing/2014/main" id="{E46AE724-BDD3-D94B-1B7B-206A7EBB186B}"/>
              </a:ext>
            </a:extLst>
          </p:cNvPr>
          <p:cNvSpPr/>
          <p:nvPr/>
        </p:nvSpPr>
        <p:spPr>
          <a:xfrm>
            <a:off x="878314" y="4257294"/>
            <a:ext cx="403200" cy="38520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E84C22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9" name="TextBox 147">
            <a:extLst>
              <a:ext uri="{FF2B5EF4-FFF2-40B4-BE49-F238E27FC236}">
                <a16:creationId xmlns:a16="http://schemas.microsoft.com/office/drawing/2014/main" id="{76E31DE3-0736-9D06-AEE1-8FDE522066B0}"/>
              </a:ext>
            </a:extLst>
          </p:cNvPr>
          <p:cNvSpPr txBox="1"/>
          <p:nvPr/>
        </p:nvSpPr>
        <p:spPr>
          <a:xfrm>
            <a:off x="1155685" y="4167372"/>
            <a:ext cx="470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300" b="1" dirty="0">
                <a:solidFill>
                  <a:srgbClr val="7030A0"/>
                </a:solidFill>
                <a:latin typeface="Calibri"/>
              </a:rPr>
              <a:t>Anlaşmazlıkları ve Krizleri Yönetme</a:t>
            </a:r>
            <a:endParaRPr kumimoji="0" lang="tr-TR" sz="23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655CBCE4-2FFB-B844-05CC-AC2ACBEE7971}"/>
              </a:ext>
            </a:extLst>
          </p:cNvPr>
          <p:cNvSpPr/>
          <p:nvPr/>
        </p:nvSpPr>
        <p:spPr>
          <a:xfrm>
            <a:off x="889200" y="4795095"/>
            <a:ext cx="4744800" cy="540000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ight Triangle 37">
            <a:extLst>
              <a:ext uri="{FF2B5EF4-FFF2-40B4-BE49-F238E27FC236}">
                <a16:creationId xmlns:a16="http://schemas.microsoft.com/office/drawing/2014/main" id="{AB97D312-DDAC-C28E-294B-1AB9DAF1FA7D}"/>
              </a:ext>
            </a:extLst>
          </p:cNvPr>
          <p:cNvSpPr/>
          <p:nvPr/>
        </p:nvSpPr>
        <p:spPr>
          <a:xfrm>
            <a:off x="867772" y="4930991"/>
            <a:ext cx="403200" cy="385200"/>
          </a:xfrm>
          <a:prstGeom prst="rt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E84C22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2926413C-745A-D266-7CC1-3AECB41561DF}"/>
              </a:ext>
            </a:extLst>
          </p:cNvPr>
          <p:cNvSpPr/>
          <p:nvPr/>
        </p:nvSpPr>
        <p:spPr>
          <a:xfrm>
            <a:off x="867793" y="5500422"/>
            <a:ext cx="4744800" cy="540000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Right Triangle 37">
            <a:extLst>
              <a:ext uri="{FF2B5EF4-FFF2-40B4-BE49-F238E27FC236}">
                <a16:creationId xmlns:a16="http://schemas.microsoft.com/office/drawing/2014/main" id="{E8168D81-7A19-E055-2BC1-256104ADF4B0}"/>
              </a:ext>
            </a:extLst>
          </p:cNvPr>
          <p:cNvSpPr/>
          <p:nvPr/>
        </p:nvSpPr>
        <p:spPr>
          <a:xfrm>
            <a:off x="868121" y="5649753"/>
            <a:ext cx="403200" cy="385200"/>
          </a:xfrm>
          <a:prstGeom prst="rt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E84C22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9" name="TextBox 147">
            <a:extLst>
              <a:ext uri="{FF2B5EF4-FFF2-40B4-BE49-F238E27FC236}">
                <a16:creationId xmlns:a16="http://schemas.microsoft.com/office/drawing/2014/main" id="{BB1620BE-AFD1-B4E5-CD0D-0D3A6FE6A9D4}"/>
              </a:ext>
            </a:extLst>
          </p:cNvPr>
          <p:cNvSpPr txBox="1"/>
          <p:nvPr/>
        </p:nvSpPr>
        <p:spPr>
          <a:xfrm>
            <a:off x="1385832" y="4449894"/>
            <a:ext cx="4161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Yenilikçiliği Besleme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0" name="TextBox 147">
            <a:extLst>
              <a:ext uri="{FF2B5EF4-FFF2-40B4-BE49-F238E27FC236}">
                <a16:creationId xmlns:a16="http://schemas.microsoft.com/office/drawing/2014/main" id="{545930C8-3E91-AE86-2668-964EC2666C0F}"/>
              </a:ext>
            </a:extLst>
          </p:cNvPr>
          <p:cNvSpPr txBox="1"/>
          <p:nvPr/>
        </p:nvSpPr>
        <p:spPr>
          <a:xfrm>
            <a:off x="1422599" y="5127486"/>
            <a:ext cx="4456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Güçlendirme Yapma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2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8" grpId="0"/>
      <p:bldP spid="24" grpId="0"/>
      <p:bldP spid="11" grpId="0"/>
      <p:bldP spid="5" grpId="0"/>
      <p:bldP spid="9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ight Triangle 6">
            <a:extLst>
              <a:ext uri="{FF2B5EF4-FFF2-40B4-BE49-F238E27FC236}">
                <a16:creationId xmlns:a16="http://schemas.microsoft.com/office/drawing/2014/main" id="{14823CFA-26B6-41EC-D8CB-DB9C5BD1D44F}"/>
              </a:ext>
            </a:extLst>
          </p:cNvPr>
          <p:cNvSpPr/>
          <p:nvPr/>
        </p:nvSpPr>
        <p:spPr>
          <a:xfrm rot="10800000">
            <a:off x="10266974" y="3494116"/>
            <a:ext cx="1296000" cy="112751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 useBgFill="1">
        <p:nvSpPr>
          <p:cNvPr id="54" name="Rectangle 1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ight Triangle 2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Metin kutusu 75">
            <a:extLst>
              <a:ext uri="{FF2B5EF4-FFF2-40B4-BE49-F238E27FC236}">
                <a16:creationId xmlns:a16="http://schemas.microsoft.com/office/drawing/2014/main" id="{067BF088-A0C2-0083-FD44-CA7AB4102C4D}"/>
              </a:ext>
            </a:extLst>
          </p:cNvPr>
          <p:cNvSpPr txBox="1"/>
          <p:nvPr/>
        </p:nvSpPr>
        <p:spPr>
          <a:xfrm>
            <a:off x="253592" y="1620984"/>
            <a:ext cx="299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1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5719392-BE10-A6E7-0E77-738C4F737117}"/>
              </a:ext>
            </a:extLst>
          </p:cNvPr>
          <p:cNvSpPr txBox="1"/>
          <p:nvPr/>
        </p:nvSpPr>
        <p:spPr>
          <a:xfrm>
            <a:off x="6167773" y="3933667"/>
            <a:ext cx="299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4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1AF6A412-0919-C706-3107-D41296011C22}"/>
              </a:ext>
            </a:extLst>
          </p:cNvPr>
          <p:cNvSpPr txBox="1">
            <a:spLocks/>
          </p:cNvSpPr>
          <p:nvPr/>
        </p:nvSpPr>
        <p:spPr>
          <a:xfrm>
            <a:off x="6905839" y="2739882"/>
            <a:ext cx="4242116" cy="17895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6997A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KURUMSAL </a:t>
            </a:r>
            <a:r>
              <a:rPr lang="tr-TR" sz="4000" b="1" dirty="0">
                <a:solidFill>
                  <a:srgbClr val="6997AF"/>
                </a:solidFill>
                <a:latin typeface="Calibri" panose="020F0502020204030204"/>
              </a:rPr>
              <a:t>YETKİNLİKLER</a:t>
            </a:r>
            <a:endParaRPr kumimoji="0" lang="tr-TR" sz="4000" b="1" i="0" u="none" strike="noStrike" kern="1200" cap="none" spc="0" normalizeH="0" baseline="0" noProof="0" dirty="0">
              <a:ln>
                <a:noFill/>
              </a:ln>
              <a:solidFill>
                <a:srgbClr val="6997AF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4B153DA2-FEF1-2591-10E4-D557D6B0AA41}"/>
              </a:ext>
            </a:extLst>
          </p:cNvPr>
          <p:cNvSpPr/>
          <p:nvPr/>
        </p:nvSpPr>
        <p:spPr>
          <a:xfrm>
            <a:off x="889200" y="791151"/>
            <a:ext cx="4697352" cy="698272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8">
            <a:extLst>
              <a:ext uri="{FF2B5EF4-FFF2-40B4-BE49-F238E27FC236}">
                <a16:creationId xmlns:a16="http://schemas.microsoft.com/office/drawing/2014/main" id="{56C6AAB8-40B4-0AF5-6461-07177E32BFBE}"/>
              </a:ext>
            </a:extLst>
          </p:cNvPr>
          <p:cNvSpPr/>
          <p:nvPr/>
        </p:nvSpPr>
        <p:spPr>
          <a:xfrm>
            <a:off x="889200" y="1719439"/>
            <a:ext cx="4697352" cy="669333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52B13334-9D42-D75A-532D-B9733699D947}"/>
              </a:ext>
            </a:extLst>
          </p:cNvPr>
          <p:cNvSpPr/>
          <p:nvPr/>
        </p:nvSpPr>
        <p:spPr>
          <a:xfrm>
            <a:off x="889200" y="2537629"/>
            <a:ext cx="4697352" cy="664405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144">
            <a:extLst>
              <a:ext uri="{FF2B5EF4-FFF2-40B4-BE49-F238E27FC236}">
                <a16:creationId xmlns:a16="http://schemas.microsoft.com/office/drawing/2014/main" id="{111CF578-AAD5-38A4-EEE5-4589DB2C48A4}"/>
              </a:ext>
            </a:extLst>
          </p:cNvPr>
          <p:cNvSpPr txBox="1"/>
          <p:nvPr/>
        </p:nvSpPr>
        <p:spPr>
          <a:xfrm>
            <a:off x="1422299" y="1644618"/>
            <a:ext cx="4221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Etkili</a:t>
            </a:r>
            <a:r>
              <a:rPr kumimoji="0" lang="tr-TR" sz="2400" b="1" i="0" u="none" strike="noStrike" kern="1200" cap="none" spc="0" normalizeH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İletişim Kurma ve Ekipleri Yönetme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2" name="Right Triangle 37">
            <a:extLst>
              <a:ext uri="{FF2B5EF4-FFF2-40B4-BE49-F238E27FC236}">
                <a16:creationId xmlns:a16="http://schemas.microsoft.com/office/drawing/2014/main" id="{8F4ED614-D8C8-702F-EC88-588073BD092A}"/>
              </a:ext>
            </a:extLst>
          </p:cNvPr>
          <p:cNvSpPr/>
          <p:nvPr/>
        </p:nvSpPr>
        <p:spPr>
          <a:xfrm>
            <a:off x="871714" y="1030054"/>
            <a:ext cx="524728" cy="456516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3" name="Right Triangle 39">
            <a:extLst>
              <a:ext uri="{FF2B5EF4-FFF2-40B4-BE49-F238E27FC236}">
                <a16:creationId xmlns:a16="http://schemas.microsoft.com/office/drawing/2014/main" id="{9C43A065-FD63-7529-9CB9-9581AAFDE3AB}"/>
              </a:ext>
            </a:extLst>
          </p:cNvPr>
          <p:cNvSpPr/>
          <p:nvPr/>
        </p:nvSpPr>
        <p:spPr>
          <a:xfrm>
            <a:off x="882614" y="1904442"/>
            <a:ext cx="524728" cy="456516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5" name="Right Triangle 41">
            <a:extLst>
              <a:ext uri="{FF2B5EF4-FFF2-40B4-BE49-F238E27FC236}">
                <a16:creationId xmlns:a16="http://schemas.microsoft.com/office/drawing/2014/main" id="{B3771B64-CF73-455A-9BA2-B5BC7627329F}"/>
              </a:ext>
            </a:extLst>
          </p:cNvPr>
          <p:cNvSpPr/>
          <p:nvPr/>
        </p:nvSpPr>
        <p:spPr>
          <a:xfrm>
            <a:off x="897571" y="2739773"/>
            <a:ext cx="524728" cy="456516"/>
          </a:xfrm>
          <a:prstGeom prst="rtTriangle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45F92E1B-F8D7-EC5A-7A98-0789413AB71D}"/>
              </a:ext>
            </a:extLst>
          </p:cNvPr>
          <p:cNvSpPr/>
          <p:nvPr/>
        </p:nvSpPr>
        <p:spPr>
          <a:xfrm>
            <a:off x="889200" y="3423569"/>
            <a:ext cx="4697352" cy="664405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Right Triangle 37">
            <a:extLst>
              <a:ext uri="{FF2B5EF4-FFF2-40B4-BE49-F238E27FC236}">
                <a16:creationId xmlns:a16="http://schemas.microsoft.com/office/drawing/2014/main" id="{F6A106B5-F1D9-7C41-BB0B-38D2B761431D}"/>
              </a:ext>
            </a:extLst>
          </p:cNvPr>
          <p:cNvSpPr/>
          <p:nvPr/>
        </p:nvSpPr>
        <p:spPr>
          <a:xfrm>
            <a:off x="890304" y="3639097"/>
            <a:ext cx="524728" cy="456516"/>
          </a:xfrm>
          <a:prstGeom prst="rtTriangle">
            <a:avLst/>
          </a:prstGeom>
          <a:solidFill>
            <a:srgbClr val="5B9BD5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28" name="TextBox 140">
            <a:extLst>
              <a:ext uri="{FF2B5EF4-FFF2-40B4-BE49-F238E27FC236}">
                <a16:creationId xmlns:a16="http://schemas.microsoft.com/office/drawing/2014/main" id="{FD949CA6-4352-15B8-C897-819C6AF3DBE6}"/>
              </a:ext>
            </a:extLst>
          </p:cNvPr>
          <p:cNvSpPr txBox="1"/>
          <p:nvPr/>
        </p:nvSpPr>
        <p:spPr>
          <a:xfrm>
            <a:off x="1391195" y="874859"/>
            <a:ext cx="395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400" b="1" dirty="0">
                <a:solidFill>
                  <a:srgbClr val="6997AF">
                    <a:lumMod val="75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İşbirliğine Hazır Olma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6997AF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TextBox 140">
            <a:extLst>
              <a:ext uri="{FF2B5EF4-FFF2-40B4-BE49-F238E27FC236}">
                <a16:creationId xmlns:a16="http://schemas.microsoft.com/office/drawing/2014/main" id="{98D69048-3553-C008-9716-F30C0CFC5391}"/>
              </a:ext>
            </a:extLst>
          </p:cNvPr>
          <p:cNvSpPr txBox="1"/>
          <p:nvPr/>
        </p:nvSpPr>
        <p:spPr>
          <a:xfrm>
            <a:off x="1407342" y="2566979"/>
            <a:ext cx="4594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6F8183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Politik Zeka Sahibi Olma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TextBox 147">
            <a:extLst>
              <a:ext uri="{FF2B5EF4-FFF2-40B4-BE49-F238E27FC236}">
                <a16:creationId xmlns:a16="http://schemas.microsoft.com/office/drawing/2014/main" id="{2CC2C706-DCB2-278D-AD03-ECCB4BB448E7}"/>
              </a:ext>
            </a:extLst>
          </p:cNvPr>
          <p:cNvSpPr txBox="1"/>
          <p:nvPr/>
        </p:nvSpPr>
        <p:spPr>
          <a:xfrm>
            <a:off x="1391195" y="3196289"/>
            <a:ext cx="3928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Ufuk</a:t>
            </a:r>
            <a:r>
              <a:rPr kumimoji="0" lang="tr-TR" altLang="ko-KR" sz="2400" b="1" i="0" u="none" strike="noStrike" kern="1200" cap="none" spc="0" normalizeH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 Açıcı Olma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8B50324D-0679-F73D-AF3F-9285F81E6DA8}"/>
              </a:ext>
            </a:extLst>
          </p:cNvPr>
          <p:cNvSpPr txBox="1"/>
          <p:nvPr/>
        </p:nvSpPr>
        <p:spPr>
          <a:xfrm>
            <a:off x="253592" y="1620984"/>
            <a:ext cx="299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1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2" name="Rounded Rectangle 7">
            <a:extLst>
              <a:ext uri="{FF2B5EF4-FFF2-40B4-BE49-F238E27FC236}">
                <a16:creationId xmlns:a16="http://schemas.microsoft.com/office/drawing/2014/main" id="{A27C1C90-1FE7-2809-3C04-82DB0E4E3E49}"/>
              </a:ext>
            </a:extLst>
          </p:cNvPr>
          <p:cNvSpPr/>
          <p:nvPr/>
        </p:nvSpPr>
        <p:spPr>
          <a:xfrm>
            <a:off x="889200" y="4352212"/>
            <a:ext cx="4697352" cy="623352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TextBox 147">
            <a:extLst>
              <a:ext uri="{FF2B5EF4-FFF2-40B4-BE49-F238E27FC236}">
                <a16:creationId xmlns:a16="http://schemas.microsoft.com/office/drawing/2014/main" id="{0597F79C-D5F4-BDDF-39EB-87B5ACC6FF20}"/>
              </a:ext>
            </a:extLst>
          </p:cNvPr>
          <p:cNvSpPr txBox="1"/>
          <p:nvPr/>
        </p:nvSpPr>
        <p:spPr>
          <a:xfrm>
            <a:off x="1459868" y="4009263"/>
            <a:ext cx="4221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AD84C6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Yetenek Yönetimi Yapma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AD84C6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4" name="Right Triangle 37">
            <a:extLst>
              <a:ext uri="{FF2B5EF4-FFF2-40B4-BE49-F238E27FC236}">
                <a16:creationId xmlns:a16="http://schemas.microsoft.com/office/drawing/2014/main" id="{9A6EACEA-94BC-0BFA-67A9-DCE1E4EF93DB}"/>
              </a:ext>
            </a:extLst>
          </p:cNvPr>
          <p:cNvSpPr/>
          <p:nvPr/>
        </p:nvSpPr>
        <p:spPr>
          <a:xfrm>
            <a:off x="871714" y="4479551"/>
            <a:ext cx="524728" cy="456516"/>
          </a:xfrm>
          <a:prstGeom prst="rt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35" name="Right Triangle 1">
            <a:extLst>
              <a:ext uri="{FF2B5EF4-FFF2-40B4-BE49-F238E27FC236}">
                <a16:creationId xmlns:a16="http://schemas.microsoft.com/office/drawing/2014/main" id="{F3FC94A1-A659-AE0A-C794-539291C48BF6}"/>
              </a:ext>
            </a:extLst>
          </p:cNvPr>
          <p:cNvSpPr/>
          <p:nvPr/>
        </p:nvSpPr>
        <p:spPr>
          <a:xfrm>
            <a:off x="6104347" y="3585257"/>
            <a:ext cx="1296000" cy="1127519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6094F57E-54DA-5B80-FB63-66174C864007}"/>
              </a:ext>
            </a:extLst>
          </p:cNvPr>
          <p:cNvSpPr txBox="1"/>
          <p:nvPr/>
        </p:nvSpPr>
        <p:spPr>
          <a:xfrm>
            <a:off x="6167773" y="3933667"/>
            <a:ext cx="299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altLang="ko-KR" sz="48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34" charset="-127"/>
              </a:rPr>
              <a:t>3</a:t>
            </a:r>
            <a:r>
              <a:rPr kumimoji="0" lang="tr-TR" altLang="ko-K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4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C3E9F59F-F12C-2B67-BF16-7A38BC54A029}"/>
              </a:ext>
            </a:extLst>
          </p:cNvPr>
          <p:cNvSpPr/>
          <p:nvPr/>
        </p:nvSpPr>
        <p:spPr>
          <a:xfrm>
            <a:off x="889200" y="5102227"/>
            <a:ext cx="4697352" cy="623352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TextBox 147">
            <a:extLst>
              <a:ext uri="{FF2B5EF4-FFF2-40B4-BE49-F238E27FC236}">
                <a16:creationId xmlns:a16="http://schemas.microsoft.com/office/drawing/2014/main" id="{EF879FF1-2C04-9C9E-EC3F-F842F2CC5261}"/>
              </a:ext>
            </a:extLst>
          </p:cNvPr>
          <p:cNvSpPr txBox="1"/>
          <p:nvPr/>
        </p:nvSpPr>
        <p:spPr>
          <a:xfrm>
            <a:off x="1482095" y="4771389"/>
            <a:ext cx="4026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DCD8DC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Etkin Geribildirim Yapma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DCD8DC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9" name="Right Triangle 37">
            <a:extLst>
              <a:ext uri="{FF2B5EF4-FFF2-40B4-BE49-F238E27FC236}">
                <a16:creationId xmlns:a16="http://schemas.microsoft.com/office/drawing/2014/main" id="{F86A20AD-755A-5690-3001-065D3618ED59}"/>
              </a:ext>
            </a:extLst>
          </p:cNvPr>
          <p:cNvSpPr/>
          <p:nvPr/>
        </p:nvSpPr>
        <p:spPr>
          <a:xfrm>
            <a:off x="871714" y="5229566"/>
            <a:ext cx="524728" cy="456516"/>
          </a:xfrm>
          <a:prstGeom prst="rt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46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29" grpId="0"/>
      <p:bldP spid="30" grpId="0"/>
      <p:bldP spid="33" grpId="0"/>
      <p:bldP spid="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ight Triangle 6">
            <a:extLst>
              <a:ext uri="{FF2B5EF4-FFF2-40B4-BE49-F238E27FC236}">
                <a16:creationId xmlns:a16="http://schemas.microsoft.com/office/drawing/2014/main" id="{14823CFA-26B6-41EC-D8CB-DB9C5BD1D44F}"/>
              </a:ext>
            </a:extLst>
          </p:cNvPr>
          <p:cNvSpPr/>
          <p:nvPr/>
        </p:nvSpPr>
        <p:spPr>
          <a:xfrm rot="10800000">
            <a:off x="10266974" y="3494116"/>
            <a:ext cx="1296000" cy="112751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 useBgFill="1">
        <p:nvSpPr>
          <p:cNvPr id="54" name="Rectangle 1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ight Triangle 2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510B75F-1192-3F46-989A-211E98F55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839" y="2739882"/>
            <a:ext cx="3636037" cy="1789587"/>
          </a:xfrm>
        </p:spPr>
        <p:txBody>
          <a:bodyPr vert="horz" lIns="91440" tIns="45720" rIns="91440" bIns="45720" rtlCol="0" anchor="b">
            <a:noAutofit/>
          </a:bodyPr>
          <a:lstStyle/>
          <a:p>
            <a:pPr lvl="0" algn="l">
              <a:defRPr/>
            </a:pPr>
            <a:r>
              <a:rPr lang="tr-TR" sz="4000" b="1" dirty="0">
                <a:solidFill>
                  <a:schemeClr val="accent4"/>
                </a:solidFill>
                <a:latin typeface="+mn-lt"/>
              </a:rPr>
              <a:t>STRATEJİK YETKİNLİKLER</a:t>
            </a:r>
          </a:p>
        </p:txBody>
      </p:sp>
      <p:sp>
        <p:nvSpPr>
          <p:cNvPr id="66" name="Rounded Rectangle 7">
            <a:extLst>
              <a:ext uri="{FF2B5EF4-FFF2-40B4-BE49-F238E27FC236}">
                <a16:creationId xmlns:a16="http://schemas.microsoft.com/office/drawing/2014/main" id="{2A3B9A1B-687F-8B67-4304-CF5240F37918}"/>
              </a:ext>
            </a:extLst>
          </p:cNvPr>
          <p:cNvSpPr/>
          <p:nvPr/>
        </p:nvSpPr>
        <p:spPr>
          <a:xfrm>
            <a:off x="889200" y="791151"/>
            <a:ext cx="4697352" cy="698272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ounded Rectangle 8">
            <a:extLst>
              <a:ext uri="{FF2B5EF4-FFF2-40B4-BE49-F238E27FC236}">
                <a16:creationId xmlns:a16="http://schemas.microsoft.com/office/drawing/2014/main" id="{0B372FC9-0AD6-2627-52D9-2605C8C9C141}"/>
              </a:ext>
            </a:extLst>
          </p:cNvPr>
          <p:cNvSpPr/>
          <p:nvPr/>
        </p:nvSpPr>
        <p:spPr>
          <a:xfrm>
            <a:off x="897571" y="1719701"/>
            <a:ext cx="4697352" cy="669333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ounded Rectangle 9">
            <a:extLst>
              <a:ext uri="{FF2B5EF4-FFF2-40B4-BE49-F238E27FC236}">
                <a16:creationId xmlns:a16="http://schemas.microsoft.com/office/drawing/2014/main" id="{C6B36E15-1A5D-8051-0FFC-32DA68B47179}"/>
              </a:ext>
            </a:extLst>
          </p:cNvPr>
          <p:cNvSpPr/>
          <p:nvPr/>
        </p:nvSpPr>
        <p:spPr>
          <a:xfrm>
            <a:off x="889200" y="2537629"/>
            <a:ext cx="4697352" cy="664405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Box 144">
            <a:extLst>
              <a:ext uri="{FF2B5EF4-FFF2-40B4-BE49-F238E27FC236}">
                <a16:creationId xmlns:a16="http://schemas.microsoft.com/office/drawing/2014/main" id="{0D6E74FF-3CE9-476C-512D-0ADA48D9FE92}"/>
              </a:ext>
            </a:extLst>
          </p:cNvPr>
          <p:cNvSpPr txBox="1"/>
          <p:nvPr/>
        </p:nvSpPr>
        <p:spPr>
          <a:xfrm>
            <a:off x="1279531" y="1773193"/>
            <a:ext cx="4697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C5E0B3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Stratejik Düşünme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96" name="Right Triangle 37">
            <a:extLst>
              <a:ext uri="{FF2B5EF4-FFF2-40B4-BE49-F238E27FC236}">
                <a16:creationId xmlns:a16="http://schemas.microsoft.com/office/drawing/2014/main" id="{50EC326C-7438-81BA-034F-C8E732615EF0}"/>
              </a:ext>
            </a:extLst>
          </p:cNvPr>
          <p:cNvSpPr/>
          <p:nvPr/>
        </p:nvSpPr>
        <p:spPr>
          <a:xfrm>
            <a:off x="871714" y="1030054"/>
            <a:ext cx="524728" cy="456516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8" name="Right Triangle 39">
            <a:extLst>
              <a:ext uri="{FF2B5EF4-FFF2-40B4-BE49-F238E27FC236}">
                <a16:creationId xmlns:a16="http://schemas.microsoft.com/office/drawing/2014/main" id="{C27A315B-0366-DCCA-9BF6-5CA745D7E208}"/>
              </a:ext>
            </a:extLst>
          </p:cNvPr>
          <p:cNvSpPr/>
          <p:nvPr/>
        </p:nvSpPr>
        <p:spPr>
          <a:xfrm>
            <a:off x="882614" y="1904442"/>
            <a:ext cx="524728" cy="456516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0" name="Right Triangle 41">
            <a:extLst>
              <a:ext uri="{FF2B5EF4-FFF2-40B4-BE49-F238E27FC236}">
                <a16:creationId xmlns:a16="http://schemas.microsoft.com/office/drawing/2014/main" id="{86ADC0BB-62FF-F384-CFB7-07862EDB805B}"/>
              </a:ext>
            </a:extLst>
          </p:cNvPr>
          <p:cNvSpPr/>
          <p:nvPr/>
        </p:nvSpPr>
        <p:spPr>
          <a:xfrm>
            <a:off x="897571" y="2739773"/>
            <a:ext cx="524728" cy="456516"/>
          </a:xfrm>
          <a:prstGeom prst="rtTriangle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002B912E-D416-C20D-41B2-E73015C685AF}"/>
              </a:ext>
            </a:extLst>
          </p:cNvPr>
          <p:cNvSpPr/>
          <p:nvPr/>
        </p:nvSpPr>
        <p:spPr>
          <a:xfrm>
            <a:off x="889200" y="3476665"/>
            <a:ext cx="4697352" cy="664405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Right Triangle 37">
            <a:extLst>
              <a:ext uri="{FF2B5EF4-FFF2-40B4-BE49-F238E27FC236}">
                <a16:creationId xmlns:a16="http://schemas.microsoft.com/office/drawing/2014/main" id="{C926871D-3AA6-52F2-F706-19851038B47D}"/>
              </a:ext>
            </a:extLst>
          </p:cNvPr>
          <p:cNvSpPr/>
          <p:nvPr/>
        </p:nvSpPr>
        <p:spPr>
          <a:xfrm>
            <a:off x="890304" y="3639097"/>
            <a:ext cx="524728" cy="456516"/>
          </a:xfrm>
          <a:prstGeom prst="rtTriangle">
            <a:avLst/>
          </a:prstGeom>
          <a:solidFill>
            <a:srgbClr val="5B9BD5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8" name="TextBox 140">
            <a:extLst>
              <a:ext uri="{FF2B5EF4-FFF2-40B4-BE49-F238E27FC236}">
                <a16:creationId xmlns:a16="http://schemas.microsoft.com/office/drawing/2014/main" id="{3F79D585-20CB-0961-9113-42DA4F65D535}"/>
              </a:ext>
            </a:extLst>
          </p:cNvPr>
          <p:cNvSpPr txBox="1"/>
          <p:nvPr/>
        </p:nvSpPr>
        <p:spPr>
          <a:xfrm>
            <a:off x="1383780" y="877263"/>
            <a:ext cx="3744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53813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Vizyon Yaratma</a:t>
            </a:r>
          </a:p>
        </p:txBody>
      </p:sp>
      <p:sp>
        <p:nvSpPr>
          <p:cNvPr id="24" name="TextBox 140">
            <a:extLst>
              <a:ext uri="{FF2B5EF4-FFF2-40B4-BE49-F238E27FC236}">
                <a16:creationId xmlns:a16="http://schemas.microsoft.com/office/drawing/2014/main" id="{121547C7-F30D-1FF2-4BD8-78F54EB61CC6}"/>
              </a:ext>
            </a:extLst>
          </p:cNvPr>
          <p:cNvSpPr txBox="1"/>
          <p:nvPr/>
        </p:nvSpPr>
        <p:spPr>
          <a:xfrm>
            <a:off x="1279531" y="2617333"/>
            <a:ext cx="4697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Farklılıkları Yönetme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Box 147">
            <a:extLst>
              <a:ext uri="{FF2B5EF4-FFF2-40B4-BE49-F238E27FC236}">
                <a16:creationId xmlns:a16="http://schemas.microsoft.com/office/drawing/2014/main" id="{70812309-4EB3-72A8-3045-35A53C40EB38}"/>
              </a:ext>
            </a:extLst>
          </p:cNvPr>
          <p:cNvSpPr txBox="1"/>
          <p:nvPr/>
        </p:nvSpPr>
        <p:spPr>
          <a:xfrm>
            <a:off x="1383780" y="3281738"/>
            <a:ext cx="4334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altLang="ko-KR" sz="2400" b="1" dirty="0">
                <a:solidFill>
                  <a:srgbClr val="5B9BD5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Yetkinlik Dehası Olma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76" name="Metin kutusu 75">
            <a:extLst>
              <a:ext uri="{FF2B5EF4-FFF2-40B4-BE49-F238E27FC236}">
                <a16:creationId xmlns:a16="http://schemas.microsoft.com/office/drawing/2014/main" id="{067BF088-A0C2-0083-FD44-CA7AB4102C4D}"/>
              </a:ext>
            </a:extLst>
          </p:cNvPr>
          <p:cNvSpPr txBox="1"/>
          <p:nvPr/>
        </p:nvSpPr>
        <p:spPr>
          <a:xfrm>
            <a:off x="253592" y="1620984"/>
            <a:ext cx="299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ko-K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1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92538470-9EDB-FBDF-71F1-A701211854F9}"/>
              </a:ext>
            </a:extLst>
          </p:cNvPr>
          <p:cNvSpPr/>
          <p:nvPr/>
        </p:nvSpPr>
        <p:spPr>
          <a:xfrm>
            <a:off x="889200" y="4352212"/>
            <a:ext cx="4697352" cy="623352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TextBox 147">
            <a:extLst>
              <a:ext uri="{FF2B5EF4-FFF2-40B4-BE49-F238E27FC236}">
                <a16:creationId xmlns:a16="http://schemas.microsoft.com/office/drawing/2014/main" id="{698BC493-FB0F-DD04-6CF0-12F5B857F8C9}"/>
              </a:ext>
            </a:extLst>
          </p:cNvPr>
          <p:cNvSpPr txBox="1"/>
          <p:nvPr/>
        </p:nvSpPr>
        <p:spPr>
          <a:xfrm>
            <a:off x="1459868" y="4415701"/>
            <a:ext cx="4026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D96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Küresel Olma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D96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7" name="Right Triangle 37">
            <a:extLst>
              <a:ext uri="{FF2B5EF4-FFF2-40B4-BE49-F238E27FC236}">
                <a16:creationId xmlns:a16="http://schemas.microsoft.com/office/drawing/2014/main" id="{C91FAA1D-D6FB-B0A3-D78F-B47510B45DEA}"/>
              </a:ext>
            </a:extLst>
          </p:cNvPr>
          <p:cNvSpPr/>
          <p:nvPr/>
        </p:nvSpPr>
        <p:spPr>
          <a:xfrm>
            <a:off x="871714" y="4479551"/>
            <a:ext cx="524728" cy="456516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0" name="Right Triangle 1">
            <a:extLst>
              <a:ext uri="{FF2B5EF4-FFF2-40B4-BE49-F238E27FC236}">
                <a16:creationId xmlns:a16="http://schemas.microsoft.com/office/drawing/2014/main" id="{5DB14233-ABE9-248E-56D0-CD2E22ACDEE4}"/>
              </a:ext>
            </a:extLst>
          </p:cNvPr>
          <p:cNvSpPr/>
          <p:nvPr/>
        </p:nvSpPr>
        <p:spPr>
          <a:xfrm>
            <a:off x="6104347" y="3585257"/>
            <a:ext cx="1296000" cy="1127519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5719392-BE10-A6E7-0E77-738C4F737117}"/>
              </a:ext>
            </a:extLst>
          </p:cNvPr>
          <p:cNvSpPr txBox="1"/>
          <p:nvPr/>
        </p:nvSpPr>
        <p:spPr>
          <a:xfrm>
            <a:off x="6167773" y="3933667"/>
            <a:ext cx="299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altLang="ko-KR" sz="4800" b="1" dirty="0">
                <a:solidFill>
                  <a:prstClr val="white"/>
                </a:solidFill>
                <a:latin typeface="Calibri" panose="020F0502020204030204"/>
                <a:ea typeface="맑은 고딕" panose="020B0503020000020004" pitchFamily="34" charset="-127"/>
              </a:rPr>
              <a:t>4</a:t>
            </a:r>
            <a:endParaRPr kumimoji="0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84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8" grpId="0"/>
      <p:bldP spid="24" grpId="0"/>
      <p:bldP spid="11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29E1CFB7-5E51-34EF-615C-7909325FD0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40AFD0D-95E0-DAFE-7960-2A594141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rgbClr val="339BA6"/>
                </a:solidFill>
                <a:latin typeface="Cambria" panose="02040503050406030204" pitchFamily="18" charset="0"/>
              </a:rPr>
              <a:t>SON SÖZ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72D894-FB3F-CA0B-D0AF-C3F6A0F1A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tr-TR" sz="4800" b="1" dirty="0">
              <a:solidFill>
                <a:srgbClr val="339BA6"/>
              </a:solidFill>
              <a:latin typeface="Cambria" panose="02040503050406030204" pitchFamily="18" charset="0"/>
            </a:endParaRPr>
          </a:p>
          <a:p>
            <a:pPr marL="0" indent="0" algn="r">
              <a:buNone/>
            </a:pPr>
            <a:endParaRPr lang="tr-TR" sz="4800" b="1" i="1" dirty="0">
              <a:solidFill>
                <a:srgbClr val="339BA6"/>
              </a:solidFill>
              <a:latin typeface="Cambria" panose="02040503050406030204" pitchFamily="18" charset="0"/>
            </a:endParaRPr>
          </a:p>
          <a:p>
            <a:pPr marL="0" indent="0" algn="r">
              <a:buNone/>
            </a:pPr>
            <a:r>
              <a:rPr lang="tr-TR" sz="4800" b="1" i="1" dirty="0">
                <a:solidFill>
                  <a:srgbClr val="339BA6"/>
                </a:solidFill>
                <a:latin typeface="Cambria" panose="02040503050406030204" pitchFamily="18" charset="0"/>
              </a:rPr>
              <a:t>İyi bir lider olamasak da iyi bir insan </a:t>
            </a:r>
            <a:r>
              <a:rPr lang="tr-TR" sz="4800" b="1" i="1">
                <a:solidFill>
                  <a:srgbClr val="339BA6"/>
                </a:solidFill>
                <a:latin typeface="Cambria" panose="02040503050406030204" pitchFamily="18" charset="0"/>
              </a:rPr>
              <a:t>olmak elimizde…</a:t>
            </a:r>
            <a:endParaRPr lang="tr-TR" sz="4800" b="1" i="1" dirty="0">
              <a:solidFill>
                <a:srgbClr val="339BA6"/>
              </a:solidFill>
              <a:latin typeface="Cambria" panose="02040503050406030204" pitchFamily="18" charset="0"/>
            </a:endParaRPr>
          </a:p>
          <a:p>
            <a:pPr marL="0" indent="0" algn="r">
              <a:buNone/>
            </a:pPr>
            <a:endParaRPr lang="tr-TR" sz="4800" b="1" dirty="0">
              <a:solidFill>
                <a:srgbClr val="339BA6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25894"/>
      </p:ext>
    </p:extLst>
  </p:cSld>
  <p:clrMapOvr>
    <a:masterClrMapping/>
  </p:clrMapOvr>
</p:sld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0000FF"/>
      </a:hlink>
      <a:folHlink>
        <a:srgbClr val="80008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rtalama">
  <a:themeElements>
    <a:clrScheme name="Şehir Hayatı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Özel 2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rtalam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Office Teması">
  <a:themeElements>
    <a:clrScheme name="Kırmızı Turuncu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Office Teması">
  <a:themeElements>
    <a:clrScheme name="Mor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Office Teması">
  <a:themeElements>
    <a:clrScheme name="Özel 2">
      <a:dk1>
        <a:sysClr val="windowText" lastClr="000000"/>
      </a:dk1>
      <a:lt1>
        <a:sysClr val="window" lastClr="FFFFFF"/>
      </a:lt1>
      <a:dk2>
        <a:srgbClr val="44546A"/>
      </a:dk2>
      <a:lt2>
        <a:srgbClr val="E2EFD9"/>
      </a:lt2>
      <a:accent1>
        <a:srgbClr val="C5E0B3"/>
      </a:accent1>
      <a:accent2>
        <a:srgbClr val="A8D08D"/>
      </a:accent2>
      <a:accent3>
        <a:srgbClr val="538135"/>
      </a:accent3>
      <a:accent4>
        <a:srgbClr val="375623"/>
      </a:accent4>
      <a:accent5>
        <a:srgbClr val="92D050"/>
      </a:accent5>
      <a:accent6>
        <a:srgbClr val="FFD965"/>
      </a:accent6>
      <a:hlink>
        <a:srgbClr val="FEE599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TM04033927[[fn=Ana Olay]]</Template>
  <TotalTime>20797</TotalTime>
  <Words>877</Words>
  <Application>Microsoft Office PowerPoint</Application>
  <PresentationFormat>Geniş ekran</PresentationFormat>
  <Paragraphs>228</Paragraphs>
  <Slides>31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14</vt:i4>
      </vt:variant>
      <vt:variant>
        <vt:lpstr>Tema</vt:lpstr>
      </vt:variant>
      <vt:variant>
        <vt:i4>12</vt:i4>
      </vt:variant>
      <vt:variant>
        <vt:lpstr>Slayt Başlıkları</vt:lpstr>
      </vt:variant>
      <vt:variant>
        <vt:i4>31</vt:i4>
      </vt:variant>
    </vt:vector>
  </HeadingPairs>
  <TitlesOfParts>
    <vt:vector size="57" baseType="lpstr">
      <vt:lpstr>ＭＳ Ｐゴシック</vt:lpstr>
      <vt:lpstr>Arial</vt:lpstr>
      <vt:lpstr>Beirut</vt:lpstr>
      <vt:lpstr>Bookman Old Style</vt:lpstr>
      <vt:lpstr>Bradley Hand ITC</vt:lpstr>
      <vt:lpstr>Calibri</vt:lpstr>
      <vt:lpstr>Calibri Light</vt:lpstr>
      <vt:lpstr>Cambria</vt:lpstr>
      <vt:lpstr>General Sans</vt:lpstr>
      <vt:lpstr>Geneva</vt:lpstr>
      <vt:lpstr>Tahoma</vt:lpstr>
      <vt:lpstr>Times New Roman</vt:lpstr>
      <vt:lpstr>Wingdings</vt:lpstr>
      <vt:lpstr>Wingdings 2</vt:lpstr>
      <vt:lpstr>Office Theme</vt:lpstr>
      <vt:lpstr>1_Office Theme</vt:lpstr>
      <vt:lpstr>Office Teması</vt:lpstr>
      <vt:lpstr>1_Office Teması</vt:lpstr>
      <vt:lpstr>2_Office Teması</vt:lpstr>
      <vt:lpstr>Ortalama</vt:lpstr>
      <vt:lpstr>3_Office Teması</vt:lpstr>
      <vt:lpstr>4_Office Teması</vt:lpstr>
      <vt:lpstr>6_Office Teması</vt:lpstr>
      <vt:lpstr>7_Office Teması</vt:lpstr>
      <vt:lpstr>11_Office Teması</vt:lpstr>
      <vt:lpstr>5_Office Teması</vt:lpstr>
      <vt:lpstr>DİJİTAL DÜNYADA LİDERLİK YETKİNLERİ  Yetkinlik Geliştirme Seminerleri – Genç Birlik</vt:lpstr>
      <vt:lpstr>Konuşmacı Hakkında</vt:lpstr>
      <vt:lpstr>PowerPoint Sunusu</vt:lpstr>
      <vt:lpstr>   1. KÜRESEL EKOSİSTEM VE İŞ DÜNYASI: DİJİTAL DÜNYA NE?</vt:lpstr>
      <vt:lpstr>PowerPoint Sunusu</vt:lpstr>
      <vt:lpstr>PowerPoint Sunusu</vt:lpstr>
      <vt:lpstr>PowerPoint Sunusu</vt:lpstr>
      <vt:lpstr>KAYBOLAN İŞLER – YENİ İŞLER:  2030’A KADAR </vt:lpstr>
      <vt:lpstr>PowerPoint Sunusu</vt:lpstr>
      <vt:lpstr> 2. YETKİNLİK FENOMENİ:  NEDİR, NE DEĞİLDİR?</vt:lpstr>
      <vt:lpstr>PowerPoint Sunusu</vt:lpstr>
      <vt:lpstr>ÇALIŞMA YAŞAMINDA YETKİNLİK – PERFORMANS İLİŞKİSİ</vt:lpstr>
      <vt:lpstr>PowerPoint Sunusu</vt:lpstr>
      <vt:lpstr> 3. LİDER: KİMDİR? NASIL ANLARIZ?</vt:lpstr>
      <vt:lpstr> LİDER VE/VEYA LİDERLİK DENDİĞİNDE AKLINIZA GELEN İLK 2 KELİME NEDİR?</vt:lpstr>
      <vt:lpstr>PowerPoint Sunusu</vt:lpstr>
      <vt:lpstr>PowerPoint Sunusu</vt:lpstr>
      <vt:lpstr>LİDERLİK KAPASİTESİ (L-4):  ORTAK YOLCULUK FENOMENİ</vt:lpstr>
      <vt:lpstr>PowerPoint Sunusu</vt:lpstr>
      <vt:lpstr>PowerPoint Sunusu</vt:lpstr>
      <vt:lpstr>Yönetici Tipli Yöneten ile Lider Tipli Yöneten </vt:lpstr>
      <vt:lpstr>“Yönetim işleri doğru yapmaktır, liderlik doğru işleri yapmaktır.” – Peter Drucker   </vt:lpstr>
      <vt:lpstr> 4. YÜKSEK POTANSİYELLİ LİDERLERİN ORTAK YETKİNLİKLERİ NELERDİR?</vt:lpstr>
      <vt:lpstr> İÇSEL KEŞFE ÇIKALIM!!!</vt:lpstr>
      <vt:lpstr>REFERANS SORULAR</vt:lpstr>
      <vt:lpstr>PUAN AÇIKLAMASI</vt:lpstr>
      <vt:lpstr>ENTELEKTÜEL YETKİNLİKLER </vt:lpstr>
      <vt:lpstr>BEŞERİ VE SOSYAL YETKİNLİKLER</vt:lpstr>
      <vt:lpstr>PowerPoint Sunusu</vt:lpstr>
      <vt:lpstr>STRATEJİK YETKİNLİKLER</vt:lpstr>
      <vt:lpstr>SON SÖZ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Sıla Meltem ARMAN</dc:creator>
  <cp:lastModifiedBy>Laptop</cp:lastModifiedBy>
  <cp:revision>873</cp:revision>
  <dcterms:created xsi:type="dcterms:W3CDTF">2017-09-11T08:01:59Z</dcterms:created>
  <dcterms:modified xsi:type="dcterms:W3CDTF">2026-04-28T14:43:31Z</dcterms:modified>
</cp:coreProperties>
</file>