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 id="2147483674" r:id="rId3"/>
    <p:sldMasterId id="2147483686" r:id="rId4"/>
  </p:sldMasterIdLst>
  <p:notesMasterIdLst>
    <p:notesMasterId r:id="rId20"/>
  </p:notesMasterIdLst>
  <p:sldIdLst>
    <p:sldId id="258" r:id="rId5"/>
    <p:sldId id="257"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74E782-2EFF-4565-9084-6F5D40D6D2EC}" type="doc">
      <dgm:prSet loTypeId="urn:microsoft.com/office/officeart/2005/8/layout/hierarchy1" loCatId="hierarchy" qsTypeId="urn:microsoft.com/office/officeart/2005/8/quickstyle/3d4" qsCatId="3D" csTypeId="urn:microsoft.com/office/officeart/2005/8/colors/colorful2" csCatId="colorful" phldr="1"/>
      <dgm:spPr/>
      <dgm:t>
        <a:bodyPr/>
        <a:lstStyle/>
        <a:p>
          <a:endParaRPr lang="tr-TR"/>
        </a:p>
      </dgm:t>
    </dgm:pt>
    <dgm:pt modelId="{D39BCCC9-96AD-45E6-BD87-040FF6573BEB}">
      <dgm:prSet phldrT="[Metin]"/>
      <dgm:spPr/>
      <dgm:t>
        <a:bodyPr/>
        <a:lstStyle/>
        <a:p>
          <a:r>
            <a:rPr lang="tr-TR" dirty="0"/>
            <a:t>ÖRGÜTSEL İLETİŞİM TÜRLERİ</a:t>
          </a:r>
        </a:p>
      </dgm:t>
    </dgm:pt>
    <dgm:pt modelId="{9C985CE7-F4A0-4B39-94BD-8DC201440C08}" type="parTrans" cxnId="{BE420608-D827-4AA7-81C1-83F5CDD7B955}">
      <dgm:prSet/>
      <dgm:spPr/>
      <dgm:t>
        <a:bodyPr/>
        <a:lstStyle/>
        <a:p>
          <a:endParaRPr lang="tr-TR"/>
        </a:p>
      </dgm:t>
    </dgm:pt>
    <dgm:pt modelId="{893F02FB-C38C-4E7A-AB25-21758499D278}" type="sibTrans" cxnId="{BE420608-D827-4AA7-81C1-83F5CDD7B955}">
      <dgm:prSet/>
      <dgm:spPr/>
      <dgm:t>
        <a:bodyPr/>
        <a:lstStyle/>
        <a:p>
          <a:endParaRPr lang="tr-TR"/>
        </a:p>
      </dgm:t>
    </dgm:pt>
    <dgm:pt modelId="{3804BEE7-637C-463F-98C3-2AA83191EC20}">
      <dgm:prSet phldrT="[Metin]"/>
      <dgm:spPr/>
      <dgm:t>
        <a:bodyPr/>
        <a:lstStyle/>
        <a:p>
          <a:r>
            <a:rPr lang="tr-TR" dirty="0"/>
            <a:t>Biçimsel (Formel) İletişim</a:t>
          </a:r>
        </a:p>
      </dgm:t>
    </dgm:pt>
    <dgm:pt modelId="{0F64FD32-D245-43DC-A873-02CFE28518F1}" type="parTrans" cxnId="{3C977BC8-BFA5-45D0-BD58-F4E7DE00600E}">
      <dgm:prSet/>
      <dgm:spPr/>
      <dgm:t>
        <a:bodyPr/>
        <a:lstStyle/>
        <a:p>
          <a:endParaRPr lang="tr-TR"/>
        </a:p>
      </dgm:t>
    </dgm:pt>
    <dgm:pt modelId="{21A8B66A-16F3-44E3-86EB-56801E3658F4}" type="sibTrans" cxnId="{3C977BC8-BFA5-45D0-BD58-F4E7DE00600E}">
      <dgm:prSet/>
      <dgm:spPr/>
      <dgm:t>
        <a:bodyPr/>
        <a:lstStyle/>
        <a:p>
          <a:endParaRPr lang="tr-TR"/>
        </a:p>
      </dgm:t>
    </dgm:pt>
    <dgm:pt modelId="{4BFA70F0-577E-4D01-B801-01454658D96E}">
      <dgm:prSet phldrT="[Metin]"/>
      <dgm:spPr/>
      <dgm:t>
        <a:bodyPr/>
        <a:lstStyle/>
        <a:p>
          <a:r>
            <a:rPr lang="tr-TR" dirty="0"/>
            <a:t>Dikey</a:t>
          </a:r>
        </a:p>
      </dgm:t>
    </dgm:pt>
    <dgm:pt modelId="{AE8A4B91-592A-4770-9B6D-858BC2038020}" type="parTrans" cxnId="{90B65D53-2CA6-4B8F-906F-6C9637EF8409}">
      <dgm:prSet/>
      <dgm:spPr/>
      <dgm:t>
        <a:bodyPr/>
        <a:lstStyle/>
        <a:p>
          <a:endParaRPr lang="tr-TR"/>
        </a:p>
      </dgm:t>
    </dgm:pt>
    <dgm:pt modelId="{3F1E4074-42E7-42BE-9D70-AE8CA87F4A3B}" type="sibTrans" cxnId="{90B65D53-2CA6-4B8F-906F-6C9637EF8409}">
      <dgm:prSet/>
      <dgm:spPr/>
      <dgm:t>
        <a:bodyPr/>
        <a:lstStyle/>
        <a:p>
          <a:endParaRPr lang="tr-TR"/>
        </a:p>
      </dgm:t>
    </dgm:pt>
    <dgm:pt modelId="{AF708F9F-0EA0-47F7-8C42-EB5A266B2C36}">
      <dgm:prSet phldrT="[Metin]"/>
      <dgm:spPr/>
      <dgm:t>
        <a:bodyPr/>
        <a:lstStyle/>
        <a:p>
          <a:r>
            <a:rPr lang="tr-TR" dirty="0"/>
            <a:t>Yatay</a:t>
          </a:r>
        </a:p>
      </dgm:t>
    </dgm:pt>
    <dgm:pt modelId="{BEBE8DEA-2381-46CB-A0E5-5A57C69B1CE5}" type="parTrans" cxnId="{2D73D0A1-98A8-4EBC-8616-84ED554B0D7E}">
      <dgm:prSet/>
      <dgm:spPr/>
      <dgm:t>
        <a:bodyPr/>
        <a:lstStyle/>
        <a:p>
          <a:endParaRPr lang="tr-TR"/>
        </a:p>
      </dgm:t>
    </dgm:pt>
    <dgm:pt modelId="{77A3D4DE-CD8B-47FB-87AF-C5BC11C51E6A}" type="sibTrans" cxnId="{2D73D0A1-98A8-4EBC-8616-84ED554B0D7E}">
      <dgm:prSet/>
      <dgm:spPr/>
      <dgm:t>
        <a:bodyPr/>
        <a:lstStyle/>
        <a:p>
          <a:endParaRPr lang="tr-TR"/>
        </a:p>
      </dgm:t>
    </dgm:pt>
    <dgm:pt modelId="{4CFD60D7-F33D-439F-9038-3EE0276D4F62}">
      <dgm:prSet phldrT="[Metin]"/>
      <dgm:spPr/>
      <dgm:t>
        <a:bodyPr/>
        <a:lstStyle/>
        <a:p>
          <a:r>
            <a:rPr lang="tr-TR" dirty="0"/>
            <a:t>Biçimsel Olmayan (</a:t>
          </a:r>
          <a:r>
            <a:rPr lang="tr-TR" dirty="0" err="1"/>
            <a:t>İnformel</a:t>
          </a:r>
          <a:r>
            <a:rPr lang="tr-TR" dirty="0"/>
            <a:t>) İletişim</a:t>
          </a:r>
        </a:p>
      </dgm:t>
    </dgm:pt>
    <dgm:pt modelId="{C4159C78-BDAE-4C80-A50C-04A58FCDA678}" type="parTrans" cxnId="{3BF4CC42-7F83-4B05-9EEE-D0EF4DF7A761}">
      <dgm:prSet/>
      <dgm:spPr/>
      <dgm:t>
        <a:bodyPr/>
        <a:lstStyle/>
        <a:p>
          <a:endParaRPr lang="tr-TR"/>
        </a:p>
      </dgm:t>
    </dgm:pt>
    <dgm:pt modelId="{EDB34C2C-C056-415D-9A5A-B8818931992C}" type="sibTrans" cxnId="{3BF4CC42-7F83-4B05-9EEE-D0EF4DF7A761}">
      <dgm:prSet/>
      <dgm:spPr/>
      <dgm:t>
        <a:bodyPr/>
        <a:lstStyle/>
        <a:p>
          <a:endParaRPr lang="tr-TR"/>
        </a:p>
      </dgm:t>
    </dgm:pt>
    <dgm:pt modelId="{287D7110-815A-4F10-AE57-2A2B83BD3F92}">
      <dgm:prSet phldrT="[Metin]"/>
      <dgm:spPr/>
      <dgm:t>
        <a:bodyPr/>
        <a:lstStyle/>
        <a:p>
          <a:r>
            <a:rPr lang="tr-TR" dirty="0"/>
            <a:t>Çapraz</a:t>
          </a:r>
        </a:p>
      </dgm:t>
    </dgm:pt>
    <dgm:pt modelId="{5CE4758D-92C3-458A-B2F1-2FE82DEB33CB}" type="parTrans" cxnId="{2C92678D-84AE-452A-AA60-4C2F46DAF344}">
      <dgm:prSet/>
      <dgm:spPr/>
      <dgm:t>
        <a:bodyPr/>
        <a:lstStyle/>
        <a:p>
          <a:endParaRPr lang="tr-TR"/>
        </a:p>
      </dgm:t>
    </dgm:pt>
    <dgm:pt modelId="{E89D2856-5F6E-48F2-A4C9-F7D4779F077E}" type="sibTrans" cxnId="{2C92678D-84AE-452A-AA60-4C2F46DAF344}">
      <dgm:prSet/>
      <dgm:spPr/>
      <dgm:t>
        <a:bodyPr/>
        <a:lstStyle/>
        <a:p>
          <a:endParaRPr lang="tr-TR"/>
        </a:p>
      </dgm:t>
    </dgm:pt>
    <dgm:pt modelId="{04E61145-4216-4BE2-9F9F-BB0CBB0BF7AC}">
      <dgm:prSet phldrT="[Metin]"/>
      <dgm:spPr/>
      <dgm:t>
        <a:bodyPr/>
        <a:lstStyle/>
        <a:p>
          <a:r>
            <a:rPr lang="tr-TR" dirty="0"/>
            <a:t>Çok Yönlü</a:t>
          </a:r>
        </a:p>
      </dgm:t>
    </dgm:pt>
    <dgm:pt modelId="{71860916-F9E2-4F7E-9F63-3F467C44C5E7}" type="parTrans" cxnId="{927A01DC-5512-40D5-8225-B56D4CE0C5C9}">
      <dgm:prSet/>
      <dgm:spPr/>
      <dgm:t>
        <a:bodyPr/>
        <a:lstStyle/>
        <a:p>
          <a:endParaRPr lang="tr-TR"/>
        </a:p>
      </dgm:t>
    </dgm:pt>
    <dgm:pt modelId="{7344EC08-0ABF-4B87-986D-E917B923C6E7}" type="sibTrans" cxnId="{927A01DC-5512-40D5-8225-B56D4CE0C5C9}">
      <dgm:prSet/>
      <dgm:spPr/>
      <dgm:t>
        <a:bodyPr/>
        <a:lstStyle/>
        <a:p>
          <a:endParaRPr lang="tr-TR"/>
        </a:p>
      </dgm:t>
    </dgm:pt>
    <dgm:pt modelId="{D61B2CFC-809B-4D3A-B962-6DE97555A174}" type="pres">
      <dgm:prSet presAssocID="{8374E782-2EFF-4565-9084-6F5D40D6D2EC}" presName="hierChild1" presStyleCnt="0">
        <dgm:presLayoutVars>
          <dgm:chPref val="1"/>
          <dgm:dir/>
          <dgm:animOne val="branch"/>
          <dgm:animLvl val="lvl"/>
          <dgm:resizeHandles/>
        </dgm:presLayoutVars>
      </dgm:prSet>
      <dgm:spPr/>
    </dgm:pt>
    <dgm:pt modelId="{B0565B18-FA02-4C5D-95CE-ED69AB017536}" type="pres">
      <dgm:prSet presAssocID="{D39BCCC9-96AD-45E6-BD87-040FF6573BEB}" presName="hierRoot1" presStyleCnt="0"/>
      <dgm:spPr/>
    </dgm:pt>
    <dgm:pt modelId="{4F6F0592-4BCC-4976-930B-0E92CBEB29E7}" type="pres">
      <dgm:prSet presAssocID="{D39BCCC9-96AD-45E6-BD87-040FF6573BEB}" presName="composite" presStyleCnt="0"/>
      <dgm:spPr/>
    </dgm:pt>
    <dgm:pt modelId="{83019397-E621-4136-9210-A694E9C15006}" type="pres">
      <dgm:prSet presAssocID="{D39BCCC9-96AD-45E6-BD87-040FF6573BEB}" presName="background" presStyleLbl="node0" presStyleIdx="0" presStyleCnt="1"/>
      <dgm:spPr/>
    </dgm:pt>
    <dgm:pt modelId="{2A12B04E-9D5F-4FCD-AC6D-22A71B39B585}" type="pres">
      <dgm:prSet presAssocID="{D39BCCC9-96AD-45E6-BD87-040FF6573BEB}" presName="text" presStyleLbl="fgAcc0" presStyleIdx="0" presStyleCnt="1">
        <dgm:presLayoutVars>
          <dgm:chPref val="3"/>
        </dgm:presLayoutVars>
      </dgm:prSet>
      <dgm:spPr/>
    </dgm:pt>
    <dgm:pt modelId="{71F96127-3E95-4650-9F23-A93AD1CA4020}" type="pres">
      <dgm:prSet presAssocID="{D39BCCC9-96AD-45E6-BD87-040FF6573BEB}" presName="hierChild2" presStyleCnt="0"/>
      <dgm:spPr/>
    </dgm:pt>
    <dgm:pt modelId="{0528C05D-F396-4AC4-BADA-1D7BA47A1110}" type="pres">
      <dgm:prSet presAssocID="{0F64FD32-D245-43DC-A873-02CFE28518F1}" presName="Name10" presStyleLbl="parChTrans1D2" presStyleIdx="0" presStyleCnt="2"/>
      <dgm:spPr/>
    </dgm:pt>
    <dgm:pt modelId="{9516F788-C3C8-4572-A0AD-8F349E142593}" type="pres">
      <dgm:prSet presAssocID="{3804BEE7-637C-463F-98C3-2AA83191EC20}" presName="hierRoot2" presStyleCnt="0"/>
      <dgm:spPr/>
    </dgm:pt>
    <dgm:pt modelId="{0924C742-9822-4FB2-B860-FA1626856BC8}" type="pres">
      <dgm:prSet presAssocID="{3804BEE7-637C-463F-98C3-2AA83191EC20}" presName="composite2" presStyleCnt="0"/>
      <dgm:spPr/>
    </dgm:pt>
    <dgm:pt modelId="{8BE2CD4E-1E54-497D-8DF9-9EB50AD450A6}" type="pres">
      <dgm:prSet presAssocID="{3804BEE7-637C-463F-98C3-2AA83191EC20}" presName="background2" presStyleLbl="node2" presStyleIdx="0" presStyleCnt="2"/>
      <dgm:spPr/>
    </dgm:pt>
    <dgm:pt modelId="{B7A8C01C-20D5-4947-BA50-551C96AE030F}" type="pres">
      <dgm:prSet presAssocID="{3804BEE7-637C-463F-98C3-2AA83191EC20}" presName="text2" presStyleLbl="fgAcc2" presStyleIdx="0" presStyleCnt="2">
        <dgm:presLayoutVars>
          <dgm:chPref val="3"/>
        </dgm:presLayoutVars>
      </dgm:prSet>
      <dgm:spPr/>
    </dgm:pt>
    <dgm:pt modelId="{6A273C69-1083-44A7-B2BE-2E999A61E6B7}" type="pres">
      <dgm:prSet presAssocID="{3804BEE7-637C-463F-98C3-2AA83191EC20}" presName="hierChild3" presStyleCnt="0"/>
      <dgm:spPr/>
    </dgm:pt>
    <dgm:pt modelId="{0575E05A-ECE5-4388-B056-3338E4FE3758}" type="pres">
      <dgm:prSet presAssocID="{AE8A4B91-592A-4770-9B6D-858BC2038020}" presName="Name17" presStyleLbl="parChTrans1D3" presStyleIdx="0" presStyleCnt="4"/>
      <dgm:spPr/>
    </dgm:pt>
    <dgm:pt modelId="{E98A17A9-E4CB-4765-8272-D971F097EF15}" type="pres">
      <dgm:prSet presAssocID="{4BFA70F0-577E-4D01-B801-01454658D96E}" presName="hierRoot3" presStyleCnt="0"/>
      <dgm:spPr/>
    </dgm:pt>
    <dgm:pt modelId="{B98AC4F8-297E-40AD-A8B6-7E2B184948D3}" type="pres">
      <dgm:prSet presAssocID="{4BFA70F0-577E-4D01-B801-01454658D96E}" presName="composite3" presStyleCnt="0"/>
      <dgm:spPr/>
    </dgm:pt>
    <dgm:pt modelId="{CEB72DDC-5F01-4194-A2E0-5F60B2253FE2}" type="pres">
      <dgm:prSet presAssocID="{4BFA70F0-577E-4D01-B801-01454658D96E}" presName="background3" presStyleLbl="node3" presStyleIdx="0" presStyleCnt="4"/>
      <dgm:spPr/>
    </dgm:pt>
    <dgm:pt modelId="{46EDA125-1F03-426D-8EFF-9B1D01243682}" type="pres">
      <dgm:prSet presAssocID="{4BFA70F0-577E-4D01-B801-01454658D96E}" presName="text3" presStyleLbl="fgAcc3" presStyleIdx="0" presStyleCnt="4">
        <dgm:presLayoutVars>
          <dgm:chPref val="3"/>
        </dgm:presLayoutVars>
      </dgm:prSet>
      <dgm:spPr/>
    </dgm:pt>
    <dgm:pt modelId="{73E001B7-99A0-408F-BEE2-F084F57DDC0A}" type="pres">
      <dgm:prSet presAssocID="{4BFA70F0-577E-4D01-B801-01454658D96E}" presName="hierChild4" presStyleCnt="0"/>
      <dgm:spPr/>
    </dgm:pt>
    <dgm:pt modelId="{109194FE-7CB8-4F57-9F37-7CFE7750513B}" type="pres">
      <dgm:prSet presAssocID="{BEBE8DEA-2381-46CB-A0E5-5A57C69B1CE5}" presName="Name17" presStyleLbl="parChTrans1D3" presStyleIdx="1" presStyleCnt="4"/>
      <dgm:spPr/>
    </dgm:pt>
    <dgm:pt modelId="{963ED36B-C8DA-43E5-85D1-2D1B83980946}" type="pres">
      <dgm:prSet presAssocID="{AF708F9F-0EA0-47F7-8C42-EB5A266B2C36}" presName="hierRoot3" presStyleCnt="0"/>
      <dgm:spPr/>
    </dgm:pt>
    <dgm:pt modelId="{C5893348-C6FD-4327-945E-9A51B97A7E86}" type="pres">
      <dgm:prSet presAssocID="{AF708F9F-0EA0-47F7-8C42-EB5A266B2C36}" presName="composite3" presStyleCnt="0"/>
      <dgm:spPr/>
    </dgm:pt>
    <dgm:pt modelId="{63B21AD0-05D3-40F0-B0FE-CDB96EAFE536}" type="pres">
      <dgm:prSet presAssocID="{AF708F9F-0EA0-47F7-8C42-EB5A266B2C36}" presName="background3" presStyleLbl="node3" presStyleIdx="1" presStyleCnt="4"/>
      <dgm:spPr/>
    </dgm:pt>
    <dgm:pt modelId="{0699C0A3-5CEE-444D-9696-F00341D7C719}" type="pres">
      <dgm:prSet presAssocID="{AF708F9F-0EA0-47F7-8C42-EB5A266B2C36}" presName="text3" presStyleLbl="fgAcc3" presStyleIdx="1" presStyleCnt="4">
        <dgm:presLayoutVars>
          <dgm:chPref val="3"/>
        </dgm:presLayoutVars>
      </dgm:prSet>
      <dgm:spPr/>
    </dgm:pt>
    <dgm:pt modelId="{58A2DAD2-C443-4966-A9D7-5A058DEFED2C}" type="pres">
      <dgm:prSet presAssocID="{AF708F9F-0EA0-47F7-8C42-EB5A266B2C36}" presName="hierChild4" presStyleCnt="0"/>
      <dgm:spPr/>
    </dgm:pt>
    <dgm:pt modelId="{B2EA8644-412E-4C63-BB26-874101402BD8}" type="pres">
      <dgm:prSet presAssocID="{5CE4758D-92C3-458A-B2F1-2FE82DEB33CB}" presName="Name17" presStyleLbl="parChTrans1D3" presStyleIdx="2" presStyleCnt="4"/>
      <dgm:spPr/>
    </dgm:pt>
    <dgm:pt modelId="{75FD1C0A-7834-4FEB-940F-E9682928DF8D}" type="pres">
      <dgm:prSet presAssocID="{287D7110-815A-4F10-AE57-2A2B83BD3F92}" presName="hierRoot3" presStyleCnt="0"/>
      <dgm:spPr/>
    </dgm:pt>
    <dgm:pt modelId="{D603F418-8A4B-425F-ADBD-6A046F4A7543}" type="pres">
      <dgm:prSet presAssocID="{287D7110-815A-4F10-AE57-2A2B83BD3F92}" presName="composite3" presStyleCnt="0"/>
      <dgm:spPr/>
    </dgm:pt>
    <dgm:pt modelId="{F53664F3-3560-4CD7-94E4-CC2DEC56E730}" type="pres">
      <dgm:prSet presAssocID="{287D7110-815A-4F10-AE57-2A2B83BD3F92}" presName="background3" presStyleLbl="node3" presStyleIdx="2" presStyleCnt="4"/>
      <dgm:spPr/>
    </dgm:pt>
    <dgm:pt modelId="{B64D282D-6724-449F-8E3E-79B9A5B98563}" type="pres">
      <dgm:prSet presAssocID="{287D7110-815A-4F10-AE57-2A2B83BD3F92}" presName="text3" presStyleLbl="fgAcc3" presStyleIdx="2" presStyleCnt="4">
        <dgm:presLayoutVars>
          <dgm:chPref val="3"/>
        </dgm:presLayoutVars>
      </dgm:prSet>
      <dgm:spPr/>
    </dgm:pt>
    <dgm:pt modelId="{5125F86B-EDBA-46B5-87B7-DFE4761C8B3B}" type="pres">
      <dgm:prSet presAssocID="{287D7110-815A-4F10-AE57-2A2B83BD3F92}" presName="hierChild4" presStyleCnt="0"/>
      <dgm:spPr/>
    </dgm:pt>
    <dgm:pt modelId="{BA8EDA23-CC6B-4A83-84DE-173BFED82540}" type="pres">
      <dgm:prSet presAssocID="{71860916-F9E2-4F7E-9F63-3F467C44C5E7}" presName="Name17" presStyleLbl="parChTrans1D3" presStyleIdx="3" presStyleCnt="4"/>
      <dgm:spPr/>
    </dgm:pt>
    <dgm:pt modelId="{A20E606C-AF09-4D24-893D-F50EE22063D8}" type="pres">
      <dgm:prSet presAssocID="{04E61145-4216-4BE2-9F9F-BB0CBB0BF7AC}" presName="hierRoot3" presStyleCnt="0"/>
      <dgm:spPr/>
    </dgm:pt>
    <dgm:pt modelId="{0439847B-092B-4DF8-97FE-E3F723D651EC}" type="pres">
      <dgm:prSet presAssocID="{04E61145-4216-4BE2-9F9F-BB0CBB0BF7AC}" presName="composite3" presStyleCnt="0"/>
      <dgm:spPr/>
    </dgm:pt>
    <dgm:pt modelId="{817286A6-F3E4-4F17-98D4-A6DEA4C99809}" type="pres">
      <dgm:prSet presAssocID="{04E61145-4216-4BE2-9F9F-BB0CBB0BF7AC}" presName="background3" presStyleLbl="node3" presStyleIdx="3" presStyleCnt="4"/>
      <dgm:spPr/>
    </dgm:pt>
    <dgm:pt modelId="{DD661372-85FB-4BD1-9E90-E1FF82424FE6}" type="pres">
      <dgm:prSet presAssocID="{04E61145-4216-4BE2-9F9F-BB0CBB0BF7AC}" presName="text3" presStyleLbl="fgAcc3" presStyleIdx="3" presStyleCnt="4">
        <dgm:presLayoutVars>
          <dgm:chPref val="3"/>
        </dgm:presLayoutVars>
      </dgm:prSet>
      <dgm:spPr/>
    </dgm:pt>
    <dgm:pt modelId="{13055E4D-965F-413C-86DF-957AF9D1B3F1}" type="pres">
      <dgm:prSet presAssocID="{04E61145-4216-4BE2-9F9F-BB0CBB0BF7AC}" presName="hierChild4" presStyleCnt="0"/>
      <dgm:spPr/>
    </dgm:pt>
    <dgm:pt modelId="{3B8EB60E-D2D4-49C0-B89C-D3A6055F315A}" type="pres">
      <dgm:prSet presAssocID="{C4159C78-BDAE-4C80-A50C-04A58FCDA678}" presName="Name10" presStyleLbl="parChTrans1D2" presStyleIdx="1" presStyleCnt="2"/>
      <dgm:spPr/>
    </dgm:pt>
    <dgm:pt modelId="{9DE33C82-036A-4D48-B53E-80A2AABD51A0}" type="pres">
      <dgm:prSet presAssocID="{4CFD60D7-F33D-439F-9038-3EE0276D4F62}" presName="hierRoot2" presStyleCnt="0"/>
      <dgm:spPr/>
    </dgm:pt>
    <dgm:pt modelId="{EE73E2FF-8AF8-4A19-A8D4-D9377EB799C4}" type="pres">
      <dgm:prSet presAssocID="{4CFD60D7-F33D-439F-9038-3EE0276D4F62}" presName="composite2" presStyleCnt="0"/>
      <dgm:spPr/>
    </dgm:pt>
    <dgm:pt modelId="{36ECC272-5DAE-4943-8B92-19AF4DE372D9}" type="pres">
      <dgm:prSet presAssocID="{4CFD60D7-F33D-439F-9038-3EE0276D4F62}" presName="background2" presStyleLbl="node2" presStyleIdx="1" presStyleCnt="2"/>
      <dgm:spPr/>
    </dgm:pt>
    <dgm:pt modelId="{D3EE496B-AB30-4B62-B6AF-F8266F914F28}" type="pres">
      <dgm:prSet presAssocID="{4CFD60D7-F33D-439F-9038-3EE0276D4F62}" presName="text2" presStyleLbl="fgAcc2" presStyleIdx="1" presStyleCnt="2">
        <dgm:presLayoutVars>
          <dgm:chPref val="3"/>
        </dgm:presLayoutVars>
      </dgm:prSet>
      <dgm:spPr/>
    </dgm:pt>
    <dgm:pt modelId="{EE0A5CFA-24A6-437E-A98B-D99BF64829C8}" type="pres">
      <dgm:prSet presAssocID="{4CFD60D7-F33D-439F-9038-3EE0276D4F62}" presName="hierChild3" presStyleCnt="0"/>
      <dgm:spPr/>
    </dgm:pt>
  </dgm:ptLst>
  <dgm:cxnLst>
    <dgm:cxn modelId="{0F8E5203-2D87-45C1-8195-478613034360}" type="presOf" srcId="{AF708F9F-0EA0-47F7-8C42-EB5A266B2C36}" destId="{0699C0A3-5CEE-444D-9696-F00341D7C719}" srcOrd="0" destOrd="0" presId="urn:microsoft.com/office/officeart/2005/8/layout/hierarchy1"/>
    <dgm:cxn modelId="{81D8DA03-C498-409B-A526-FC05D013605A}" type="presOf" srcId="{4CFD60D7-F33D-439F-9038-3EE0276D4F62}" destId="{D3EE496B-AB30-4B62-B6AF-F8266F914F28}" srcOrd="0" destOrd="0" presId="urn:microsoft.com/office/officeart/2005/8/layout/hierarchy1"/>
    <dgm:cxn modelId="{BE420608-D827-4AA7-81C1-83F5CDD7B955}" srcId="{8374E782-2EFF-4565-9084-6F5D40D6D2EC}" destId="{D39BCCC9-96AD-45E6-BD87-040FF6573BEB}" srcOrd="0" destOrd="0" parTransId="{9C985CE7-F4A0-4B39-94BD-8DC201440C08}" sibTransId="{893F02FB-C38C-4E7A-AB25-21758499D278}"/>
    <dgm:cxn modelId="{76E50C11-564D-4EAB-8158-49FCA47D6F50}" type="presOf" srcId="{8374E782-2EFF-4565-9084-6F5D40D6D2EC}" destId="{D61B2CFC-809B-4D3A-B962-6DE97555A174}" srcOrd="0" destOrd="0" presId="urn:microsoft.com/office/officeart/2005/8/layout/hierarchy1"/>
    <dgm:cxn modelId="{0504BC19-A42F-42B0-ACD7-E6B92A2F1677}" type="presOf" srcId="{BEBE8DEA-2381-46CB-A0E5-5A57C69B1CE5}" destId="{109194FE-7CB8-4F57-9F37-7CFE7750513B}" srcOrd="0" destOrd="0" presId="urn:microsoft.com/office/officeart/2005/8/layout/hierarchy1"/>
    <dgm:cxn modelId="{8C6B441D-4FAC-4014-87E5-AE6B3EC00B43}" type="presOf" srcId="{71860916-F9E2-4F7E-9F63-3F467C44C5E7}" destId="{BA8EDA23-CC6B-4A83-84DE-173BFED82540}" srcOrd="0" destOrd="0" presId="urn:microsoft.com/office/officeart/2005/8/layout/hierarchy1"/>
    <dgm:cxn modelId="{3BF4CC42-7F83-4B05-9EEE-D0EF4DF7A761}" srcId="{D39BCCC9-96AD-45E6-BD87-040FF6573BEB}" destId="{4CFD60D7-F33D-439F-9038-3EE0276D4F62}" srcOrd="1" destOrd="0" parTransId="{C4159C78-BDAE-4C80-A50C-04A58FCDA678}" sibTransId="{EDB34C2C-C056-415D-9A5A-B8818931992C}"/>
    <dgm:cxn modelId="{5965F644-F325-4976-8670-C7520FF49940}" type="presOf" srcId="{287D7110-815A-4F10-AE57-2A2B83BD3F92}" destId="{B64D282D-6724-449F-8E3E-79B9A5B98563}" srcOrd="0" destOrd="0" presId="urn:microsoft.com/office/officeart/2005/8/layout/hierarchy1"/>
    <dgm:cxn modelId="{90B65D53-2CA6-4B8F-906F-6C9637EF8409}" srcId="{3804BEE7-637C-463F-98C3-2AA83191EC20}" destId="{4BFA70F0-577E-4D01-B801-01454658D96E}" srcOrd="0" destOrd="0" parTransId="{AE8A4B91-592A-4770-9B6D-858BC2038020}" sibTransId="{3F1E4074-42E7-42BE-9D70-AE8CA87F4A3B}"/>
    <dgm:cxn modelId="{65FE9E77-0676-4965-BF8A-E4814EC6B3E1}" type="presOf" srcId="{3804BEE7-637C-463F-98C3-2AA83191EC20}" destId="{B7A8C01C-20D5-4947-BA50-551C96AE030F}" srcOrd="0" destOrd="0" presId="urn:microsoft.com/office/officeart/2005/8/layout/hierarchy1"/>
    <dgm:cxn modelId="{8EC55279-D980-450B-8E97-2028E9E1BE18}" type="presOf" srcId="{0F64FD32-D245-43DC-A873-02CFE28518F1}" destId="{0528C05D-F396-4AC4-BADA-1D7BA47A1110}" srcOrd="0" destOrd="0" presId="urn:microsoft.com/office/officeart/2005/8/layout/hierarchy1"/>
    <dgm:cxn modelId="{D000235A-1A5D-4503-904F-6005C64E0033}" type="presOf" srcId="{D39BCCC9-96AD-45E6-BD87-040FF6573BEB}" destId="{2A12B04E-9D5F-4FCD-AC6D-22A71B39B585}" srcOrd="0" destOrd="0" presId="urn:microsoft.com/office/officeart/2005/8/layout/hierarchy1"/>
    <dgm:cxn modelId="{2C92678D-84AE-452A-AA60-4C2F46DAF344}" srcId="{3804BEE7-637C-463F-98C3-2AA83191EC20}" destId="{287D7110-815A-4F10-AE57-2A2B83BD3F92}" srcOrd="2" destOrd="0" parTransId="{5CE4758D-92C3-458A-B2F1-2FE82DEB33CB}" sibTransId="{E89D2856-5F6E-48F2-A4C9-F7D4779F077E}"/>
    <dgm:cxn modelId="{2D73D0A1-98A8-4EBC-8616-84ED554B0D7E}" srcId="{3804BEE7-637C-463F-98C3-2AA83191EC20}" destId="{AF708F9F-0EA0-47F7-8C42-EB5A266B2C36}" srcOrd="1" destOrd="0" parTransId="{BEBE8DEA-2381-46CB-A0E5-5A57C69B1CE5}" sibTransId="{77A3D4DE-CD8B-47FB-87AF-C5BC11C51E6A}"/>
    <dgm:cxn modelId="{51F802A7-DE73-4FB8-90D3-09567519152F}" type="presOf" srcId="{C4159C78-BDAE-4C80-A50C-04A58FCDA678}" destId="{3B8EB60E-D2D4-49C0-B89C-D3A6055F315A}" srcOrd="0" destOrd="0" presId="urn:microsoft.com/office/officeart/2005/8/layout/hierarchy1"/>
    <dgm:cxn modelId="{3C977BC8-BFA5-45D0-BD58-F4E7DE00600E}" srcId="{D39BCCC9-96AD-45E6-BD87-040FF6573BEB}" destId="{3804BEE7-637C-463F-98C3-2AA83191EC20}" srcOrd="0" destOrd="0" parTransId="{0F64FD32-D245-43DC-A873-02CFE28518F1}" sibTransId="{21A8B66A-16F3-44E3-86EB-56801E3658F4}"/>
    <dgm:cxn modelId="{968FBBC8-D837-4D16-82E4-7AD8CCD8CD1C}" type="presOf" srcId="{04E61145-4216-4BE2-9F9F-BB0CBB0BF7AC}" destId="{DD661372-85FB-4BD1-9E90-E1FF82424FE6}" srcOrd="0" destOrd="0" presId="urn:microsoft.com/office/officeart/2005/8/layout/hierarchy1"/>
    <dgm:cxn modelId="{B44281D8-D1C6-4D8A-9546-C2F8C96F1328}" type="presOf" srcId="{4BFA70F0-577E-4D01-B801-01454658D96E}" destId="{46EDA125-1F03-426D-8EFF-9B1D01243682}" srcOrd="0" destOrd="0" presId="urn:microsoft.com/office/officeart/2005/8/layout/hierarchy1"/>
    <dgm:cxn modelId="{3E6139D9-96B5-4AF0-ABD9-ADFA1FCA4BB3}" type="presOf" srcId="{AE8A4B91-592A-4770-9B6D-858BC2038020}" destId="{0575E05A-ECE5-4388-B056-3338E4FE3758}" srcOrd="0" destOrd="0" presId="urn:microsoft.com/office/officeart/2005/8/layout/hierarchy1"/>
    <dgm:cxn modelId="{927A01DC-5512-40D5-8225-B56D4CE0C5C9}" srcId="{3804BEE7-637C-463F-98C3-2AA83191EC20}" destId="{04E61145-4216-4BE2-9F9F-BB0CBB0BF7AC}" srcOrd="3" destOrd="0" parTransId="{71860916-F9E2-4F7E-9F63-3F467C44C5E7}" sibTransId="{7344EC08-0ABF-4B87-986D-E917B923C6E7}"/>
    <dgm:cxn modelId="{489A9FF2-F664-4573-AD67-44EE4B756C7E}" type="presOf" srcId="{5CE4758D-92C3-458A-B2F1-2FE82DEB33CB}" destId="{B2EA8644-412E-4C63-BB26-874101402BD8}" srcOrd="0" destOrd="0" presId="urn:microsoft.com/office/officeart/2005/8/layout/hierarchy1"/>
    <dgm:cxn modelId="{4C17C5F9-3038-4692-8DBF-4DE9A5948A4B}" type="presParOf" srcId="{D61B2CFC-809B-4D3A-B962-6DE97555A174}" destId="{B0565B18-FA02-4C5D-95CE-ED69AB017536}" srcOrd="0" destOrd="0" presId="urn:microsoft.com/office/officeart/2005/8/layout/hierarchy1"/>
    <dgm:cxn modelId="{6EF79866-4C31-4B56-B4A3-423F22E9AB40}" type="presParOf" srcId="{B0565B18-FA02-4C5D-95CE-ED69AB017536}" destId="{4F6F0592-4BCC-4976-930B-0E92CBEB29E7}" srcOrd="0" destOrd="0" presId="urn:microsoft.com/office/officeart/2005/8/layout/hierarchy1"/>
    <dgm:cxn modelId="{A56398A2-B9C4-4617-B282-E50A906D776E}" type="presParOf" srcId="{4F6F0592-4BCC-4976-930B-0E92CBEB29E7}" destId="{83019397-E621-4136-9210-A694E9C15006}" srcOrd="0" destOrd="0" presId="urn:microsoft.com/office/officeart/2005/8/layout/hierarchy1"/>
    <dgm:cxn modelId="{205D315F-F726-46FE-960B-41F755C0FBF8}" type="presParOf" srcId="{4F6F0592-4BCC-4976-930B-0E92CBEB29E7}" destId="{2A12B04E-9D5F-4FCD-AC6D-22A71B39B585}" srcOrd="1" destOrd="0" presId="urn:microsoft.com/office/officeart/2005/8/layout/hierarchy1"/>
    <dgm:cxn modelId="{8BBE009E-E2F1-49F9-87C8-BA790C1715BA}" type="presParOf" srcId="{B0565B18-FA02-4C5D-95CE-ED69AB017536}" destId="{71F96127-3E95-4650-9F23-A93AD1CA4020}" srcOrd="1" destOrd="0" presId="urn:microsoft.com/office/officeart/2005/8/layout/hierarchy1"/>
    <dgm:cxn modelId="{1E3A9975-95EE-4E0B-B419-3769676DB9BE}" type="presParOf" srcId="{71F96127-3E95-4650-9F23-A93AD1CA4020}" destId="{0528C05D-F396-4AC4-BADA-1D7BA47A1110}" srcOrd="0" destOrd="0" presId="urn:microsoft.com/office/officeart/2005/8/layout/hierarchy1"/>
    <dgm:cxn modelId="{F7EE0B65-E227-4B27-9294-BCE4A1C52567}" type="presParOf" srcId="{71F96127-3E95-4650-9F23-A93AD1CA4020}" destId="{9516F788-C3C8-4572-A0AD-8F349E142593}" srcOrd="1" destOrd="0" presId="urn:microsoft.com/office/officeart/2005/8/layout/hierarchy1"/>
    <dgm:cxn modelId="{0B5E0A82-A4AD-46E5-9625-6568367018F5}" type="presParOf" srcId="{9516F788-C3C8-4572-A0AD-8F349E142593}" destId="{0924C742-9822-4FB2-B860-FA1626856BC8}" srcOrd="0" destOrd="0" presId="urn:microsoft.com/office/officeart/2005/8/layout/hierarchy1"/>
    <dgm:cxn modelId="{6944B1A0-8990-4729-AA1C-2C8CDEE86DC2}" type="presParOf" srcId="{0924C742-9822-4FB2-B860-FA1626856BC8}" destId="{8BE2CD4E-1E54-497D-8DF9-9EB50AD450A6}" srcOrd="0" destOrd="0" presId="urn:microsoft.com/office/officeart/2005/8/layout/hierarchy1"/>
    <dgm:cxn modelId="{3C3C87AF-A5A6-475A-9DDB-88414CF1FC4D}" type="presParOf" srcId="{0924C742-9822-4FB2-B860-FA1626856BC8}" destId="{B7A8C01C-20D5-4947-BA50-551C96AE030F}" srcOrd="1" destOrd="0" presId="urn:microsoft.com/office/officeart/2005/8/layout/hierarchy1"/>
    <dgm:cxn modelId="{2628FFF3-0489-4718-8AE4-5569BBEB6FE3}" type="presParOf" srcId="{9516F788-C3C8-4572-A0AD-8F349E142593}" destId="{6A273C69-1083-44A7-B2BE-2E999A61E6B7}" srcOrd="1" destOrd="0" presId="urn:microsoft.com/office/officeart/2005/8/layout/hierarchy1"/>
    <dgm:cxn modelId="{3271A1FA-AA49-4535-B730-0C9DF0FEA07F}" type="presParOf" srcId="{6A273C69-1083-44A7-B2BE-2E999A61E6B7}" destId="{0575E05A-ECE5-4388-B056-3338E4FE3758}" srcOrd="0" destOrd="0" presId="urn:microsoft.com/office/officeart/2005/8/layout/hierarchy1"/>
    <dgm:cxn modelId="{3FC9038A-7E6C-4366-8741-FE071FCCB81E}" type="presParOf" srcId="{6A273C69-1083-44A7-B2BE-2E999A61E6B7}" destId="{E98A17A9-E4CB-4765-8272-D971F097EF15}" srcOrd="1" destOrd="0" presId="urn:microsoft.com/office/officeart/2005/8/layout/hierarchy1"/>
    <dgm:cxn modelId="{78D394D0-8CE7-49B7-8C6A-3AC9F93D8FBF}" type="presParOf" srcId="{E98A17A9-E4CB-4765-8272-D971F097EF15}" destId="{B98AC4F8-297E-40AD-A8B6-7E2B184948D3}" srcOrd="0" destOrd="0" presId="urn:microsoft.com/office/officeart/2005/8/layout/hierarchy1"/>
    <dgm:cxn modelId="{EB84206D-B51E-48CB-A1D4-9F41CB59CA5A}" type="presParOf" srcId="{B98AC4F8-297E-40AD-A8B6-7E2B184948D3}" destId="{CEB72DDC-5F01-4194-A2E0-5F60B2253FE2}" srcOrd="0" destOrd="0" presId="urn:microsoft.com/office/officeart/2005/8/layout/hierarchy1"/>
    <dgm:cxn modelId="{A11FF638-32A0-4344-BBAB-1D2567F5868B}" type="presParOf" srcId="{B98AC4F8-297E-40AD-A8B6-7E2B184948D3}" destId="{46EDA125-1F03-426D-8EFF-9B1D01243682}" srcOrd="1" destOrd="0" presId="urn:microsoft.com/office/officeart/2005/8/layout/hierarchy1"/>
    <dgm:cxn modelId="{F01ECBBA-2A26-4954-B1E3-592253B2497E}" type="presParOf" srcId="{E98A17A9-E4CB-4765-8272-D971F097EF15}" destId="{73E001B7-99A0-408F-BEE2-F084F57DDC0A}" srcOrd="1" destOrd="0" presId="urn:microsoft.com/office/officeart/2005/8/layout/hierarchy1"/>
    <dgm:cxn modelId="{193484A8-1574-411E-8229-D09591BB85CA}" type="presParOf" srcId="{6A273C69-1083-44A7-B2BE-2E999A61E6B7}" destId="{109194FE-7CB8-4F57-9F37-7CFE7750513B}" srcOrd="2" destOrd="0" presId="urn:microsoft.com/office/officeart/2005/8/layout/hierarchy1"/>
    <dgm:cxn modelId="{2A835E29-225C-4BF2-993C-59F3B9164EF0}" type="presParOf" srcId="{6A273C69-1083-44A7-B2BE-2E999A61E6B7}" destId="{963ED36B-C8DA-43E5-85D1-2D1B83980946}" srcOrd="3" destOrd="0" presId="urn:microsoft.com/office/officeart/2005/8/layout/hierarchy1"/>
    <dgm:cxn modelId="{A1895F95-0DEF-47F2-B4E7-8B4E4137D59F}" type="presParOf" srcId="{963ED36B-C8DA-43E5-85D1-2D1B83980946}" destId="{C5893348-C6FD-4327-945E-9A51B97A7E86}" srcOrd="0" destOrd="0" presId="urn:microsoft.com/office/officeart/2005/8/layout/hierarchy1"/>
    <dgm:cxn modelId="{BA1BE0EB-5FCB-49FF-A17F-F62E0D9DD263}" type="presParOf" srcId="{C5893348-C6FD-4327-945E-9A51B97A7E86}" destId="{63B21AD0-05D3-40F0-B0FE-CDB96EAFE536}" srcOrd="0" destOrd="0" presId="urn:microsoft.com/office/officeart/2005/8/layout/hierarchy1"/>
    <dgm:cxn modelId="{A8BBEC6D-A35D-43FF-97C5-2691BA1E28C4}" type="presParOf" srcId="{C5893348-C6FD-4327-945E-9A51B97A7E86}" destId="{0699C0A3-5CEE-444D-9696-F00341D7C719}" srcOrd="1" destOrd="0" presId="urn:microsoft.com/office/officeart/2005/8/layout/hierarchy1"/>
    <dgm:cxn modelId="{2A242750-AC7F-4474-8C80-EB5C85E9699D}" type="presParOf" srcId="{963ED36B-C8DA-43E5-85D1-2D1B83980946}" destId="{58A2DAD2-C443-4966-A9D7-5A058DEFED2C}" srcOrd="1" destOrd="0" presId="urn:microsoft.com/office/officeart/2005/8/layout/hierarchy1"/>
    <dgm:cxn modelId="{96435CD2-59BF-4766-92B1-5E08B83FFC4B}" type="presParOf" srcId="{6A273C69-1083-44A7-B2BE-2E999A61E6B7}" destId="{B2EA8644-412E-4C63-BB26-874101402BD8}" srcOrd="4" destOrd="0" presId="urn:microsoft.com/office/officeart/2005/8/layout/hierarchy1"/>
    <dgm:cxn modelId="{D950B7C8-4E1F-4AC4-81EF-386CFE210CEF}" type="presParOf" srcId="{6A273C69-1083-44A7-B2BE-2E999A61E6B7}" destId="{75FD1C0A-7834-4FEB-940F-E9682928DF8D}" srcOrd="5" destOrd="0" presId="urn:microsoft.com/office/officeart/2005/8/layout/hierarchy1"/>
    <dgm:cxn modelId="{EE82A8FF-ED37-434B-B2D4-A7B37481D70F}" type="presParOf" srcId="{75FD1C0A-7834-4FEB-940F-E9682928DF8D}" destId="{D603F418-8A4B-425F-ADBD-6A046F4A7543}" srcOrd="0" destOrd="0" presId="urn:microsoft.com/office/officeart/2005/8/layout/hierarchy1"/>
    <dgm:cxn modelId="{E3B32DDE-0F8F-41BB-8F8B-60626BE862BD}" type="presParOf" srcId="{D603F418-8A4B-425F-ADBD-6A046F4A7543}" destId="{F53664F3-3560-4CD7-94E4-CC2DEC56E730}" srcOrd="0" destOrd="0" presId="urn:microsoft.com/office/officeart/2005/8/layout/hierarchy1"/>
    <dgm:cxn modelId="{DC96D038-3AD9-40D6-BE04-D3DB374F415A}" type="presParOf" srcId="{D603F418-8A4B-425F-ADBD-6A046F4A7543}" destId="{B64D282D-6724-449F-8E3E-79B9A5B98563}" srcOrd="1" destOrd="0" presId="urn:microsoft.com/office/officeart/2005/8/layout/hierarchy1"/>
    <dgm:cxn modelId="{FBD531EC-96E1-4C32-88F3-DEE9DA79C0DF}" type="presParOf" srcId="{75FD1C0A-7834-4FEB-940F-E9682928DF8D}" destId="{5125F86B-EDBA-46B5-87B7-DFE4761C8B3B}" srcOrd="1" destOrd="0" presId="urn:microsoft.com/office/officeart/2005/8/layout/hierarchy1"/>
    <dgm:cxn modelId="{455E42BC-104F-4762-867E-380F836D1065}" type="presParOf" srcId="{6A273C69-1083-44A7-B2BE-2E999A61E6B7}" destId="{BA8EDA23-CC6B-4A83-84DE-173BFED82540}" srcOrd="6" destOrd="0" presId="urn:microsoft.com/office/officeart/2005/8/layout/hierarchy1"/>
    <dgm:cxn modelId="{30E78CDD-6605-4216-89F5-2E2F02631B76}" type="presParOf" srcId="{6A273C69-1083-44A7-B2BE-2E999A61E6B7}" destId="{A20E606C-AF09-4D24-893D-F50EE22063D8}" srcOrd="7" destOrd="0" presId="urn:microsoft.com/office/officeart/2005/8/layout/hierarchy1"/>
    <dgm:cxn modelId="{27519222-7013-4A2B-A44A-F06D7DD791EC}" type="presParOf" srcId="{A20E606C-AF09-4D24-893D-F50EE22063D8}" destId="{0439847B-092B-4DF8-97FE-E3F723D651EC}" srcOrd="0" destOrd="0" presId="urn:microsoft.com/office/officeart/2005/8/layout/hierarchy1"/>
    <dgm:cxn modelId="{612FEEE6-111D-48D8-B5B4-EE281EECA392}" type="presParOf" srcId="{0439847B-092B-4DF8-97FE-E3F723D651EC}" destId="{817286A6-F3E4-4F17-98D4-A6DEA4C99809}" srcOrd="0" destOrd="0" presId="urn:microsoft.com/office/officeart/2005/8/layout/hierarchy1"/>
    <dgm:cxn modelId="{81AD4162-87E4-4914-BB71-A488A22C6C14}" type="presParOf" srcId="{0439847B-092B-4DF8-97FE-E3F723D651EC}" destId="{DD661372-85FB-4BD1-9E90-E1FF82424FE6}" srcOrd="1" destOrd="0" presId="urn:microsoft.com/office/officeart/2005/8/layout/hierarchy1"/>
    <dgm:cxn modelId="{F606D0DF-D1D7-43B4-B0A3-EDD401028D31}" type="presParOf" srcId="{A20E606C-AF09-4D24-893D-F50EE22063D8}" destId="{13055E4D-965F-413C-86DF-957AF9D1B3F1}" srcOrd="1" destOrd="0" presId="urn:microsoft.com/office/officeart/2005/8/layout/hierarchy1"/>
    <dgm:cxn modelId="{42A96433-F0AA-417A-A623-473048B4B322}" type="presParOf" srcId="{71F96127-3E95-4650-9F23-A93AD1CA4020}" destId="{3B8EB60E-D2D4-49C0-B89C-D3A6055F315A}" srcOrd="2" destOrd="0" presId="urn:microsoft.com/office/officeart/2005/8/layout/hierarchy1"/>
    <dgm:cxn modelId="{EECAA1F0-A627-42A8-839B-B52AFFC26CB4}" type="presParOf" srcId="{71F96127-3E95-4650-9F23-A93AD1CA4020}" destId="{9DE33C82-036A-4D48-B53E-80A2AABD51A0}" srcOrd="3" destOrd="0" presId="urn:microsoft.com/office/officeart/2005/8/layout/hierarchy1"/>
    <dgm:cxn modelId="{E2A06E0E-CC7B-4084-80AE-51F12C5F3D1D}" type="presParOf" srcId="{9DE33C82-036A-4D48-B53E-80A2AABD51A0}" destId="{EE73E2FF-8AF8-4A19-A8D4-D9377EB799C4}" srcOrd="0" destOrd="0" presId="urn:microsoft.com/office/officeart/2005/8/layout/hierarchy1"/>
    <dgm:cxn modelId="{B81E6F3B-882E-4835-81C9-22D46B813507}" type="presParOf" srcId="{EE73E2FF-8AF8-4A19-A8D4-D9377EB799C4}" destId="{36ECC272-5DAE-4943-8B92-19AF4DE372D9}" srcOrd="0" destOrd="0" presId="urn:microsoft.com/office/officeart/2005/8/layout/hierarchy1"/>
    <dgm:cxn modelId="{D14668C8-8309-4438-860A-F18B2E88374A}" type="presParOf" srcId="{EE73E2FF-8AF8-4A19-A8D4-D9377EB799C4}" destId="{D3EE496B-AB30-4B62-B6AF-F8266F914F28}" srcOrd="1" destOrd="0" presId="urn:microsoft.com/office/officeart/2005/8/layout/hierarchy1"/>
    <dgm:cxn modelId="{F9E1D9A6-C916-4DEE-948B-BE094E8EAD4A}" type="presParOf" srcId="{9DE33C82-036A-4D48-B53E-80A2AABD51A0}" destId="{EE0A5CFA-24A6-437E-A98B-D99BF64829C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FB412B-4ABE-4074-940B-C1DD75312295}"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tr-TR"/>
        </a:p>
      </dgm:t>
    </dgm:pt>
    <dgm:pt modelId="{3EEF792A-7506-4269-A060-A5F9B2FBF18C}">
      <dgm:prSet phldrT="[Metin]"/>
      <dgm:spPr/>
      <dgm:t>
        <a:bodyPr/>
        <a:lstStyle/>
        <a:p>
          <a:r>
            <a:rPr lang="tr-TR" dirty="0"/>
            <a:t>RESMİ İLETİŞİM KANALLARI</a:t>
          </a:r>
        </a:p>
      </dgm:t>
    </dgm:pt>
    <dgm:pt modelId="{2C5C2E2F-66FE-4309-ACC2-90E243355F7A}" type="parTrans" cxnId="{EE517D25-9018-4101-A23D-1EC63AE99225}">
      <dgm:prSet/>
      <dgm:spPr/>
      <dgm:t>
        <a:bodyPr/>
        <a:lstStyle/>
        <a:p>
          <a:endParaRPr lang="tr-TR"/>
        </a:p>
      </dgm:t>
    </dgm:pt>
    <dgm:pt modelId="{8642B154-4A1C-41C5-86FB-8EF805C0539B}" type="sibTrans" cxnId="{EE517D25-9018-4101-A23D-1EC63AE99225}">
      <dgm:prSet/>
      <dgm:spPr/>
      <dgm:t>
        <a:bodyPr/>
        <a:lstStyle/>
        <a:p>
          <a:endParaRPr lang="tr-TR"/>
        </a:p>
      </dgm:t>
    </dgm:pt>
    <dgm:pt modelId="{0FDB32BA-0487-4B2A-AA09-024AAD23D84F}">
      <dgm:prSet phldrT="[Metin]"/>
      <dgm:spPr/>
      <dgm:t>
        <a:bodyPr/>
        <a:lstStyle/>
        <a:p>
          <a:r>
            <a:rPr lang="tr-TR" altLang="tr-TR" dirty="0"/>
            <a:t>İşletme içi yazışmalar</a:t>
          </a:r>
          <a:endParaRPr lang="tr-TR" dirty="0"/>
        </a:p>
      </dgm:t>
    </dgm:pt>
    <dgm:pt modelId="{8B469C84-C164-4DC1-9D47-05A83A554FFD}" type="parTrans" cxnId="{3F0679A7-4902-4A01-88CA-9E1B229884A0}">
      <dgm:prSet/>
      <dgm:spPr/>
      <dgm:t>
        <a:bodyPr/>
        <a:lstStyle/>
        <a:p>
          <a:endParaRPr lang="tr-TR"/>
        </a:p>
      </dgm:t>
    </dgm:pt>
    <dgm:pt modelId="{8B269D07-ABC1-47D2-8F53-14DD2D5E8F53}" type="sibTrans" cxnId="{3F0679A7-4902-4A01-88CA-9E1B229884A0}">
      <dgm:prSet/>
      <dgm:spPr/>
      <dgm:t>
        <a:bodyPr/>
        <a:lstStyle/>
        <a:p>
          <a:endParaRPr lang="tr-TR"/>
        </a:p>
      </dgm:t>
    </dgm:pt>
    <dgm:pt modelId="{1BB102D1-3B39-4003-986F-DDFA259940F9}">
      <dgm:prSet phldrT="[Metin]"/>
      <dgm:spPr/>
      <dgm:t>
        <a:bodyPr/>
        <a:lstStyle/>
        <a:p>
          <a:r>
            <a:rPr lang="tr-TR" dirty="0"/>
            <a:t>RESMİ OLMAYAN İLETİŞİM KANALLARI</a:t>
          </a:r>
        </a:p>
      </dgm:t>
    </dgm:pt>
    <dgm:pt modelId="{4B64A20B-5A99-4E4A-82BC-D1BD9BEE434F}" type="parTrans" cxnId="{4B3798F1-E726-4987-8FEE-1FEFFB0AC33E}">
      <dgm:prSet/>
      <dgm:spPr/>
      <dgm:t>
        <a:bodyPr/>
        <a:lstStyle/>
        <a:p>
          <a:endParaRPr lang="tr-TR"/>
        </a:p>
      </dgm:t>
    </dgm:pt>
    <dgm:pt modelId="{3D7174F0-FAC8-4383-9CDB-478A015E1E96}" type="sibTrans" cxnId="{4B3798F1-E726-4987-8FEE-1FEFFB0AC33E}">
      <dgm:prSet/>
      <dgm:spPr/>
      <dgm:t>
        <a:bodyPr/>
        <a:lstStyle/>
        <a:p>
          <a:endParaRPr lang="tr-TR"/>
        </a:p>
      </dgm:t>
    </dgm:pt>
    <dgm:pt modelId="{F5168A46-6021-4CF4-B7FE-DE68B21B1C0A}">
      <dgm:prSet phldrT="[Metin]"/>
      <dgm:spPr/>
      <dgm:t>
        <a:bodyPr/>
        <a:lstStyle/>
        <a:p>
          <a:r>
            <a:rPr lang="tr-TR" altLang="tr-TR" dirty="0"/>
            <a:t>İşletme içinde kendiliğinden oluşan </a:t>
          </a:r>
          <a:r>
            <a:rPr lang="tr-TR" altLang="tr-TR" dirty="0" err="1"/>
            <a:t>informal</a:t>
          </a:r>
          <a:r>
            <a:rPr lang="tr-TR" altLang="tr-TR" dirty="0"/>
            <a:t> gruplar</a:t>
          </a:r>
          <a:endParaRPr lang="tr-TR" dirty="0"/>
        </a:p>
      </dgm:t>
    </dgm:pt>
    <dgm:pt modelId="{B0A00A09-150B-4CD8-9619-CE77602306AB}" type="parTrans" cxnId="{404E51D8-8D55-47B8-B4CE-DA86CFFAD51B}">
      <dgm:prSet/>
      <dgm:spPr/>
      <dgm:t>
        <a:bodyPr/>
        <a:lstStyle/>
        <a:p>
          <a:endParaRPr lang="tr-TR"/>
        </a:p>
      </dgm:t>
    </dgm:pt>
    <dgm:pt modelId="{804D60A1-EFBB-46A9-86FE-DC46B5B0B1B0}" type="sibTrans" cxnId="{404E51D8-8D55-47B8-B4CE-DA86CFFAD51B}">
      <dgm:prSet/>
      <dgm:spPr/>
      <dgm:t>
        <a:bodyPr/>
        <a:lstStyle/>
        <a:p>
          <a:endParaRPr lang="tr-TR"/>
        </a:p>
      </dgm:t>
    </dgm:pt>
    <dgm:pt modelId="{0B07E918-5FD7-4F07-8438-641A3D1B6F28}">
      <dgm:prSet/>
      <dgm:spPr/>
      <dgm:t>
        <a:bodyPr/>
        <a:lstStyle/>
        <a:p>
          <a:r>
            <a:rPr lang="tr-TR" altLang="tr-TR" dirty="0"/>
            <a:t>Prosedürler</a:t>
          </a:r>
        </a:p>
      </dgm:t>
    </dgm:pt>
    <dgm:pt modelId="{59474B77-6D51-42EA-A4DC-061C2C95BF36}" type="parTrans" cxnId="{3970945E-A419-407E-A842-51A95777640C}">
      <dgm:prSet/>
      <dgm:spPr/>
      <dgm:t>
        <a:bodyPr/>
        <a:lstStyle/>
        <a:p>
          <a:endParaRPr lang="tr-TR"/>
        </a:p>
      </dgm:t>
    </dgm:pt>
    <dgm:pt modelId="{33B5F951-2F86-407F-8D51-56EE46A6BEF9}" type="sibTrans" cxnId="{3970945E-A419-407E-A842-51A95777640C}">
      <dgm:prSet/>
      <dgm:spPr/>
      <dgm:t>
        <a:bodyPr/>
        <a:lstStyle/>
        <a:p>
          <a:endParaRPr lang="tr-TR"/>
        </a:p>
      </dgm:t>
    </dgm:pt>
    <dgm:pt modelId="{59CCCC91-A778-4AD2-BA32-2F37AF6057B0}">
      <dgm:prSet/>
      <dgm:spPr/>
      <dgm:t>
        <a:bodyPr/>
        <a:lstStyle/>
        <a:p>
          <a:r>
            <a:rPr lang="tr-TR" altLang="tr-TR" dirty="0"/>
            <a:t>İşe yönelik emirler</a:t>
          </a:r>
        </a:p>
      </dgm:t>
    </dgm:pt>
    <dgm:pt modelId="{9C5FBE00-DC02-40FD-B1C5-0F1EB70A4470}" type="parTrans" cxnId="{B9625E92-5DF9-4E1E-9983-9A5C6714C6DE}">
      <dgm:prSet/>
      <dgm:spPr/>
      <dgm:t>
        <a:bodyPr/>
        <a:lstStyle/>
        <a:p>
          <a:endParaRPr lang="tr-TR"/>
        </a:p>
      </dgm:t>
    </dgm:pt>
    <dgm:pt modelId="{33856473-4648-4858-B70F-9F68E425BA88}" type="sibTrans" cxnId="{B9625E92-5DF9-4E1E-9983-9A5C6714C6DE}">
      <dgm:prSet/>
      <dgm:spPr/>
      <dgm:t>
        <a:bodyPr/>
        <a:lstStyle/>
        <a:p>
          <a:endParaRPr lang="tr-TR"/>
        </a:p>
      </dgm:t>
    </dgm:pt>
    <dgm:pt modelId="{9FC1977C-7652-4431-AB45-2DD90DF7267C}">
      <dgm:prSet/>
      <dgm:spPr/>
      <dgm:t>
        <a:bodyPr/>
        <a:lstStyle/>
        <a:p>
          <a:r>
            <a:rPr lang="tr-TR" altLang="tr-TR" dirty="0"/>
            <a:t>Performans geri beslemeleri</a:t>
          </a:r>
        </a:p>
      </dgm:t>
    </dgm:pt>
    <dgm:pt modelId="{DA22E602-E7E1-422A-92EB-3659E5959601}" type="parTrans" cxnId="{9D455317-AA4E-4F0F-B7DE-F8EE740C2364}">
      <dgm:prSet/>
      <dgm:spPr/>
      <dgm:t>
        <a:bodyPr/>
        <a:lstStyle/>
        <a:p>
          <a:endParaRPr lang="tr-TR"/>
        </a:p>
      </dgm:t>
    </dgm:pt>
    <dgm:pt modelId="{86EBEC00-871A-4375-9705-DE9883DEA73B}" type="sibTrans" cxnId="{9D455317-AA4E-4F0F-B7DE-F8EE740C2364}">
      <dgm:prSet/>
      <dgm:spPr/>
      <dgm:t>
        <a:bodyPr/>
        <a:lstStyle/>
        <a:p>
          <a:endParaRPr lang="tr-TR"/>
        </a:p>
      </dgm:t>
    </dgm:pt>
    <dgm:pt modelId="{C03205B4-1E95-4A29-B10D-41DB7A8B69DE}">
      <dgm:prSet/>
      <dgm:spPr/>
      <dgm:t>
        <a:bodyPr/>
        <a:lstStyle/>
        <a:p>
          <a:r>
            <a:rPr lang="tr-TR" altLang="tr-TR" dirty="0"/>
            <a:t>Raporlama sistemi </a:t>
          </a:r>
        </a:p>
      </dgm:t>
    </dgm:pt>
    <dgm:pt modelId="{25203C2A-A776-4831-9B00-AD7586FFEFF3}" type="parTrans" cxnId="{74277340-D997-4D1E-A1EF-F3DAE80D98B7}">
      <dgm:prSet/>
      <dgm:spPr/>
      <dgm:t>
        <a:bodyPr/>
        <a:lstStyle/>
        <a:p>
          <a:endParaRPr lang="tr-TR"/>
        </a:p>
      </dgm:t>
    </dgm:pt>
    <dgm:pt modelId="{65ACD0F8-8DCF-4824-96B8-5F0B78AC7517}" type="sibTrans" cxnId="{74277340-D997-4D1E-A1EF-F3DAE80D98B7}">
      <dgm:prSet/>
      <dgm:spPr/>
      <dgm:t>
        <a:bodyPr/>
        <a:lstStyle/>
        <a:p>
          <a:endParaRPr lang="tr-TR"/>
        </a:p>
      </dgm:t>
    </dgm:pt>
    <dgm:pt modelId="{20914F37-2D9F-425A-9331-D2B44D839A2D}">
      <dgm:prSet/>
      <dgm:spPr/>
      <dgm:t>
        <a:bodyPr/>
        <a:lstStyle/>
        <a:p>
          <a:r>
            <a:rPr lang="tr-TR" altLang="tr-TR"/>
            <a:t>İntranet (İşletme içi elektronik bilgi akış sistemi)</a:t>
          </a:r>
          <a:endParaRPr lang="tr-TR" altLang="tr-TR" dirty="0"/>
        </a:p>
      </dgm:t>
    </dgm:pt>
    <dgm:pt modelId="{D05D980D-CAD2-43EE-9065-003FE221493E}" type="parTrans" cxnId="{574AAF6F-A851-4331-89AC-62DDBE76F93D}">
      <dgm:prSet/>
      <dgm:spPr/>
      <dgm:t>
        <a:bodyPr/>
        <a:lstStyle/>
        <a:p>
          <a:endParaRPr lang="tr-TR"/>
        </a:p>
      </dgm:t>
    </dgm:pt>
    <dgm:pt modelId="{5E7A46E7-D11F-49AB-9C39-75A3B108923F}" type="sibTrans" cxnId="{574AAF6F-A851-4331-89AC-62DDBE76F93D}">
      <dgm:prSet/>
      <dgm:spPr/>
      <dgm:t>
        <a:bodyPr/>
        <a:lstStyle/>
        <a:p>
          <a:endParaRPr lang="tr-TR"/>
        </a:p>
      </dgm:t>
    </dgm:pt>
    <dgm:pt modelId="{D32275D3-0E7C-4074-800E-C77D1692214A}">
      <dgm:prSet/>
      <dgm:spPr/>
      <dgm:t>
        <a:bodyPr/>
        <a:lstStyle/>
        <a:p>
          <a:r>
            <a:rPr lang="tr-TR" altLang="tr-TR"/>
            <a:t>Elektronik iletişim sistemleri (internet)</a:t>
          </a:r>
          <a:endParaRPr lang="tr-TR" altLang="tr-TR" dirty="0"/>
        </a:p>
      </dgm:t>
    </dgm:pt>
    <dgm:pt modelId="{59208284-35F2-4FAE-965A-016C5BD21245}" type="parTrans" cxnId="{FFFFD477-E89D-4B71-B462-2749595B1277}">
      <dgm:prSet/>
      <dgm:spPr/>
      <dgm:t>
        <a:bodyPr/>
        <a:lstStyle/>
        <a:p>
          <a:endParaRPr lang="tr-TR"/>
        </a:p>
      </dgm:t>
    </dgm:pt>
    <dgm:pt modelId="{56F3DECA-1CD4-437B-8718-1863D9A08D4E}" type="sibTrans" cxnId="{FFFFD477-E89D-4B71-B462-2749595B1277}">
      <dgm:prSet/>
      <dgm:spPr/>
      <dgm:t>
        <a:bodyPr/>
        <a:lstStyle/>
        <a:p>
          <a:endParaRPr lang="tr-TR"/>
        </a:p>
      </dgm:t>
    </dgm:pt>
    <dgm:pt modelId="{572BCC84-11FD-49D2-A638-B77FD259901C}">
      <dgm:prSet/>
      <dgm:spPr/>
      <dgm:t>
        <a:bodyPr/>
        <a:lstStyle/>
        <a:p>
          <a:r>
            <a:rPr lang="tr-TR" altLang="tr-TR" dirty="0"/>
            <a:t>Öneri, şikayet sistemi</a:t>
          </a:r>
        </a:p>
      </dgm:t>
    </dgm:pt>
    <dgm:pt modelId="{C2C5094E-7BFD-48EF-B7B9-9E4FC1DABD89}" type="parTrans" cxnId="{D7133B10-05D4-45A3-9E5A-B5DD32BF310A}">
      <dgm:prSet/>
      <dgm:spPr/>
      <dgm:t>
        <a:bodyPr/>
        <a:lstStyle/>
        <a:p>
          <a:endParaRPr lang="tr-TR"/>
        </a:p>
      </dgm:t>
    </dgm:pt>
    <dgm:pt modelId="{E5577E8E-40AF-42F7-B6DB-745F84D1B3C9}" type="sibTrans" cxnId="{D7133B10-05D4-45A3-9E5A-B5DD32BF310A}">
      <dgm:prSet/>
      <dgm:spPr/>
      <dgm:t>
        <a:bodyPr/>
        <a:lstStyle/>
        <a:p>
          <a:endParaRPr lang="tr-TR"/>
        </a:p>
      </dgm:t>
    </dgm:pt>
    <dgm:pt modelId="{066BA971-874F-414F-90AD-5E410B9E760C}">
      <dgm:prSet/>
      <dgm:spPr/>
      <dgm:t>
        <a:bodyPr/>
        <a:lstStyle/>
        <a:p>
          <a:r>
            <a:rPr lang="tr-TR" altLang="tr-TR" dirty="0"/>
            <a:t>Değerlendirme toplantıları</a:t>
          </a:r>
        </a:p>
      </dgm:t>
    </dgm:pt>
    <dgm:pt modelId="{0F2DD211-DF61-4E6C-AA6F-E15AA92A79C3}" type="parTrans" cxnId="{214DC9D2-647C-4CBE-BD89-279C54D30AF3}">
      <dgm:prSet/>
      <dgm:spPr/>
      <dgm:t>
        <a:bodyPr/>
        <a:lstStyle/>
        <a:p>
          <a:endParaRPr lang="tr-TR"/>
        </a:p>
      </dgm:t>
    </dgm:pt>
    <dgm:pt modelId="{E27F2B8C-6249-4DDD-800F-B8E890F0B6A8}" type="sibTrans" cxnId="{214DC9D2-647C-4CBE-BD89-279C54D30AF3}">
      <dgm:prSet/>
      <dgm:spPr/>
      <dgm:t>
        <a:bodyPr/>
        <a:lstStyle/>
        <a:p>
          <a:endParaRPr lang="tr-TR"/>
        </a:p>
      </dgm:t>
    </dgm:pt>
    <dgm:pt modelId="{5D157C6F-BB8A-4BC9-B086-39DCF3A5918B}">
      <dgm:prSet/>
      <dgm:spPr/>
      <dgm:t>
        <a:bodyPr/>
        <a:lstStyle/>
        <a:p>
          <a:r>
            <a:rPr lang="tr-TR" altLang="tr-TR"/>
            <a:t>Faaliyet raporları</a:t>
          </a:r>
          <a:endParaRPr lang="tr-TR" altLang="tr-TR" dirty="0"/>
        </a:p>
      </dgm:t>
    </dgm:pt>
    <dgm:pt modelId="{2247B451-1B2E-4B9B-80D4-76306B93344E}" type="parTrans" cxnId="{3FABEC13-0FF6-4028-9AB4-8381F9314943}">
      <dgm:prSet/>
      <dgm:spPr/>
      <dgm:t>
        <a:bodyPr/>
        <a:lstStyle/>
        <a:p>
          <a:endParaRPr lang="tr-TR"/>
        </a:p>
      </dgm:t>
    </dgm:pt>
    <dgm:pt modelId="{4A2969C9-403B-4870-A073-8E8F26758839}" type="sibTrans" cxnId="{3FABEC13-0FF6-4028-9AB4-8381F9314943}">
      <dgm:prSet/>
      <dgm:spPr/>
      <dgm:t>
        <a:bodyPr/>
        <a:lstStyle/>
        <a:p>
          <a:endParaRPr lang="tr-TR"/>
        </a:p>
      </dgm:t>
    </dgm:pt>
    <dgm:pt modelId="{CB278E3A-99F6-4CC5-A5FD-5FE58A4CABA8}">
      <dgm:prSet/>
      <dgm:spPr/>
      <dgm:t>
        <a:bodyPr/>
        <a:lstStyle/>
        <a:p>
          <a:r>
            <a:rPr lang="tr-TR" altLang="tr-TR" dirty="0"/>
            <a:t>İşletme dergisi veya gazetesi</a:t>
          </a:r>
        </a:p>
      </dgm:t>
    </dgm:pt>
    <dgm:pt modelId="{327326AC-FFEE-4A19-9E82-F1FBED86BB64}" type="parTrans" cxnId="{5CA86BF8-E245-4189-A21B-67F9483BADAD}">
      <dgm:prSet/>
      <dgm:spPr/>
      <dgm:t>
        <a:bodyPr/>
        <a:lstStyle/>
        <a:p>
          <a:endParaRPr lang="tr-TR"/>
        </a:p>
      </dgm:t>
    </dgm:pt>
    <dgm:pt modelId="{5C729578-586F-45A6-8E48-41D72F1DDAAD}" type="sibTrans" cxnId="{5CA86BF8-E245-4189-A21B-67F9483BADAD}">
      <dgm:prSet/>
      <dgm:spPr/>
      <dgm:t>
        <a:bodyPr/>
        <a:lstStyle/>
        <a:p>
          <a:endParaRPr lang="tr-TR"/>
        </a:p>
      </dgm:t>
    </dgm:pt>
    <dgm:pt modelId="{23FBDE25-A875-4001-9EA5-CCFFDBAA3E6F}">
      <dgm:prSet/>
      <dgm:spPr/>
      <dgm:t>
        <a:bodyPr/>
        <a:lstStyle/>
        <a:p>
          <a:r>
            <a:rPr lang="tr-TR" altLang="tr-TR" dirty="0"/>
            <a:t>İşletme dışı sosyal amaçlı birliktelikler</a:t>
          </a:r>
        </a:p>
      </dgm:t>
    </dgm:pt>
    <dgm:pt modelId="{AF59D69B-AFE7-4F4C-A711-C49FB2A725AF}" type="parTrans" cxnId="{327268DE-646C-423F-8269-43EDE4CE57A3}">
      <dgm:prSet/>
      <dgm:spPr/>
      <dgm:t>
        <a:bodyPr/>
        <a:lstStyle/>
        <a:p>
          <a:endParaRPr lang="tr-TR"/>
        </a:p>
      </dgm:t>
    </dgm:pt>
    <dgm:pt modelId="{DCF909AA-41D6-4D5D-BF7C-A4C3695ACC69}" type="sibTrans" cxnId="{327268DE-646C-423F-8269-43EDE4CE57A3}">
      <dgm:prSet/>
      <dgm:spPr/>
      <dgm:t>
        <a:bodyPr/>
        <a:lstStyle/>
        <a:p>
          <a:endParaRPr lang="tr-TR"/>
        </a:p>
      </dgm:t>
    </dgm:pt>
    <dgm:pt modelId="{CA78A819-5BC6-4B97-AF7C-2037CB09C6CA}">
      <dgm:prSet/>
      <dgm:spPr/>
      <dgm:t>
        <a:bodyPr/>
        <a:lstStyle/>
        <a:p>
          <a:r>
            <a:rPr lang="tr-TR" altLang="tr-TR" dirty="0"/>
            <a:t>Dedikodu, söylenti, vb. bilgi akışları</a:t>
          </a:r>
        </a:p>
      </dgm:t>
    </dgm:pt>
    <dgm:pt modelId="{04C1A9E9-93EE-44A4-918D-8AEF00E2437D}" type="parTrans" cxnId="{831FB1AA-9176-4DEB-B390-CE879E1B5774}">
      <dgm:prSet/>
      <dgm:spPr/>
      <dgm:t>
        <a:bodyPr/>
        <a:lstStyle/>
        <a:p>
          <a:endParaRPr lang="tr-TR"/>
        </a:p>
      </dgm:t>
    </dgm:pt>
    <dgm:pt modelId="{545C45CF-2ACF-4D98-AA79-D7B5AB1D9B5A}" type="sibTrans" cxnId="{831FB1AA-9176-4DEB-B390-CE879E1B5774}">
      <dgm:prSet/>
      <dgm:spPr/>
      <dgm:t>
        <a:bodyPr/>
        <a:lstStyle/>
        <a:p>
          <a:endParaRPr lang="tr-TR"/>
        </a:p>
      </dgm:t>
    </dgm:pt>
    <dgm:pt modelId="{36200588-B3C2-4349-8548-7842CBE88EFC}">
      <dgm:prSet/>
      <dgm:spPr/>
      <dgm:t>
        <a:bodyPr/>
        <a:lstStyle/>
        <a:p>
          <a:r>
            <a:rPr lang="tr-TR" altLang="tr-TR" dirty="0"/>
            <a:t>Değişik bölümlerle işin yapısı gereği birlikte çalışma veya iletişim kurma gereksinimleri</a:t>
          </a:r>
        </a:p>
      </dgm:t>
    </dgm:pt>
    <dgm:pt modelId="{D762219B-E2B4-4375-B19A-9FBFA490BB33}" type="parTrans" cxnId="{10189C01-C72F-4193-869C-526ABFFC56B1}">
      <dgm:prSet/>
      <dgm:spPr/>
      <dgm:t>
        <a:bodyPr/>
        <a:lstStyle/>
        <a:p>
          <a:endParaRPr lang="tr-TR"/>
        </a:p>
      </dgm:t>
    </dgm:pt>
    <dgm:pt modelId="{F58EBCFF-C945-4E4B-8994-ED60B1839358}" type="sibTrans" cxnId="{10189C01-C72F-4193-869C-526ABFFC56B1}">
      <dgm:prSet/>
      <dgm:spPr/>
      <dgm:t>
        <a:bodyPr/>
        <a:lstStyle/>
        <a:p>
          <a:endParaRPr lang="tr-TR"/>
        </a:p>
      </dgm:t>
    </dgm:pt>
    <dgm:pt modelId="{272A863F-0B32-4CD6-AC2B-1A01FF9403F5}">
      <dgm:prSet/>
      <dgm:spPr/>
      <dgm:t>
        <a:bodyPr/>
        <a:lstStyle/>
        <a:p>
          <a:r>
            <a:rPr lang="tr-TR" altLang="tr-TR" dirty="0"/>
            <a:t>Çalışanların arasına karışarak onlarla iletişim kurmak</a:t>
          </a:r>
        </a:p>
      </dgm:t>
    </dgm:pt>
    <dgm:pt modelId="{D90CFB67-AF33-4D5A-8544-6BAEA49E63E6}" type="parTrans" cxnId="{652D628F-9A13-4B80-9722-97C6098B90AD}">
      <dgm:prSet/>
      <dgm:spPr/>
      <dgm:t>
        <a:bodyPr/>
        <a:lstStyle/>
        <a:p>
          <a:endParaRPr lang="tr-TR"/>
        </a:p>
      </dgm:t>
    </dgm:pt>
    <dgm:pt modelId="{77E73909-3BC6-4869-B5A7-203DD26218B6}" type="sibTrans" cxnId="{652D628F-9A13-4B80-9722-97C6098B90AD}">
      <dgm:prSet/>
      <dgm:spPr/>
      <dgm:t>
        <a:bodyPr/>
        <a:lstStyle/>
        <a:p>
          <a:endParaRPr lang="tr-TR"/>
        </a:p>
      </dgm:t>
    </dgm:pt>
    <dgm:pt modelId="{F455A81A-6C45-4FE4-8E88-1AC9B78B5981}" type="pres">
      <dgm:prSet presAssocID="{9BFB412B-4ABE-4074-940B-C1DD75312295}" presName="Name0" presStyleCnt="0">
        <dgm:presLayoutVars>
          <dgm:dir/>
          <dgm:animLvl val="lvl"/>
          <dgm:resizeHandles val="exact"/>
        </dgm:presLayoutVars>
      </dgm:prSet>
      <dgm:spPr/>
    </dgm:pt>
    <dgm:pt modelId="{445A0F47-B725-41AA-BE5C-1D9DCA063A37}" type="pres">
      <dgm:prSet presAssocID="{3EEF792A-7506-4269-A060-A5F9B2FBF18C}" presName="composite" presStyleCnt="0"/>
      <dgm:spPr/>
    </dgm:pt>
    <dgm:pt modelId="{5E1DFAC6-529F-403A-9C3C-01B98E8B0572}" type="pres">
      <dgm:prSet presAssocID="{3EEF792A-7506-4269-A060-A5F9B2FBF18C}" presName="parTx" presStyleLbl="alignNode1" presStyleIdx="0" presStyleCnt="2">
        <dgm:presLayoutVars>
          <dgm:chMax val="0"/>
          <dgm:chPref val="0"/>
          <dgm:bulletEnabled val="1"/>
        </dgm:presLayoutVars>
      </dgm:prSet>
      <dgm:spPr/>
    </dgm:pt>
    <dgm:pt modelId="{053D9926-9CD7-4DAB-98F1-135BA624B2D4}" type="pres">
      <dgm:prSet presAssocID="{3EEF792A-7506-4269-A060-A5F9B2FBF18C}" presName="desTx" presStyleLbl="alignAccFollowNode1" presStyleIdx="0" presStyleCnt="2">
        <dgm:presLayoutVars>
          <dgm:bulletEnabled val="1"/>
        </dgm:presLayoutVars>
      </dgm:prSet>
      <dgm:spPr/>
    </dgm:pt>
    <dgm:pt modelId="{9627CB0A-9799-429A-B4FA-8D26A9822F10}" type="pres">
      <dgm:prSet presAssocID="{8642B154-4A1C-41C5-86FB-8EF805C0539B}" presName="space" presStyleCnt="0"/>
      <dgm:spPr/>
    </dgm:pt>
    <dgm:pt modelId="{FAE487EE-A92B-4380-B840-7A418FBFE4FA}" type="pres">
      <dgm:prSet presAssocID="{1BB102D1-3B39-4003-986F-DDFA259940F9}" presName="composite" presStyleCnt="0"/>
      <dgm:spPr/>
    </dgm:pt>
    <dgm:pt modelId="{F2F38D47-F58B-469E-B2D1-982A221FB0C9}" type="pres">
      <dgm:prSet presAssocID="{1BB102D1-3B39-4003-986F-DDFA259940F9}" presName="parTx" presStyleLbl="alignNode1" presStyleIdx="1" presStyleCnt="2">
        <dgm:presLayoutVars>
          <dgm:chMax val="0"/>
          <dgm:chPref val="0"/>
          <dgm:bulletEnabled val="1"/>
        </dgm:presLayoutVars>
      </dgm:prSet>
      <dgm:spPr/>
    </dgm:pt>
    <dgm:pt modelId="{33621D81-C326-4D12-8822-8B1076FE5060}" type="pres">
      <dgm:prSet presAssocID="{1BB102D1-3B39-4003-986F-DDFA259940F9}" presName="desTx" presStyleLbl="alignAccFollowNode1" presStyleIdx="1" presStyleCnt="2">
        <dgm:presLayoutVars>
          <dgm:bulletEnabled val="1"/>
        </dgm:presLayoutVars>
      </dgm:prSet>
      <dgm:spPr/>
    </dgm:pt>
  </dgm:ptLst>
  <dgm:cxnLst>
    <dgm:cxn modelId="{3DDD5A01-C077-4B19-8ECE-E301ECA85F82}" type="presOf" srcId="{CA78A819-5BC6-4B97-AF7C-2037CB09C6CA}" destId="{33621D81-C326-4D12-8822-8B1076FE5060}" srcOrd="0" destOrd="2" presId="urn:microsoft.com/office/officeart/2005/8/layout/hList1"/>
    <dgm:cxn modelId="{10189C01-C72F-4193-869C-526ABFFC56B1}" srcId="{1BB102D1-3B39-4003-986F-DDFA259940F9}" destId="{36200588-B3C2-4349-8548-7842CBE88EFC}" srcOrd="3" destOrd="0" parTransId="{D762219B-E2B4-4375-B19A-9FBFA490BB33}" sibTransId="{F58EBCFF-C945-4E4B-8994-ED60B1839358}"/>
    <dgm:cxn modelId="{D7133B10-05D4-45A3-9E5A-B5DD32BF310A}" srcId="{3EEF792A-7506-4269-A060-A5F9B2FBF18C}" destId="{572BCC84-11FD-49D2-A638-B77FD259901C}" srcOrd="7" destOrd="0" parTransId="{C2C5094E-7BFD-48EF-B7B9-9E4FC1DABD89}" sibTransId="{E5577E8E-40AF-42F7-B6DB-745F84D1B3C9}"/>
    <dgm:cxn modelId="{3FABEC13-0FF6-4028-9AB4-8381F9314943}" srcId="{3EEF792A-7506-4269-A060-A5F9B2FBF18C}" destId="{5D157C6F-BB8A-4BC9-B086-39DCF3A5918B}" srcOrd="9" destOrd="0" parTransId="{2247B451-1B2E-4B9B-80D4-76306B93344E}" sibTransId="{4A2969C9-403B-4870-A073-8E8F26758839}"/>
    <dgm:cxn modelId="{9D455317-AA4E-4F0F-B7DE-F8EE740C2364}" srcId="{3EEF792A-7506-4269-A060-A5F9B2FBF18C}" destId="{9FC1977C-7652-4431-AB45-2DD90DF7267C}" srcOrd="3" destOrd="0" parTransId="{DA22E602-E7E1-422A-92EB-3659E5959601}" sibTransId="{86EBEC00-871A-4375-9705-DE9883DEA73B}"/>
    <dgm:cxn modelId="{9601A817-4E82-46A4-94BA-9F7A6B6D0A28}" type="presOf" srcId="{9FC1977C-7652-4431-AB45-2DD90DF7267C}" destId="{053D9926-9CD7-4DAB-98F1-135BA624B2D4}" srcOrd="0" destOrd="3" presId="urn:microsoft.com/office/officeart/2005/8/layout/hList1"/>
    <dgm:cxn modelId="{510A7919-7A98-4831-AC77-7A78C7249844}" type="presOf" srcId="{1BB102D1-3B39-4003-986F-DDFA259940F9}" destId="{F2F38D47-F58B-469E-B2D1-982A221FB0C9}" srcOrd="0" destOrd="0" presId="urn:microsoft.com/office/officeart/2005/8/layout/hList1"/>
    <dgm:cxn modelId="{EE517D25-9018-4101-A23D-1EC63AE99225}" srcId="{9BFB412B-4ABE-4074-940B-C1DD75312295}" destId="{3EEF792A-7506-4269-A060-A5F9B2FBF18C}" srcOrd="0" destOrd="0" parTransId="{2C5C2E2F-66FE-4309-ACC2-90E243355F7A}" sibTransId="{8642B154-4A1C-41C5-86FB-8EF805C0539B}"/>
    <dgm:cxn modelId="{90EB122D-66E9-42EB-A501-8B49CD9F300B}" type="presOf" srcId="{D32275D3-0E7C-4074-800E-C77D1692214A}" destId="{053D9926-9CD7-4DAB-98F1-135BA624B2D4}" srcOrd="0" destOrd="6" presId="urn:microsoft.com/office/officeart/2005/8/layout/hList1"/>
    <dgm:cxn modelId="{6A913C34-93E4-4637-8862-8E4444F0788C}" type="presOf" srcId="{20914F37-2D9F-425A-9331-D2B44D839A2D}" destId="{053D9926-9CD7-4DAB-98F1-135BA624B2D4}" srcOrd="0" destOrd="5" presId="urn:microsoft.com/office/officeart/2005/8/layout/hList1"/>
    <dgm:cxn modelId="{7FE62E3C-E2A9-4F23-BF6C-EAEDC186D58B}" type="presOf" srcId="{3EEF792A-7506-4269-A060-A5F9B2FBF18C}" destId="{5E1DFAC6-529F-403A-9C3C-01B98E8B0572}" srcOrd="0" destOrd="0" presId="urn:microsoft.com/office/officeart/2005/8/layout/hList1"/>
    <dgm:cxn modelId="{74277340-D997-4D1E-A1EF-F3DAE80D98B7}" srcId="{3EEF792A-7506-4269-A060-A5F9B2FBF18C}" destId="{C03205B4-1E95-4A29-B10D-41DB7A8B69DE}" srcOrd="4" destOrd="0" parTransId="{25203C2A-A776-4831-9B00-AD7586FFEFF3}" sibTransId="{65ACD0F8-8DCF-4824-96B8-5F0B78AC7517}"/>
    <dgm:cxn modelId="{3970945E-A419-407E-A842-51A95777640C}" srcId="{3EEF792A-7506-4269-A060-A5F9B2FBF18C}" destId="{0B07E918-5FD7-4F07-8438-641A3D1B6F28}" srcOrd="1" destOrd="0" parTransId="{59474B77-6D51-42EA-A4DC-061C2C95BF36}" sibTransId="{33B5F951-2F86-407F-8D51-56EE46A6BEF9}"/>
    <dgm:cxn modelId="{574AAF6F-A851-4331-89AC-62DDBE76F93D}" srcId="{3EEF792A-7506-4269-A060-A5F9B2FBF18C}" destId="{20914F37-2D9F-425A-9331-D2B44D839A2D}" srcOrd="5" destOrd="0" parTransId="{D05D980D-CAD2-43EE-9065-003FE221493E}" sibTransId="{5E7A46E7-D11F-49AB-9C39-75A3B108923F}"/>
    <dgm:cxn modelId="{EB6FC472-FF56-4F5D-8687-9A9A5D959054}" type="presOf" srcId="{572BCC84-11FD-49D2-A638-B77FD259901C}" destId="{053D9926-9CD7-4DAB-98F1-135BA624B2D4}" srcOrd="0" destOrd="7" presId="urn:microsoft.com/office/officeart/2005/8/layout/hList1"/>
    <dgm:cxn modelId="{3A702574-4496-4A89-A6C2-DE8441E86A25}" type="presOf" srcId="{9BFB412B-4ABE-4074-940B-C1DD75312295}" destId="{F455A81A-6C45-4FE4-8E88-1AC9B78B5981}" srcOrd="0" destOrd="0" presId="urn:microsoft.com/office/officeart/2005/8/layout/hList1"/>
    <dgm:cxn modelId="{FFFFD477-E89D-4B71-B462-2749595B1277}" srcId="{3EEF792A-7506-4269-A060-A5F9B2FBF18C}" destId="{D32275D3-0E7C-4074-800E-C77D1692214A}" srcOrd="6" destOrd="0" parTransId="{59208284-35F2-4FAE-965A-016C5BD21245}" sibTransId="{56F3DECA-1CD4-437B-8718-1863D9A08D4E}"/>
    <dgm:cxn modelId="{1007A08A-96C2-48A7-8D27-E6AE1D0FD7C6}" type="presOf" srcId="{36200588-B3C2-4349-8548-7842CBE88EFC}" destId="{33621D81-C326-4D12-8822-8B1076FE5060}" srcOrd="0" destOrd="3" presId="urn:microsoft.com/office/officeart/2005/8/layout/hList1"/>
    <dgm:cxn modelId="{652D628F-9A13-4B80-9722-97C6098B90AD}" srcId="{1BB102D1-3B39-4003-986F-DDFA259940F9}" destId="{272A863F-0B32-4CD6-AC2B-1A01FF9403F5}" srcOrd="4" destOrd="0" parTransId="{D90CFB67-AF33-4D5A-8544-6BAEA49E63E6}" sibTransId="{77E73909-3BC6-4869-B5A7-203DD26218B6}"/>
    <dgm:cxn modelId="{B9625E92-5DF9-4E1E-9983-9A5C6714C6DE}" srcId="{3EEF792A-7506-4269-A060-A5F9B2FBF18C}" destId="{59CCCC91-A778-4AD2-BA32-2F37AF6057B0}" srcOrd="2" destOrd="0" parTransId="{9C5FBE00-DC02-40FD-B1C5-0F1EB70A4470}" sibTransId="{33856473-4648-4858-B70F-9F68E425BA88}"/>
    <dgm:cxn modelId="{77CF139F-2836-4E13-A51B-3569DDD2B033}" type="presOf" srcId="{066BA971-874F-414F-90AD-5E410B9E760C}" destId="{053D9926-9CD7-4DAB-98F1-135BA624B2D4}" srcOrd="0" destOrd="8" presId="urn:microsoft.com/office/officeart/2005/8/layout/hList1"/>
    <dgm:cxn modelId="{3F0679A7-4902-4A01-88CA-9E1B229884A0}" srcId="{3EEF792A-7506-4269-A060-A5F9B2FBF18C}" destId="{0FDB32BA-0487-4B2A-AA09-024AAD23D84F}" srcOrd="0" destOrd="0" parTransId="{8B469C84-C164-4DC1-9D47-05A83A554FFD}" sibTransId="{8B269D07-ABC1-47D2-8F53-14DD2D5E8F53}"/>
    <dgm:cxn modelId="{831FB1AA-9176-4DEB-B390-CE879E1B5774}" srcId="{1BB102D1-3B39-4003-986F-DDFA259940F9}" destId="{CA78A819-5BC6-4B97-AF7C-2037CB09C6CA}" srcOrd="2" destOrd="0" parTransId="{04C1A9E9-93EE-44A4-918D-8AEF00E2437D}" sibTransId="{545C45CF-2ACF-4D98-AA79-D7B5AB1D9B5A}"/>
    <dgm:cxn modelId="{3E120FAC-DA43-4825-9217-81C34D25CFC0}" type="presOf" srcId="{59CCCC91-A778-4AD2-BA32-2F37AF6057B0}" destId="{053D9926-9CD7-4DAB-98F1-135BA624B2D4}" srcOrd="0" destOrd="2" presId="urn:microsoft.com/office/officeart/2005/8/layout/hList1"/>
    <dgm:cxn modelId="{EA50B5B3-BBBD-43F2-A62D-040A36A053C9}" type="presOf" srcId="{272A863F-0B32-4CD6-AC2B-1A01FF9403F5}" destId="{33621D81-C326-4D12-8822-8B1076FE5060}" srcOrd="0" destOrd="4" presId="urn:microsoft.com/office/officeart/2005/8/layout/hList1"/>
    <dgm:cxn modelId="{29346AB5-09E7-43E9-B172-7F0751B6C56B}" type="presOf" srcId="{0B07E918-5FD7-4F07-8438-641A3D1B6F28}" destId="{053D9926-9CD7-4DAB-98F1-135BA624B2D4}" srcOrd="0" destOrd="1" presId="urn:microsoft.com/office/officeart/2005/8/layout/hList1"/>
    <dgm:cxn modelId="{8B421BBC-468D-4942-9322-A5257775C437}" type="presOf" srcId="{C03205B4-1E95-4A29-B10D-41DB7A8B69DE}" destId="{053D9926-9CD7-4DAB-98F1-135BA624B2D4}" srcOrd="0" destOrd="4" presId="urn:microsoft.com/office/officeart/2005/8/layout/hList1"/>
    <dgm:cxn modelId="{8D2DFDBF-1FEF-47FC-9012-3A0B5F00DCB1}" type="presOf" srcId="{CB278E3A-99F6-4CC5-A5FD-5FE58A4CABA8}" destId="{053D9926-9CD7-4DAB-98F1-135BA624B2D4}" srcOrd="0" destOrd="10" presId="urn:microsoft.com/office/officeart/2005/8/layout/hList1"/>
    <dgm:cxn modelId="{701538C5-F175-40DC-A599-95D410C10C65}" type="presOf" srcId="{23FBDE25-A875-4001-9EA5-CCFFDBAA3E6F}" destId="{33621D81-C326-4D12-8822-8B1076FE5060}" srcOrd="0" destOrd="1" presId="urn:microsoft.com/office/officeart/2005/8/layout/hList1"/>
    <dgm:cxn modelId="{214DC9D2-647C-4CBE-BD89-279C54D30AF3}" srcId="{3EEF792A-7506-4269-A060-A5F9B2FBF18C}" destId="{066BA971-874F-414F-90AD-5E410B9E760C}" srcOrd="8" destOrd="0" parTransId="{0F2DD211-DF61-4E6C-AA6F-E15AA92A79C3}" sibTransId="{E27F2B8C-6249-4DDD-800F-B8E890F0B6A8}"/>
    <dgm:cxn modelId="{ACE4E4D4-032C-48D6-B48C-E532D8C58F6C}" type="presOf" srcId="{F5168A46-6021-4CF4-B7FE-DE68B21B1C0A}" destId="{33621D81-C326-4D12-8822-8B1076FE5060}" srcOrd="0" destOrd="0" presId="urn:microsoft.com/office/officeart/2005/8/layout/hList1"/>
    <dgm:cxn modelId="{207508D5-46A9-45A1-8D99-9FC903A5CBE6}" type="presOf" srcId="{0FDB32BA-0487-4B2A-AA09-024AAD23D84F}" destId="{053D9926-9CD7-4DAB-98F1-135BA624B2D4}" srcOrd="0" destOrd="0" presId="urn:microsoft.com/office/officeart/2005/8/layout/hList1"/>
    <dgm:cxn modelId="{56C678D7-7069-494B-9F75-B8EE93CD725F}" type="presOf" srcId="{5D157C6F-BB8A-4BC9-B086-39DCF3A5918B}" destId="{053D9926-9CD7-4DAB-98F1-135BA624B2D4}" srcOrd="0" destOrd="9" presId="urn:microsoft.com/office/officeart/2005/8/layout/hList1"/>
    <dgm:cxn modelId="{404E51D8-8D55-47B8-B4CE-DA86CFFAD51B}" srcId="{1BB102D1-3B39-4003-986F-DDFA259940F9}" destId="{F5168A46-6021-4CF4-B7FE-DE68B21B1C0A}" srcOrd="0" destOrd="0" parTransId="{B0A00A09-150B-4CD8-9619-CE77602306AB}" sibTransId="{804D60A1-EFBB-46A9-86FE-DC46B5B0B1B0}"/>
    <dgm:cxn modelId="{327268DE-646C-423F-8269-43EDE4CE57A3}" srcId="{1BB102D1-3B39-4003-986F-DDFA259940F9}" destId="{23FBDE25-A875-4001-9EA5-CCFFDBAA3E6F}" srcOrd="1" destOrd="0" parTransId="{AF59D69B-AFE7-4F4C-A711-C49FB2A725AF}" sibTransId="{DCF909AA-41D6-4D5D-BF7C-A4C3695ACC69}"/>
    <dgm:cxn modelId="{4B3798F1-E726-4987-8FEE-1FEFFB0AC33E}" srcId="{9BFB412B-4ABE-4074-940B-C1DD75312295}" destId="{1BB102D1-3B39-4003-986F-DDFA259940F9}" srcOrd="1" destOrd="0" parTransId="{4B64A20B-5A99-4E4A-82BC-D1BD9BEE434F}" sibTransId="{3D7174F0-FAC8-4383-9CDB-478A015E1E96}"/>
    <dgm:cxn modelId="{5CA86BF8-E245-4189-A21B-67F9483BADAD}" srcId="{3EEF792A-7506-4269-A060-A5F9B2FBF18C}" destId="{CB278E3A-99F6-4CC5-A5FD-5FE58A4CABA8}" srcOrd="10" destOrd="0" parTransId="{327326AC-FFEE-4A19-9E82-F1FBED86BB64}" sibTransId="{5C729578-586F-45A6-8E48-41D72F1DDAAD}"/>
    <dgm:cxn modelId="{C6F0587F-59FF-4795-BF7C-7A31F10E90AC}" type="presParOf" srcId="{F455A81A-6C45-4FE4-8E88-1AC9B78B5981}" destId="{445A0F47-B725-41AA-BE5C-1D9DCA063A37}" srcOrd="0" destOrd="0" presId="urn:microsoft.com/office/officeart/2005/8/layout/hList1"/>
    <dgm:cxn modelId="{AC70168C-8587-4F16-A6B6-B219E2A3BDF3}" type="presParOf" srcId="{445A0F47-B725-41AA-BE5C-1D9DCA063A37}" destId="{5E1DFAC6-529F-403A-9C3C-01B98E8B0572}" srcOrd="0" destOrd="0" presId="urn:microsoft.com/office/officeart/2005/8/layout/hList1"/>
    <dgm:cxn modelId="{11361A95-DD0C-46E6-9F9B-F76DA59D8D79}" type="presParOf" srcId="{445A0F47-B725-41AA-BE5C-1D9DCA063A37}" destId="{053D9926-9CD7-4DAB-98F1-135BA624B2D4}" srcOrd="1" destOrd="0" presId="urn:microsoft.com/office/officeart/2005/8/layout/hList1"/>
    <dgm:cxn modelId="{56438468-04D9-4311-944B-A5E61C8C99F8}" type="presParOf" srcId="{F455A81A-6C45-4FE4-8E88-1AC9B78B5981}" destId="{9627CB0A-9799-429A-B4FA-8D26A9822F10}" srcOrd="1" destOrd="0" presId="urn:microsoft.com/office/officeart/2005/8/layout/hList1"/>
    <dgm:cxn modelId="{54E38EC3-9452-472E-A070-C70DC5CFC345}" type="presParOf" srcId="{F455A81A-6C45-4FE4-8E88-1AC9B78B5981}" destId="{FAE487EE-A92B-4380-B840-7A418FBFE4FA}" srcOrd="2" destOrd="0" presId="urn:microsoft.com/office/officeart/2005/8/layout/hList1"/>
    <dgm:cxn modelId="{B98DEA36-8463-410D-BC2D-798D583F15B1}" type="presParOf" srcId="{FAE487EE-A92B-4380-B840-7A418FBFE4FA}" destId="{F2F38D47-F58B-469E-B2D1-982A221FB0C9}" srcOrd="0" destOrd="0" presId="urn:microsoft.com/office/officeart/2005/8/layout/hList1"/>
    <dgm:cxn modelId="{1CAD9B52-05E1-4940-A94C-38F0CC6276B6}" type="presParOf" srcId="{FAE487EE-A92B-4380-B840-7A418FBFE4FA}" destId="{33621D81-C326-4D12-8822-8B1076FE506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EB60E-D2D4-49C0-B89C-D3A6055F315A}">
      <dsp:nvSpPr>
        <dsp:cNvPr id="0" name=""/>
        <dsp:cNvSpPr/>
      </dsp:nvSpPr>
      <dsp:spPr>
        <a:xfrm>
          <a:off x="6885521" y="1609420"/>
          <a:ext cx="1428391" cy="679784"/>
        </a:xfrm>
        <a:custGeom>
          <a:avLst/>
          <a:gdLst/>
          <a:ahLst/>
          <a:cxnLst/>
          <a:rect l="0" t="0" r="0" b="0"/>
          <a:pathLst>
            <a:path>
              <a:moveTo>
                <a:pt x="0" y="0"/>
              </a:moveTo>
              <a:lnTo>
                <a:pt x="0" y="463253"/>
              </a:lnTo>
              <a:lnTo>
                <a:pt x="1428391" y="463253"/>
              </a:lnTo>
              <a:lnTo>
                <a:pt x="1428391" y="679784"/>
              </a:lnTo>
            </a:path>
          </a:pathLst>
        </a:custGeom>
        <a:noFill/>
        <a:ln w="34925" cap="flat" cmpd="sng" algn="in">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BA8EDA23-CC6B-4A83-84DE-173BFED82540}">
      <dsp:nvSpPr>
        <dsp:cNvPr id="0" name=""/>
        <dsp:cNvSpPr/>
      </dsp:nvSpPr>
      <dsp:spPr>
        <a:xfrm>
          <a:off x="5457130" y="3773433"/>
          <a:ext cx="4285173" cy="679784"/>
        </a:xfrm>
        <a:custGeom>
          <a:avLst/>
          <a:gdLst/>
          <a:ahLst/>
          <a:cxnLst/>
          <a:rect l="0" t="0" r="0" b="0"/>
          <a:pathLst>
            <a:path>
              <a:moveTo>
                <a:pt x="0" y="0"/>
              </a:moveTo>
              <a:lnTo>
                <a:pt x="0" y="463253"/>
              </a:lnTo>
              <a:lnTo>
                <a:pt x="4285173" y="463253"/>
              </a:lnTo>
              <a:lnTo>
                <a:pt x="4285173" y="679784"/>
              </a:lnTo>
            </a:path>
          </a:pathLst>
        </a:custGeom>
        <a:noFill/>
        <a:ln w="34925" cap="flat" cmpd="sng" algn="in">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B2EA8644-412E-4C63-BB26-874101402BD8}">
      <dsp:nvSpPr>
        <dsp:cNvPr id="0" name=""/>
        <dsp:cNvSpPr/>
      </dsp:nvSpPr>
      <dsp:spPr>
        <a:xfrm>
          <a:off x="5457130" y="3773433"/>
          <a:ext cx="1428391" cy="679784"/>
        </a:xfrm>
        <a:custGeom>
          <a:avLst/>
          <a:gdLst/>
          <a:ahLst/>
          <a:cxnLst/>
          <a:rect l="0" t="0" r="0" b="0"/>
          <a:pathLst>
            <a:path>
              <a:moveTo>
                <a:pt x="0" y="0"/>
              </a:moveTo>
              <a:lnTo>
                <a:pt x="0" y="463253"/>
              </a:lnTo>
              <a:lnTo>
                <a:pt x="1428391" y="463253"/>
              </a:lnTo>
              <a:lnTo>
                <a:pt x="1428391" y="679784"/>
              </a:lnTo>
            </a:path>
          </a:pathLst>
        </a:custGeom>
        <a:noFill/>
        <a:ln w="34925" cap="flat" cmpd="sng" algn="in">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109194FE-7CB8-4F57-9F37-7CFE7750513B}">
      <dsp:nvSpPr>
        <dsp:cNvPr id="0" name=""/>
        <dsp:cNvSpPr/>
      </dsp:nvSpPr>
      <dsp:spPr>
        <a:xfrm>
          <a:off x="4028739" y="3773433"/>
          <a:ext cx="1428391" cy="679784"/>
        </a:xfrm>
        <a:custGeom>
          <a:avLst/>
          <a:gdLst/>
          <a:ahLst/>
          <a:cxnLst/>
          <a:rect l="0" t="0" r="0" b="0"/>
          <a:pathLst>
            <a:path>
              <a:moveTo>
                <a:pt x="1428391" y="0"/>
              </a:moveTo>
              <a:lnTo>
                <a:pt x="1428391" y="463253"/>
              </a:lnTo>
              <a:lnTo>
                <a:pt x="0" y="463253"/>
              </a:lnTo>
              <a:lnTo>
                <a:pt x="0" y="679784"/>
              </a:lnTo>
            </a:path>
          </a:pathLst>
        </a:custGeom>
        <a:noFill/>
        <a:ln w="34925" cap="flat" cmpd="sng" algn="in">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0575E05A-ECE5-4388-B056-3338E4FE3758}">
      <dsp:nvSpPr>
        <dsp:cNvPr id="0" name=""/>
        <dsp:cNvSpPr/>
      </dsp:nvSpPr>
      <dsp:spPr>
        <a:xfrm>
          <a:off x="1171957" y="3773433"/>
          <a:ext cx="4285173" cy="679784"/>
        </a:xfrm>
        <a:custGeom>
          <a:avLst/>
          <a:gdLst/>
          <a:ahLst/>
          <a:cxnLst/>
          <a:rect l="0" t="0" r="0" b="0"/>
          <a:pathLst>
            <a:path>
              <a:moveTo>
                <a:pt x="4285173" y="0"/>
              </a:moveTo>
              <a:lnTo>
                <a:pt x="4285173" y="463253"/>
              </a:lnTo>
              <a:lnTo>
                <a:pt x="0" y="463253"/>
              </a:lnTo>
              <a:lnTo>
                <a:pt x="0" y="679784"/>
              </a:lnTo>
            </a:path>
          </a:pathLst>
        </a:custGeom>
        <a:noFill/>
        <a:ln w="34925" cap="flat" cmpd="sng" algn="in">
          <a:solidFill>
            <a:schemeClr val="accent4">
              <a:hueOff val="0"/>
              <a:satOff val="0"/>
              <a:lumOff val="0"/>
              <a:alphaOff val="0"/>
            </a:schemeClr>
          </a:solidFill>
          <a:prstDash val="solid"/>
        </a:ln>
        <a:effectLst/>
        <a:scene3d>
          <a:camera prst="orthographicFront"/>
          <a:lightRig rig="chilly" dir="t"/>
        </a:scene3d>
        <a:sp3d z="-40000" prstMaterial="matte"/>
      </dsp:spPr>
      <dsp:style>
        <a:lnRef idx="2">
          <a:scrgbClr r="0" g="0" b="0"/>
        </a:lnRef>
        <a:fillRef idx="0">
          <a:scrgbClr r="0" g="0" b="0"/>
        </a:fillRef>
        <a:effectRef idx="0">
          <a:scrgbClr r="0" g="0" b="0"/>
        </a:effectRef>
        <a:fontRef idx="minor"/>
      </dsp:style>
    </dsp:sp>
    <dsp:sp modelId="{0528C05D-F396-4AC4-BADA-1D7BA47A1110}">
      <dsp:nvSpPr>
        <dsp:cNvPr id="0" name=""/>
        <dsp:cNvSpPr/>
      </dsp:nvSpPr>
      <dsp:spPr>
        <a:xfrm>
          <a:off x="5457130" y="1609420"/>
          <a:ext cx="1428391" cy="679784"/>
        </a:xfrm>
        <a:custGeom>
          <a:avLst/>
          <a:gdLst/>
          <a:ahLst/>
          <a:cxnLst/>
          <a:rect l="0" t="0" r="0" b="0"/>
          <a:pathLst>
            <a:path>
              <a:moveTo>
                <a:pt x="1428391" y="0"/>
              </a:moveTo>
              <a:lnTo>
                <a:pt x="1428391" y="463253"/>
              </a:lnTo>
              <a:lnTo>
                <a:pt x="0" y="463253"/>
              </a:lnTo>
              <a:lnTo>
                <a:pt x="0" y="679784"/>
              </a:lnTo>
            </a:path>
          </a:pathLst>
        </a:custGeom>
        <a:noFill/>
        <a:ln w="34925" cap="flat" cmpd="sng" algn="in">
          <a:solidFill>
            <a:schemeClr val="accent3">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83019397-E621-4136-9210-A694E9C15006}">
      <dsp:nvSpPr>
        <dsp:cNvPr id="0" name=""/>
        <dsp:cNvSpPr/>
      </dsp:nvSpPr>
      <dsp:spPr>
        <a:xfrm>
          <a:off x="5716837" y="125192"/>
          <a:ext cx="2337367" cy="1484228"/>
        </a:xfrm>
        <a:prstGeom prst="roundRect">
          <a:avLst>
            <a:gd name="adj" fmla="val 10000"/>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2A12B04E-9D5F-4FCD-AC6D-22A71B39B585}">
      <dsp:nvSpPr>
        <dsp:cNvPr id="0" name=""/>
        <dsp:cNvSpPr/>
      </dsp:nvSpPr>
      <dsp:spPr>
        <a:xfrm>
          <a:off x="5976545" y="371914"/>
          <a:ext cx="2337367" cy="1484228"/>
        </a:xfrm>
        <a:prstGeom prst="roundRect">
          <a:avLst>
            <a:gd name="adj" fmla="val 10000"/>
          </a:avLst>
        </a:prstGeom>
        <a:solidFill>
          <a:schemeClr val="lt1">
            <a:alpha val="90000"/>
            <a:hueOff val="0"/>
            <a:satOff val="0"/>
            <a:lumOff val="0"/>
            <a:alphaOff val="0"/>
          </a:schemeClr>
        </a:solidFill>
        <a:ln w="6350" cap="flat" cmpd="sng" algn="in">
          <a:solidFill>
            <a:schemeClr val="accent1">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a:t>ÖRGÜTSEL İLETİŞİM TÜRLERİ</a:t>
          </a:r>
        </a:p>
      </dsp:txBody>
      <dsp:txXfrm>
        <a:off x="6020017" y="415386"/>
        <a:ext cx="2250423" cy="1397284"/>
      </dsp:txXfrm>
    </dsp:sp>
    <dsp:sp modelId="{8BE2CD4E-1E54-497D-8DF9-9EB50AD450A6}">
      <dsp:nvSpPr>
        <dsp:cNvPr id="0" name=""/>
        <dsp:cNvSpPr/>
      </dsp:nvSpPr>
      <dsp:spPr>
        <a:xfrm>
          <a:off x="4288446" y="2289204"/>
          <a:ext cx="2337367" cy="1484228"/>
        </a:xfrm>
        <a:prstGeom prst="roundRect">
          <a:avLst>
            <a:gd name="adj" fmla="val 10000"/>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B7A8C01C-20D5-4947-BA50-551C96AE030F}">
      <dsp:nvSpPr>
        <dsp:cNvPr id="0" name=""/>
        <dsp:cNvSpPr/>
      </dsp:nvSpPr>
      <dsp:spPr>
        <a:xfrm>
          <a:off x="4548154" y="2535926"/>
          <a:ext cx="2337367" cy="1484228"/>
        </a:xfrm>
        <a:prstGeom prst="roundRect">
          <a:avLst>
            <a:gd name="adj" fmla="val 10000"/>
          </a:avLst>
        </a:prstGeom>
        <a:solidFill>
          <a:schemeClr val="lt1">
            <a:alpha val="90000"/>
            <a:hueOff val="0"/>
            <a:satOff val="0"/>
            <a:lumOff val="0"/>
            <a:alphaOff val="0"/>
          </a:schemeClr>
        </a:solidFill>
        <a:ln w="6350" cap="flat" cmpd="sng" algn="in">
          <a:solidFill>
            <a:schemeClr val="accent3">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a:t>Biçimsel (Formel) İletişim</a:t>
          </a:r>
        </a:p>
      </dsp:txBody>
      <dsp:txXfrm>
        <a:off x="4591626" y="2579398"/>
        <a:ext cx="2250423" cy="1397284"/>
      </dsp:txXfrm>
    </dsp:sp>
    <dsp:sp modelId="{CEB72DDC-5F01-4194-A2E0-5F60B2253FE2}">
      <dsp:nvSpPr>
        <dsp:cNvPr id="0" name=""/>
        <dsp:cNvSpPr/>
      </dsp:nvSpPr>
      <dsp:spPr>
        <a:xfrm>
          <a:off x="3273" y="4453217"/>
          <a:ext cx="2337367" cy="1484228"/>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46EDA125-1F03-426D-8EFF-9B1D01243682}">
      <dsp:nvSpPr>
        <dsp:cNvPr id="0" name=""/>
        <dsp:cNvSpPr/>
      </dsp:nvSpPr>
      <dsp:spPr>
        <a:xfrm>
          <a:off x="262981" y="4699939"/>
          <a:ext cx="2337367" cy="1484228"/>
        </a:xfrm>
        <a:prstGeom prst="roundRect">
          <a:avLst>
            <a:gd name="adj" fmla="val 10000"/>
          </a:avLst>
        </a:prstGeom>
        <a:solidFill>
          <a:schemeClr val="lt1">
            <a:alpha val="90000"/>
            <a:hueOff val="0"/>
            <a:satOff val="0"/>
            <a:lumOff val="0"/>
            <a:alphaOff val="0"/>
          </a:schemeClr>
        </a:solidFill>
        <a:ln w="6350" cap="flat" cmpd="sng" algn="in">
          <a:solidFill>
            <a:schemeClr val="accent4">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a:t>Dikey</a:t>
          </a:r>
        </a:p>
      </dsp:txBody>
      <dsp:txXfrm>
        <a:off x="306453" y="4743411"/>
        <a:ext cx="2250423" cy="1397284"/>
      </dsp:txXfrm>
    </dsp:sp>
    <dsp:sp modelId="{63B21AD0-05D3-40F0-B0FE-CDB96EAFE536}">
      <dsp:nvSpPr>
        <dsp:cNvPr id="0" name=""/>
        <dsp:cNvSpPr/>
      </dsp:nvSpPr>
      <dsp:spPr>
        <a:xfrm>
          <a:off x="2860055" y="4453217"/>
          <a:ext cx="2337367" cy="1484228"/>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0699C0A3-5CEE-444D-9696-F00341D7C719}">
      <dsp:nvSpPr>
        <dsp:cNvPr id="0" name=""/>
        <dsp:cNvSpPr/>
      </dsp:nvSpPr>
      <dsp:spPr>
        <a:xfrm>
          <a:off x="3119763" y="4699939"/>
          <a:ext cx="2337367" cy="1484228"/>
        </a:xfrm>
        <a:prstGeom prst="roundRect">
          <a:avLst>
            <a:gd name="adj" fmla="val 10000"/>
          </a:avLst>
        </a:prstGeom>
        <a:solidFill>
          <a:schemeClr val="lt1">
            <a:alpha val="90000"/>
            <a:hueOff val="0"/>
            <a:satOff val="0"/>
            <a:lumOff val="0"/>
            <a:alphaOff val="0"/>
          </a:schemeClr>
        </a:solidFill>
        <a:ln w="6350" cap="flat" cmpd="sng" algn="in">
          <a:solidFill>
            <a:schemeClr val="accent4">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a:t>Yatay</a:t>
          </a:r>
        </a:p>
      </dsp:txBody>
      <dsp:txXfrm>
        <a:off x="3163235" y="4743411"/>
        <a:ext cx="2250423" cy="1397284"/>
      </dsp:txXfrm>
    </dsp:sp>
    <dsp:sp modelId="{F53664F3-3560-4CD7-94E4-CC2DEC56E730}">
      <dsp:nvSpPr>
        <dsp:cNvPr id="0" name=""/>
        <dsp:cNvSpPr/>
      </dsp:nvSpPr>
      <dsp:spPr>
        <a:xfrm>
          <a:off x="5716837" y="4453217"/>
          <a:ext cx="2337367" cy="1484228"/>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B64D282D-6724-449F-8E3E-79B9A5B98563}">
      <dsp:nvSpPr>
        <dsp:cNvPr id="0" name=""/>
        <dsp:cNvSpPr/>
      </dsp:nvSpPr>
      <dsp:spPr>
        <a:xfrm>
          <a:off x="5976545" y="4699939"/>
          <a:ext cx="2337367" cy="1484228"/>
        </a:xfrm>
        <a:prstGeom prst="roundRect">
          <a:avLst>
            <a:gd name="adj" fmla="val 10000"/>
          </a:avLst>
        </a:prstGeom>
        <a:solidFill>
          <a:schemeClr val="lt1">
            <a:alpha val="90000"/>
            <a:hueOff val="0"/>
            <a:satOff val="0"/>
            <a:lumOff val="0"/>
            <a:alphaOff val="0"/>
          </a:schemeClr>
        </a:solidFill>
        <a:ln w="6350" cap="flat" cmpd="sng" algn="in">
          <a:solidFill>
            <a:schemeClr val="accent4">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a:t>Çapraz</a:t>
          </a:r>
        </a:p>
      </dsp:txBody>
      <dsp:txXfrm>
        <a:off x="6020017" y="4743411"/>
        <a:ext cx="2250423" cy="1397284"/>
      </dsp:txXfrm>
    </dsp:sp>
    <dsp:sp modelId="{817286A6-F3E4-4F17-98D4-A6DEA4C99809}">
      <dsp:nvSpPr>
        <dsp:cNvPr id="0" name=""/>
        <dsp:cNvSpPr/>
      </dsp:nvSpPr>
      <dsp:spPr>
        <a:xfrm>
          <a:off x="8573619" y="4453217"/>
          <a:ext cx="2337367" cy="1484228"/>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DD661372-85FB-4BD1-9E90-E1FF82424FE6}">
      <dsp:nvSpPr>
        <dsp:cNvPr id="0" name=""/>
        <dsp:cNvSpPr/>
      </dsp:nvSpPr>
      <dsp:spPr>
        <a:xfrm>
          <a:off x="8833327" y="4699939"/>
          <a:ext cx="2337367" cy="1484228"/>
        </a:xfrm>
        <a:prstGeom prst="roundRect">
          <a:avLst>
            <a:gd name="adj" fmla="val 10000"/>
          </a:avLst>
        </a:prstGeom>
        <a:solidFill>
          <a:schemeClr val="lt1">
            <a:alpha val="90000"/>
            <a:hueOff val="0"/>
            <a:satOff val="0"/>
            <a:lumOff val="0"/>
            <a:alphaOff val="0"/>
          </a:schemeClr>
        </a:solidFill>
        <a:ln w="6350" cap="flat" cmpd="sng" algn="in">
          <a:solidFill>
            <a:schemeClr val="accent4">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a:t>Çok Yönlü</a:t>
          </a:r>
        </a:p>
      </dsp:txBody>
      <dsp:txXfrm>
        <a:off x="8876799" y="4743411"/>
        <a:ext cx="2250423" cy="1397284"/>
      </dsp:txXfrm>
    </dsp:sp>
    <dsp:sp modelId="{36ECC272-5DAE-4943-8B92-19AF4DE372D9}">
      <dsp:nvSpPr>
        <dsp:cNvPr id="0" name=""/>
        <dsp:cNvSpPr/>
      </dsp:nvSpPr>
      <dsp:spPr>
        <a:xfrm>
          <a:off x="7145228" y="2289204"/>
          <a:ext cx="2337367" cy="1484228"/>
        </a:xfrm>
        <a:prstGeom prst="roundRect">
          <a:avLst>
            <a:gd name="adj" fmla="val 10000"/>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D3EE496B-AB30-4B62-B6AF-F8266F914F28}">
      <dsp:nvSpPr>
        <dsp:cNvPr id="0" name=""/>
        <dsp:cNvSpPr/>
      </dsp:nvSpPr>
      <dsp:spPr>
        <a:xfrm>
          <a:off x="7404936" y="2535926"/>
          <a:ext cx="2337367" cy="1484228"/>
        </a:xfrm>
        <a:prstGeom prst="roundRect">
          <a:avLst>
            <a:gd name="adj" fmla="val 10000"/>
          </a:avLst>
        </a:prstGeom>
        <a:solidFill>
          <a:schemeClr val="lt1">
            <a:alpha val="90000"/>
            <a:hueOff val="0"/>
            <a:satOff val="0"/>
            <a:lumOff val="0"/>
            <a:alphaOff val="0"/>
          </a:schemeClr>
        </a:solidFill>
        <a:ln w="6350" cap="flat" cmpd="sng" algn="in">
          <a:solidFill>
            <a:schemeClr val="accent3">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kern="1200" dirty="0"/>
            <a:t>Biçimsel Olmayan (</a:t>
          </a:r>
          <a:r>
            <a:rPr lang="tr-TR" sz="2300" kern="1200" dirty="0" err="1"/>
            <a:t>İnformel</a:t>
          </a:r>
          <a:r>
            <a:rPr lang="tr-TR" sz="2300" kern="1200" dirty="0"/>
            <a:t>) İletişim</a:t>
          </a:r>
        </a:p>
      </dsp:txBody>
      <dsp:txXfrm>
        <a:off x="7448408" y="2579398"/>
        <a:ext cx="2250423" cy="13972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1DFAC6-529F-403A-9C3C-01B98E8B0572}">
      <dsp:nvSpPr>
        <dsp:cNvPr id="0" name=""/>
        <dsp:cNvSpPr/>
      </dsp:nvSpPr>
      <dsp:spPr>
        <a:xfrm>
          <a:off x="55" y="49894"/>
          <a:ext cx="5338220" cy="691200"/>
        </a:xfrm>
        <a:prstGeom prst="rect">
          <a:avLst/>
        </a:prstGeom>
        <a:solidFill>
          <a:schemeClr val="accent2">
            <a:hueOff val="0"/>
            <a:satOff val="0"/>
            <a:lumOff val="0"/>
            <a:alphaOff val="0"/>
          </a:schemeClr>
        </a:solidFill>
        <a:ln w="34925"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tr-TR" sz="2400" kern="1200" dirty="0"/>
            <a:t>RESMİ İLETİŞİM KANALLARI</a:t>
          </a:r>
        </a:p>
      </dsp:txBody>
      <dsp:txXfrm>
        <a:off x="55" y="49894"/>
        <a:ext cx="5338220" cy="691200"/>
      </dsp:txXfrm>
    </dsp:sp>
    <dsp:sp modelId="{053D9926-9CD7-4DAB-98F1-135BA624B2D4}">
      <dsp:nvSpPr>
        <dsp:cNvPr id="0" name=""/>
        <dsp:cNvSpPr/>
      </dsp:nvSpPr>
      <dsp:spPr>
        <a:xfrm>
          <a:off x="55" y="741094"/>
          <a:ext cx="5338220" cy="5006879"/>
        </a:xfrm>
        <a:prstGeom prst="rect">
          <a:avLst/>
        </a:prstGeom>
        <a:solidFill>
          <a:schemeClr val="accent2">
            <a:tint val="40000"/>
            <a:alpha val="90000"/>
            <a:hueOff val="0"/>
            <a:satOff val="0"/>
            <a:lumOff val="0"/>
            <a:alphaOff val="0"/>
          </a:schemeClr>
        </a:solidFill>
        <a:ln w="34925" cap="flat" cmpd="sng" algn="in">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tr-TR" altLang="tr-TR" sz="2400" kern="1200" dirty="0"/>
            <a:t>İşletme içi yazışmalar</a:t>
          </a:r>
          <a:endParaRPr lang="tr-TR" sz="2400" kern="1200" dirty="0"/>
        </a:p>
        <a:p>
          <a:pPr marL="228600" lvl="1" indent="-228600" algn="l" defTabSz="1066800">
            <a:lnSpc>
              <a:spcPct val="90000"/>
            </a:lnSpc>
            <a:spcBef>
              <a:spcPct val="0"/>
            </a:spcBef>
            <a:spcAft>
              <a:spcPct val="15000"/>
            </a:spcAft>
            <a:buChar char="•"/>
          </a:pPr>
          <a:r>
            <a:rPr lang="tr-TR" altLang="tr-TR" sz="2400" kern="1200" dirty="0"/>
            <a:t>Prosedürler</a:t>
          </a:r>
        </a:p>
        <a:p>
          <a:pPr marL="228600" lvl="1" indent="-228600" algn="l" defTabSz="1066800">
            <a:lnSpc>
              <a:spcPct val="90000"/>
            </a:lnSpc>
            <a:spcBef>
              <a:spcPct val="0"/>
            </a:spcBef>
            <a:spcAft>
              <a:spcPct val="15000"/>
            </a:spcAft>
            <a:buChar char="•"/>
          </a:pPr>
          <a:r>
            <a:rPr lang="tr-TR" altLang="tr-TR" sz="2400" kern="1200" dirty="0"/>
            <a:t>İşe yönelik emirler</a:t>
          </a:r>
        </a:p>
        <a:p>
          <a:pPr marL="228600" lvl="1" indent="-228600" algn="l" defTabSz="1066800">
            <a:lnSpc>
              <a:spcPct val="90000"/>
            </a:lnSpc>
            <a:spcBef>
              <a:spcPct val="0"/>
            </a:spcBef>
            <a:spcAft>
              <a:spcPct val="15000"/>
            </a:spcAft>
            <a:buChar char="•"/>
          </a:pPr>
          <a:r>
            <a:rPr lang="tr-TR" altLang="tr-TR" sz="2400" kern="1200" dirty="0"/>
            <a:t>Performans geri beslemeleri</a:t>
          </a:r>
        </a:p>
        <a:p>
          <a:pPr marL="228600" lvl="1" indent="-228600" algn="l" defTabSz="1066800">
            <a:lnSpc>
              <a:spcPct val="90000"/>
            </a:lnSpc>
            <a:spcBef>
              <a:spcPct val="0"/>
            </a:spcBef>
            <a:spcAft>
              <a:spcPct val="15000"/>
            </a:spcAft>
            <a:buChar char="•"/>
          </a:pPr>
          <a:r>
            <a:rPr lang="tr-TR" altLang="tr-TR" sz="2400" kern="1200" dirty="0"/>
            <a:t>Raporlama sistemi </a:t>
          </a:r>
        </a:p>
        <a:p>
          <a:pPr marL="228600" lvl="1" indent="-228600" algn="l" defTabSz="1066800">
            <a:lnSpc>
              <a:spcPct val="90000"/>
            </a:lnSpc>
            <a:spcBef>
              <a:spcPct val="0"/>
            </a:spcBef>
            <a:spcAft>
              <a:spcPct val="15000"/>
            </a:spcAft>
            <a:buChar char="•"/>
          </a:pPr>
          <a:r>
            <a:rPr lang="tr-TR" altLang="tr-TR" sz="2400" kern="1200"/>
            <a:t>İntranet (İşletme içi elektronik bilgi akış sistemi)</a:t>
          </a:r>
          <a:endParaRPr lang="tr-TR" altLang="tr-TR" sz="2400" kern="1200" dirty="0"/>
        </a:p>
        <a:p>
          <a:pPr marL="228600" lvl="1" indent="-228600" algn="l" defTabSz="1066800">
            <a:lnSpc>
              <a:spcPct val="90000"/>
            </a:lnSpc>
            <a:spcBef>
              <a:spcPct val="0"/>
            </a:spcBef>
            <a:spcAft>
              <a:spcPct val="15000"/>
            </a:spcAft>
            <a:buChar char="•"/>
          </a:pPr>
          <a:r>
            <a:rPr lang="tr-TR" altLang="tr-TR" sz="2400" kern="1200"/>
            <a:t>Elektronik iletişim sistemleri (internet)</a:t>
          </a:r>
          <a:endParaRPr lang="tr-TR" altLang="tr-TR" sz="2400" kern="1200" dirty="0"/>
        </a:p>
        <a:p>
          <a:pPr marL="228600" lvl="1" indent="-228600" algn="l" defTabSz="1066800">
            <a:lnSpc>
              <a:spcPct val="90000"/>
            </a:lnSpc>
            <a:spcBef>
              <a:spcPct val="0"/>
            </a:spcBef>
            <a:spcAft>
              <a:spcPct val="15000"/>
            </a:spcAft>
            <a:buChar char="•"/>
          </a:pPr>
          <a:r>
            <a:rPr lang="tr-TR" altLang="tr-TR" sz="2400" kern="1200" dirty="0"/>
            <a:t>Öneri, şikayet sistemi</a:t>
          </a:r>
        </a:p>
        <a:p>
          <a:pPr marL="228600" lvl="1" indent="-228600" algn="l" defTabSz="1066800">
            <a:lnSpc>
              <a:spcPct val="90000"/>
            </a:lnSpc>
            <a:spcBef>
              <a:spcPct val="0"/>
            </a:spcBef>
            <a:spcAft>
              <a:spcPct val="15000"/>
            </a:spcAft>
            <a:buChar char="•"/>
          </a:pPr>
          <a:r>
            <a:rPr lang="tr-TR" altLang="tr-TR" sz="2400" kern="1200" dirty="0"/>
            <a:t>Değerlendirme toplantıları</a:t>
          </a:r>
        </a:p>
        <a:p>
          <a:pPr marL="228600" lvl="1" indent="-228600" algn="l" defTabSz="1066800">
            <a:lnSpc>
              <a:spcPct val="90000"/>
            </a:lnSpc>
            <a:spcBef>
              <a:spcPct val="0"/>
            </a:spcBef>
            <a:spcAft>
              <a:spcPct val="15000"/>
            </a:spcAft>
            <a:buChar char="•"/>
          </a:pPr>
          <a:r>
            <a:rPr lang="tr-TR" altLang="tr-TR" sz="2400" kern="1200"/>
            <a:t>Faaliyet raporları</a:t>
          </a:r>
          <a:endParaRPr lang="tr-TR" altLang="tr-TR" sz="2400" kern="1200" dirty="0"/>
        </a:p>
        <a:p>
          <a:pPr marL="228600" lvl="1" indent="-228600" algn="l" defTabSz="1066800">
            <a:lnSpc>
              <a:spcPct val="90000"/>
            </a:lnSpc>
            <a:spcBef>
              <a:spcPct val="0"/>
            </a:spcBef>
            <a:spcAft>
              <a:spcPct val="15000"/>
            </a:spcAft>
            <a:buChar char="•"/>
          </a:pPr>
          <a:r>
            <a:rPr lang="tr-TR" altLang="tr-TR" sz="2400" kern="1200" dirty="0"/>
            <a:t>İşletme dergisi veya gazetesi</a:t>
          </a:r>
        </a:p>
      </dsp:txBody>
      <dsp:txXfrm>
        <a:off x="55" y="741094"/>
        <a:ext cx="5338220" cy="5006879"/>
      </dsp:txXfrm>
    </dsp:sp>
    <dsp:sp modelId="{F2F38D47-F58B-469E-B2D1-982A221FB0C9}">
      <dsp:nvSpPr>
        <dsp:cNvPr id="0" name=""/>
        <dsp:cNvSpPr/>
      </dsp:nvSpPr>
      <dsp:spPr>
        <a:xfrm>
          <a:off x="6085627" y="49894"/>
          <a:ext cx="5338220" cy="691200"/>
        </a:xfrm>
        <a:prstGeom prst="rect">
          <a:avLst/>
        </a:prstGeom>
        <a:solidFill>
          <a:schemeClr val="accent3">
            <a:hueOff val="0"/>
            <a:satOff val="0"/>
            <a:lumOff val="0"/>
            <a:alphaOff val="0"/>
          </a:schemeClr>
        </a:solidFill>
        <a:ln w="34925"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tr-TR" sz="2400" kern="1200" dirty="0"/>
            <a:t>RESMİ OLMAYAN İLETİŞİM KANALLARI</a:t>
          </a:r>
        </a:p>
      </dsp:txBody>
      <dsp:txXfrm>
        <a:off x="6085627" y="49894"/>
        <a:ext cx="5338220" cy="691200"/>
      </dsp:txXfrm>
    </dsp:sp>
    <dsp:sp modelId="{33621D81-C326-4D12-8822-8B1076FE5060}">
      <dsp:nvSpPr>
        <dsp:cNvPr id="0" name=""/>
        <dsp:cNvSpPr/>
      </dsp:nvSpPr>
      <dsp:spPr>
        <a:xfrm>
          <a:off x="6085627" y="741094"/>
          <a:ext cx="5338220" cy="5006879"/>
        </a:xfrm>
        <a:prstGeom prst="rect">
          <a:avLst/>
        </a:prstGeom>
        <a:solidFill>
          <a:schemeClr val="accent3">
            <a:tint val="40000"/>
            <a:alpha val="90000"/>
            <a:hueOff val="0"/>
            <a:satOff val="0"/>
            <a:lumOff val="0"/>
            <a:alphaOff val="0"/>
          </a:schemeClr>
        </a:solidFill>
        <a:ln w="34925" cap="flat" cmpd="sng" algn="in">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tr-TR" altLang="tr-TR" sz="2400" kern="1200" dirty="0"/>
            <a:t>İşletme içinde kendiliğinden oluşan </a:t>
          </a:r>
          <a:r>
            <a:rPr lang="tr-TR" altLang="tr-TR" sz="2400" kern="1200" dirty="0" err="1"/>
            <a:t>informal</a:t>
          </a:r>
          <a:r>
            <a:rPr lang="tr-TR" altLang="tr-TR" sz="2400" kern="1200" dirty="0"/>
            <a:t> gruplar</a:t>
          </a:r>
          <a:endParaRPr lang="tr-TR" sz="2400" kern="1200" dirty="0"/>
        </a:p>
        <a:p>
          <a:pPr marL="228600" lvl="1" indent="-228600" algn="l" defTabSz="1066800">
            <a:lnSpc>
              <a:spcPct val="90000"/>
            </a:lnSpc>
            <a:spcBef>
              <a:spcPct val="0"/>
            </a:spcBef>
            <a:spcAft>
              <a:spcPct val="15000"/>
            </a:spcAft>
            <a:buChar char="•"/>
          </a:pPr>
          <a:r>
            <a:rPr lang="tr-TR" altLang="tr-TR" sz="2400" kern="1200" dirty="0"/>
            <a:t>İşletme dışı sosyal amaçlı birliktelikler</a:t>
          </a:r>
        </a:p>
        <a:p>
          <a:pPr marL="228600" lvl="1" indent="-228600" algn="l" defTabSz="1066800">
            <a:lnSpc>
              <a:spcPct val="90000"/>
            </a:lnSpc>
            <a:spcBef>
              <a:spcPct val="0"/>
            </a:spcBef>
            <a:spcAft>
              <a:spcPct val="15000"/>
            </a:spcAft>
            <a:buChar char="•"/>
          </a:pPr>
          <a:r>
            <a:rPr lang="tr-TR" altLang="tr-TR" sz="2400" kern="1200" dirty="0"/>
            <a:t>Dedikodu, söylenti, vb. bilgi akışları</a:t>
          </a:r>
        </a:p>
        <a:p>
          <a:pPr marL="228600" lvl="1" indent="-228600" algn="l" defTabSz="1066800">
            <a:lnSpc>
              <a:spcPct val="90000"/>
            </a:lnSpc>
            <a:spcBef>
              <a:spcPct val="0"/>
            </a:spcBef>
            <a:spcAft>
              <a:spcPct val="15000"/>
            </a:spcAft>
            <a:buChar char="•"/>
          </a:pPr>
          <a:r>
            <a:rPr lang="tr-TR" altLang="tr-TR" sz="2400" kern="1200" dirty="0"/>
            <a:t>Değişik bölümlerle işin yapısı gereği birlikte çalışma veya iletişim kurma gereksinimleri</a:t>
          </a:r>
        </a:p>
        <a:p>
          <a:pPr marL="228600" lvl="1" indent="-228600" algn="l" defTabSz="1066800">
            <a:lnSpc>
              <a:spcPct val="90000"/>
            </a:lnSpc>
            <a:spcBef>
              <a:spcPct val="0"/>
            </a:spcBef>
            <a:spcAft>
              <a:spcPct val="15000"/>
            </a:spcAft>
            <a:buChar char="•"/>
          </a:pPr>
          <a:r>
            <a:rPr lang="tr-TR" altLang="tr-TR" sz="2400" kern="1200" dirty="0"/>
            <a:t>Çalışanların arasına karışarak onlarla iletişim kurmak</a:t>
          </a:r>
        </a:p>
      </dsp:txBody>
      <dsp:txXfrm>
        <a:off x="6085627" y="741094"/>
        <a:ext cx="5338220" cy="500687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84FEBB-8056-430A-9965-90059CF45C70}" type="datetimeFigureOut">
              <a:rPr lang="tr-TR" smtClean="0"/>
              <a:t>29.04.2025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30C763-B24E-442C-81BF-C3CEDE88F739}" type="slidenum">
              <a:rPr lang="tr-TR" smtClean="0"/>
              <a:t>‹#›</a:t>
            </a:fld>
            <a:endParaRPr lang="tr-TR"/>
          </a:p>
        </p:txBody>
      </p:sp>
    </p:spTree>
    <p:extLst>
      <p:ext uri="{BB962C8B-B14F-4D97-AF65-F5344CB8AC3E}">
        <p14:creationId xmlns:p14="http://schemas.microsoft.com/office/powerpoint/2010/main" val="4131305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lnSpc>
                <a:spcPct val="150000"/>
              </a:lnSpc>
            </a:pPr>
            <a:endParaRPr lang="tr-TR" sz="1300" dirty="0">
              <a:latin typeface="Comic Sans MS" pitchFamily="66" charset="0"/>
            </a:endParaRPr>
          </a:p>
        </p:txBody>
      </p:sp>
      <p:sp>
        <p:nvSpPr>
          <p:cNvPr id="4" name="3 Slayt Numarası Yer Tutucusu"/>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289971-F64D-46B8-8439-160C5AD6DCED}" type="slidenum">
              <a:rPr kumimoji="0" lang="tr-T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tr-T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856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1D5371A6-9148-441D-813D-3F4A353B1156}" type="datetimeFigureOut">
              <a:rPr lang="tr-TR" smtClean="0"/>
              <a:t>29.04.2025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F86C7C-F1DD-4561-8C59-3DFC1BED7A0F}" type="slidenum">
              <a:rPr lang="tr-TR" smtClean="0"/>
              <a:t>‹#›</a:t>
            </a:fld>
            <a:endParaRPr lang="tr-TR"/>
          </a:p>
        </p:txBody>
      </p:sp>
    </p:spTree>
    <p:extLst>
      <p:ext uri="{BB962C8B-B14F-4D97-AF65-F5344CB8AC3E}">
        <p14:creationId xmlns:p14="http://schemas.microsoft.com/office/powerpoint/2010/main" val="369522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D5371A6-9148-441D-813D-3F4A353B1156}" type="datetimeFigureOut">
              <a:rPr lang="tr-TR" smtClean="0"/>
              <a:t>29.04.2025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F86C7C-F1DD-4561-8C59-3DFC1BED7A0F}" type="slidenum">
              <a:rPr lang="tr-TR" smtClean="0"/>
              <a:t>‹#›</a:t>
            </a:fld>
            <a:endParaRPr lang="tr-TR"/>
          </a:p>
        </p:txBody>
      </p:sp>
    </p:spTree>
    <p:extLst>
      <p:ext uri="{BB962C8B-B14F-4D97-AF65-F5344CB8AC3E}">
        <p14:creationId xmlns:p14="http://schemas.microsoft.com/office/powerpoint/2010/main" val="2939098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D5371A6-9148-441D-813D-3F4A353B1156}" type="datetimeFigureOut">
              <a:rPr lang="tr-TR" smtClean="0"/>
              <a:t>29.04.2025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F86C7C-F1DD-4561-8C59-3DFC1BED7A0F}" type="slidenum">
              <a:rPr lang="tr-TR" smtClean="0"/>
              <a:t>‹#›</a:t>
            </a:fld>
            <a:endParaRPr lang="tr-TR"/>
          </a:p>
        </p:txBody>
      </p:sp>
    </p:spTree>
    <p:extLst>
      <p:ext uri="{BB962C8B-B14F-4D97-AF65-F5344CB8AC3E}">
        <p14:creationId xmlns:p14="http://schemas.microsoft.com/office/powerpoint/2010/main" val="31361546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8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3719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ver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0686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5755689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730403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EDECEB"/>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EDECEB"/>
              </a:solidFill>
              <a:effectLst/>
              <a:uLnTx/>
              <a:uFillTx/>
              <a:latin typeface="Franklin Gothic Book" panose="020B0503020102020204"/>
              <a:ea typeface="+mn-ea"/>
              <a:cs typeface="+mn-cs"/>
            </a:endParaRP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EDECEB"/>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EDECEB"/>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EDECEB"/>
              </a:solidFill>
              <a:effectLst/>
              <a:uLnTx/>
              <a:uFillTx/>
              <a:latin typeface="Franklin Gothic Book" panose="020B0503020102020204"/>
              <a:ea typeface="+mn-ea"/>
              <a:cs typeface="+mn-cs"/>
            </a:endParaRP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2022228816"/>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42665137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3259599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31467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D5371A6-9148-441D-813D-3F4A353B1156}" type="datetimeFigureOut">
              <a:rPr lang="tr-TR" smtClean="0"/>
              <a:t>29.04.2025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F86C7C-F1DD-4561-8C59-3DFC1BED7A0F}" type="slidenum">
              <a:rPr lang="tr-TR" smtClean="0"/>
              <a:t>‹#›</a:t>
            </a:fld>
            <a:endParaRPr lang="tr-TR"/>
          </a:p>
        </p:txBody>
      </p:sp>
    </p:spTree>
    <p:extLst>
      <p:ext uri="{BB962C8B-B14F-4D97-AF65-F5344CB8AC3E}">
        <p14:creationId xmlns:p14="http://schemas.microsoft.com/office/powerpoint/2010/main" val="17289060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1972316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787831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884485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3586419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5642317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5720402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8426779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EDECEB"/>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EDECEB"/>
              </a:solidFill>
              <a:effectLst/>
              <a:uLnTx/>
              <a:uFillTx/>
              <a:latin typeface="Franklin Gothic Book" panose="020B0503020102020204"/>
              <a:ea typeface="+mn-ea"/>
              <a:cs typeface="+mn-cs"/>
            </a:endParaRP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EDECEB"/>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EDECEB"/>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EDECEB"/>
              </a:solidFill>
              <a:effectLst/>
              <a:uLnTx/>
              <a:uFillTx/>
              <a:latin typeface="Franklin Gothic Book" panose="020B0503020102020204"/>
              <a:ea typeface="+mn-ea"/>
              <a:cs typeface="+mn-cs"/>
            </a:endParaRP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2413411171"/>
      </p:ext>
    </p:extLst>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7620609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797802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1D5371A6-9148-441D-813D-3F4A353B1156}" type="datetimeFigureOut">
              <a:rPr lang="tr-TR" smtClean="0"/>
              <a:t>29.04.2025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EF86C7C-F1DD-4561-8C59-3DFC1BED7A0F}" type="slidenum">
              <a:rPr lang="tr-TR" smtClean="0"/>
              <a:t>‹#›</a:t>
            </a:fld>
            <a:endParaRPr lang="tr-TR"/>
          </a:p>
        </p:txBody>
      </p:sp>
    </p:spTree>
    <p:extLst>
      <p:ext uri="{BB962C8B-B14F-4D97-AF65-F5344CB8AC3E}">
        <p14:creationId xmlns:p14="http://schemas.microsoft.com/office/powerpoint/2010/main" val="10112305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1847921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2580586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443548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605678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97969504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66841939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5" name="4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6" name="5 Dikdörtgen"/>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7" name="6 Dikdörtgen"/>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8" name="7 Dikdörtgen"/>
          <p:cNvSpPr>
            <a:spLocks noChangeArrowheads="1"/>
          </p:cNvSpPr>
          <p:nvPr/>
        </p:nvSpPr>
        <p:spPr bwMode="white">
          <a:xfrm>
            <a:off x="203200" y="2286000"/>
            <a:ext cx="11777133"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9" name="8 Dikdörtgen"/>
          <p:cNvSpPr>
            <a:spLocks noChangeArrowheads="1"/>
          </p:cNvSpPr>
          <p:nvPr/>
        </p:nvSpPr>
        <p:spPr bwMode="auto">
          <a:xfrm>
            <a:off x="207434" y="142875"/>
            <a:ext cx="11777133" cy="21399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0" name="9 Dikdörtgen"/>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1" name="10 Dikdörtgen"/>
          <p:cNvSpPr>
            <a:spLocks noChangeArrowheads="1"/>
          </p:cNvSpPr>
          <p:nvPr/>
        </p:nvSpPr>
        <p:spPr bwMode="auto">
          <a:xfrm>
            <a:off x="203200" y="15240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702C1C"/>
              </a:solidFill>
              <a:effectLst/>
              <a:uLnTx/>
              <a:uFillTx/>
              <a:latin typeface="Calibri"/>
              <a:ea typeface="+mn-ea"/>
              <a:cs typeface="+mn-cs"/>
            </a:endParaRPr>
          </a:p>
        </p:txBody>
      </p:sp>
      <p:sp>
        <p:nvSpPr>
          <p:cNvPr id="12" name="11 Düz Bağlayıcı"/>
          <p:cNvSpPr>
            <a:spLocks noChangeShapeType="1"/>
          </p:cNvSpPr>
          <p:nvPr/>
        </p:nvSpPr>
        <p:spPr bwMode="auto">
          <a:xfrm>
            <a:off x="203200" y="243840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3" name="12 Oval"/>
          <p:cNvSpPr/>
          <p:nvPr/>
        </p:nvSpPr>
        <p:spPr>
          <a:xfrm>
            <a:off x="5689600" y="211455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13 Oval"/>
          <p:cNvSpPr/>
          <p:nvPr/>
        </p:nvSpPr>
        <p:spPr>
          <a:xfrm>
            <a:off x="5816600" y="2209800"/>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2 Metin Yer Tutucusu"/>
          <p:cNvSpPr>
            <a:spLocks noGrp="1"/>
          </p:cNvSpPr>
          <p:nvPr>
            <p:ph type="body" idx="1"/>
          </p:nvPr>
        </p:nvSpPr>
        <p:spPr>
          <a:xfrm>
            <a:off x="1824568" y="2743200"/>
            <a:ext cx="8640232" cy="1673225"/>
          </a:xfrm>
        </p:spPr>
        <p:txBody>
          <a:bodyPr/>
          <a:lstStyle>
            <a:lvl1pPr marL="0" indent="0" algn="ctr">
              <a:buNone/>
              <a:defRPr sz="1600" b="1" cap="all" spc="250" baseline="0">
                <a:solidFill>
                  <a:schemeClr val="tx2"/>
                </a:solidFill>
                <a:latin typeface="+mj-lt"/>
                <a:cs typeface="Arial"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dirty="0"/>
              <a:t>Asıl metin stillerini düzenlemek için tıklatın</a:t>
            </a:r>
          </a:p>
        </p:txBody>
      </p:sp>
      <p:sp>
        <p:nvSpPr>
          <p:cNvPr id="2" name="1 Başlık"/>
          <p:cNvSpPr>
            <a:spLocks noGrp="1"/>
          </p:cNvSpPr>
          <p:nvPr>
            <p:ph type="title"/>
          </p:nvPr>
        </p:nvSpPr>
        <p:spPr>
          <a:xfrm>
            <a:off x="963084" y="533400"/>
            <a:ext cx="10363200" cy="1524000"/>
          </a:xfrm>
          <a:gradFill>
            <a:gsLst>
              <a:gs pos="0">
                <a:schemeClr val="bg1">
                  <a:lumMod val="75000"/>
                  <a:alpha val="0"/>
                </a:schemeClr>
              </a:gs>
              <a:gs pos="50000">
                <a:schemeClr val="accent1">
                  <a:tint val="44500"/>
                  <a:satMod val="160000"/>
                </a:schemeClr>
              </a:gs>
              <a:gs pos="100000">
                <a:schemeClr val="accent1">
                  <a:tint val="23500"/>
                  <a:satMod val="160000"/>
                </a:schemeClr>
              </a:gs>
            </a:gsLst>
            <a:lin ang="5400000" scaled="0"/>
          </a:gradFill>
        </p:spPr>
        <p:txBody>
          <a:bodyPr/>
          <a:lstStyle>
            <a:lvl1pPr algn="ctr">
              <a:buNone/>
              <a:defRPr sz="4200" b="0" cap="none" baseline="0">
                <a:solidFill>
                  <a:srgbClr val="FFFFFF"/>
                </a:solidFill>
              </a:defRPr>
            </a:lvl1pPr>
          </a:lstStyle>
          <a:p>
            <a:r>
              <a:rPr lang="tr-TR" dirty="0"/>
              <a:t>Asıl başlık stili için tıklatın</a:t>
            </a:r>
            <a:endParaRPr lang="en-US" dirty="0"/>
          </a:p>
        </p:txBody>
      </p:sp>
      <p:sp>
        <p:nvSpPr>
          <p:cNvPr id="15" name="4 Altbilgi Yer Tutucusu"/>
          <p:cNvSpPr>
            <a:spLocks noGrp="1"/>
          </p:cNvSpPr>
          <p:nvPr>
            <p:ph type="ftr" sz="quarter"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
        <p:nvSpPr>
          <p:cNvPr id="16" name="3 Veri Yer Tutucusu"/>
          <p:cNvSpPr>
            <a:spLocks noGrp="1"/>
          </p:cNvSpPr>
          <p:nvPr>
            <p:ph type="dt" sz="half" idx="11"/>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5CDFB06-93DC-440C-90B0-4E845429111D}"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17" name="5 Slayt Numarası Yer Tutucusu"/>
          <p:cNvSpPr>
            <a:spLocks noGrp="1"/>
          </p:cNvSpPr>
          <p:nvPr>
            <p:ph type="sldNum" sz="quarter" idx="12"/>
          </p:nvPr>
        </p:nvSpPr>
        <p:spPr>
          <a:xfrm>
            <a:off x="5791200" y="2198689"/>
            <a:ext cx="609600" cy="441325"/>
          </a:xfrm>
        </p:spPr>
        <p:txBody>
          <a:bodyPr/>
          <a:lstStyle>
            <a:lvl1pPr>
              <a:defRPr>
                <a:solidFill>
                  <a:schemeClr val="accent3">
                    <a:shade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C8A160F3-4E25-4EC0-9308-21F6B561BE7B}" type="slidenum">
              <a:rPr kumimoji="0" lang="tr-TR" sz="1600" b="0" i="0" u="none" strike="noStrike" kern="1200" cap="none" spc="0" normalizeH="0" baseline="0" noProof="0">
                <a:ln>
                  <a:noFill/>
                </a:ln>
                <a:solidFill>
                  <a:srgbClr val="702C1C">
                    <a:shade val="75000"/>
                  </a:srgb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702C1C">
                  <a:shade val="75000"/>
                </a:srgbClr>
              </a:solidFill>
              <a:effectLst/>
              <a:uLnTx/>
              <a:uFillTx/>
              <a:latin typeface="Calibri"/>
              <a:ea typeface="+mn-ea"/>
              <a:cs typeface="+mn-cs"/>
            </a:endParaRPr>
          </a:p>
        </p:txBody>
      </p:sp>
    </p:spTree>
    <p:extLst>
      <p:ext uri="{BB962C8B-B14F-4D97-AF65-F5344CB8AC3E}">
        <p14:creationId xmlns:p14="http://schemas.microsoft.com/office/powerpoint/2010/main" val="2318024264"/>
      </p:ext>
    </p:extLst>
  </p:cSld>
  <p:clrMapOvr>
    <a:masterClrMapping/>
  </p:clrMapOvr>
  <p:transition>
    <p:wheel spokes="8"/>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3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5" name="4 Dikdörtgen"/>
          <p:cNvSpPr>
            <a:spLocks noChangeArrowheads="1"/>
          </p:cNvSpPr>
          <p:nvPr/>
        </p:nvSpPr>
        <p:spPr bwMode="white">
          <a:xfrm>
            <a:off x="11988800" y="3175"/>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6" name="5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7" name="6 Dikdörtgen"/>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0" name="9 Dikdörtgen"/>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1" name="10 Düz Bağlayıcı"/>
          <p:cNvSpPr>
            <a:spLocks noChangeShapeType="1"/>
          </p:cNvSpPr>
          <p:nvPr/>
        </p:nvSpPr>
        <p:spPr bwMode="auto">
          <a:xfrm>
            <a:off x="207434" y="241935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2" name="11 Dikdörtgen"/>
          <p:cNvSpPr>
            <a:spLocks noChangeArrowheads="1"/>
          </p:cNvSpPr>
          <p:nvPr/>
        </p:nvSpPr>
        <p:spPr bwMode="auto">
          <a:xfrm>
            <a:off x="203200" y="15240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702C1C"/>
              </a:solidFill>
              <a:effectLst/>
              <a:uLnTx/>
              <a:uFillTx/>
              <a:latin typeface="Calibri"/>
              <a:ea typeface="+mn-ea"/>
              <a:cs typeface="+mn-cs"/>
            </a:endParaRPr>
          </a:p>
        </p:txBody>
      </p:sp>
      <p:sp>
        <p:nvSpPr>
          <p:cNvPr id="13" name="12 Oval"/>
          <p:cNvSpPr/>
          <p:nvPr/>
        </p:nvSpPr>
        <p:spPr>
          <a:xfrm>
            <a:off x="5689600" y="211455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13 Oval"/>
          <p:cNvSpPr/>
          <p:nvPr/>
        </p:nvSpPr>
        <p:spPr>
          <a:xfrm>
            <a:off x="5816600" y="2209800"/>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8 Alt Başlık"/>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a:t>Asıl alt başlık stilini düzenlemek için tıklatın</a:t>
            </a:r>
            <a:endParaRPr lang="en-US"/>
          </a:p>
        </p:txBody>
      </p:sp>
      <p:sp>
        <p:nvSpPr>
          <p:cNvPr id="8" name="7 Başlık"/>
          <p:cNvSpPr>
            <a:spLocks noGrp="1"/>
          </p:cNvSpPr>
          <p:nvPr>
            <p:ph type="ctrTitle"/>
          </p:nvPr>
        </p:nvSpPr>
        <p:spPr>
          <a:xfrm>
            <a:off x="914400" y="381000"/>
            <a:ext cx="10363200" cy="1752600"/>
          </a:xfrm>
        </p:spPr>
        <p:txBody>
          <a:bodyPr/>
          <a:lstStyle>
            <a:lvl1pPr>
              <a:defRPr sz="4200">
                <a:solidFill>
                  <a:schemeClr val="accent1"/>
                </a:solidFill>
              </a:defRPr>
            </a:lvl1pPr>
          </a:lstStyle>
          <a:p>
            <a:r>
              <a:rPr lang="tr-TR"/>
              <a:t>Asıl başlık stili için tıklatın</a:t>
            </a:r>
            <a:endParaRPr lang="en-US"/>
          </a:p>
        </p:txBody>
      </p:sp>
      <p:sp>
        <p:nvSpPr>
          <p:cNvPr id="15" name="27 Veri Yer Tutucusu"/>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5B09921-4B39-45F0-9CD5-52D12A8FCFDE}"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16" name="16 Altbilgi Yer Tutucusu"/>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
        <p:nvSpPr>
          <p:cNvPr id="17" name="28 Slayt Numarası Yer Tutucusu"/>
          <p:cNvSpPr>
            <a:spLocks noGrp="1"/>
          </p:cNvSpPr>
          <p:nvPr>
            <p:ph type="sldNum" sz="quarter" idx="12"/>
          </p:nvPr>
        </p:nvSpPr>
        <p:spPr>
          <a:xfrm>
            <a:off x="5791200" y="2198689"/>
            <a:ext cx="609600" cy="441325"/>
          </a:xfrm>
        </p:spPr>
        <p:txBody>
          <a:bodyPr/>
          <a:lstStyle>
            <a:lvl1pPr>
              <a:defRPr>
                <a:solidFill>
                  <a:schemeClr val="accent3">
                    <a:shade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E516CD0B-8B6A-4262-BD13-752258CEFEEF}" type="slidenum">
              <a:rPr kumimoji="0" lang="tr-TR" sz="1600" b="0" i="0" u="none" strike="noStrike" kern="1200" cap="none" spc="0" normalizeH="0" baseline="0" noProof="0">
                <a:ln>
                  <a:noFill/>
                </a:ln>
                <a:solidFill>
                  <a:srgbClr val="702C1C">
                    <a:shade val="75000"/>
                  </a:srgb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702C1C">
                  <a:shade val="75000"/>
                </a:srgbClr>
              </a:solidFill>
              <a:effectLst/>
              <a:uLnTx/>
              <a:uFillTx/>
              <a:latin typeface="Calibri"/>
              <a:ea typeface="+mn-ea"/>
              <a:cs typeface="+mn-cs"/>
            </a:endParaRPr>
          </a:p>
        </p:txBody>
      </p:sp>
    </p:spTree>
    <p:extLst>
      <p:ext uri="{BB962C8B-B14F-4D97-AF65-F5344CB8AC3E}">
        <p14:creationId xmlns:p14="http://schemas.microsoft.com/office/powerpoint/2010/main" val="1641402240"/>
      </p:ext>
    </p:extLst>
  </p:cSld>
  <p:clrMapOvr>
    <a:masterClrMapping/>
  </p:clrMapOvr>
  <p:transition>
    <p:wheel spokes="8"/>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solidFill>
                  <a:schemeClr val="accent3">
                    <a:shade val="75000"/>
                  </a:schemeClr>
                </a:solidFill>
              </a:defRPr>
            </a:lvl1pPr>
          </a:lstStyle>
          <a:p>
            <a:r>
              <a:rPr lang="tr-TR"/>
              <a:t>Asıl başlık stili için tıklatın</a:t>
            </a:r>
            <a:endParaRPr lang="en-US"/>
          </a:p>
        </p:txBody>
      </p:sp>
      <p:sp>
        <p:nvSpPr>
          <p:cNvPr id="8" name="7 İçerik Yer Tutucusu"/>
          <p:cNvSpPr>
            <a:spLocks noGrp="1"/>
          </p:cNvSpPr>
          <p:nvPr>
            <p:ph sz="quarter" idx="1"/>
          </p:nvPr>
        </p:nvSpPr>
        <p:spPr>
          <a:xfrm>
            <a:off x="402336" y="1527048"/>
            <a:ext cx="11338560" cy="45720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Veri Yer Tutucusu"/>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1A5E477-F0AE-42C7-A5A6-B9A67312ABC5}"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5" name="4 Altbilgi Yer Tutucusu"/>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
        <p:nvSpPr>
          <p:cNvPr id="6" name="5 Slayt Numarası Yer Tutucusu"/>
          <p:cNvSpPr>
            <a:spLocks noGrp="1"/>
          </p:cNvSpPr>
          <p:nvPr>
            <p:ph type="sldNum" sz="quarter" idx="12"/>
          </p:nvPr>
        </p:nvSpPr>
        <p:spPr>
          <a:xfrm>
            <a:off x="5816600" y="1027114"/>
            <a:ext cx="609600" cy="441325"/>
          </a:xfrm>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693BC5AC-33A7-4615-B326-4072C8877835}" type="slidenum">
              <a:rPr kumimoji="0" lang="tr-TR" sz="1600" b="0" i="0" u="none" strike="noStrike" kern="1200" cap="none" spc="0" normalizeH="0" baseline="0" noProof="0">
                <a:ln>
                  <a:noFill/>
                </a:ln>
                <a:solidFill>
                  <a:srgbClr val="702C1C">
                    <a:shade val="75000"/>
                  </a:srgb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702C1C">
                  <a:shade val="75000"/>
                </a:srgbClr>
              </a:solidFill>
              <a:effectLst/>
              <a:uLnTx/>
              <a:uFillTx/>
              <a:latin typeface="Calibri"/>
              <a:ea typeface="+mn-ea"/>
              <a:cs typeface="+mn-cs"/>
            </a:endParaRPr>
          </a:p>
        </p:txBody>
      </p:sp>
    </p:spTree>
    <p:extLst>
      <p:ext uri="{BB962C8B-B14F-4D97-AF65-F5344CB8AC3E}">
        <p14:creationId xmlns:p14="http://schemas.microsoft.com/office/powerpoint/2010/main" val="3594248589"/>
      </p:ext>
    </p:extLst>
  </p:cSld>
  <p:clrMapOvr>
    <a:masterClrMapping/>
  </p:clrMapOvr>
  <p:transition>
    <p:wheel spokes="8"/>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Düz Bağlayıcı"/>
          <p:cNvSpPr>
            <a:spLocks noChangeShapeType="1"/>
          </p:cNvSpPr>
          <p:nvPr/>
        </p:nvSpPr>
        <p:spPr bwMode="auto">
          <a:xfrm flipV="1">
            <a:off x="6083301" y="1576388"/>
            <a:ext cx="12700"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2" name="1 Başlık"/>
          <p:cNvSpPr>
            <a:spLocks noGrp="1"/>
          </p:cNvSpPr>
          <p:nvPr>
            <p:ph type="title"/>
          </p:nvPr>
        </p:nvSpPr>
        <p:spPr>
          <a:xfrm>
            <a:off x="402336" y="228600"/>
            <a:ext cx="11379200" cy="758952"/>
          </a:xfrm>
        </p:spPr>
        <p:txBody>
          <a:bodyPr/>
          <a:lstStyle/>
          <a:p>
            <a:r>
              <a:rPr lang="tr-TR"/>
              <a:t>Asıl başlık stili için tıklatın</a:t>
            </a:r>
            <a:endParaRPr lang="en-US"/>
          </a:p>
        </p:txBody>
      </p:sp>
      <p:sp>
        <p:nvSpPr>
          <p:cNvPr id="10" name="9 İçerik Yer Tutucusu"/>
          <p:cNvSpPr>
            <a:spLocks noGrp="1"/>
          </p:cNvSpPr>
          <p:nvPr>
            <p:ph sz="half" idx="1"/>
          </p:nvPr>
        </p:nvSpPr>
        <p:spPr>
          <a:xfrm>
            <a:off x="402336" y="1371600"/>
            <a:ext cx="5384800" cy="4681728"/>
          </a:xfrm>
        </p:spPr>
        <p:txBody>
          <a:bodyPr/>
          <a:lstStyle>
            <a:lvl1pPr>
              <a:defRPr sz="2500"/>
            </a:lvl1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2" name="11 İçerik Yer Tutucusu"/>
          <p:cNvSpPr>
            <a:spLocks noGrp="1"/>
          </p:cNvSpPr>
          <p:nvPr>
            <p:ph sz="half" idx="2"/>
          </p:nvPr>
        </p:nvSpPr>
        <p:spPr>
          <a:xfrm>
            <a:off x="6400800" y="1371600"/>
            <a:ext cx="5384800" cy="4681728"/>
          </a:xfrm>
        </p:spPr>
        <p:txBody>
          <a:bodyPr/>
          <a:lstStyle>
            <a:lvl1pPr>
              <a:defRPr sz="2500"/>
            </a:lvl1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4 Veri Yer Tutucusu"/>
          <p:cNvSpPr>
            <a:spLocks noGrp="1"/>
          </p:cNvSpPr>
          <p:nvPr>
            <p:ph type="dt" sz="half" idx="10"/>
          </p:nvPr>
        </p:nvSpPr>
        <p:spPr>
          <a:xfrm>
            <a:off x="7721601" y="6410326"/>
            <a:ext cx="4059767" cy="3651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CEE1C7A-8588-4D30-B739-8CBC21BB2A5C}"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7" name="5 Altbilgi Yer Tutucusu"/>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
        <p:nvSpPr>
          <p:cNvPr id="8" name="6 Slayt Numarası Yer Tutucusu"/>
          <p:cNvSpPr>
            <a:spLocks noGrp="1"/>
          </p:cNvSpPr>
          <p:nvPr>
            <p:ph type="sldNum" sz="quarter" idx="12"/>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B95CE23B-6348-4C12-8824-682013A272F9}" type="slidenum">
              <a:rPr kumimoji="0" lang="tr-TR" sz="1600" b="0" i="0" u="none" strike="noStrike" kern="1200" cap="none" spc="0" normalizeH="0" baseline="0" noProof="0">
                <a:ln>
                  <a:noFill/>
                </a:ln>
                <a:solidFill>
                  <a:srgbClr val="702C1C">
                    <a:shade val="75000"/>
                  </a:srgb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702C1C">
                  <a:shade val="75000"/>
                </a:srgbClr>
              </a:solidFill>
              <a:effectLst/>
              <a:uLnTx/>
              <a:uFillTx/>
              <a:latin typeface="Calibri"/>
              <a:ea typeface="+mn-ea"/>
              <a:cs typeface="+mn-cs"/>
            </a:endParaRPr>
          </a:p>
        </p:txBody>
      </p:sp>
    </p:spTree>
    <p:extLst>
      <p:ext uri="{BB962C8B-B14F-4D97-AF65-F5344CB8AC3E}">
        <p14:creationId xmlns:p14="http://schemas.microsoft.com/office/powerpoint/2010/main" val="3395829862"/>
      </p:ext>
    </p:extLst>
  </p:cSld>
  <p:clrMapOvr>
    <a:masterClrMapping/>
  </p:clrMapOvr>
  <p:transition>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1D5371A6-9148-441D-813D-3F4A353B1156}" type="datetimeFigureOut">
              <a:rPr lang="tr-TR" smtClean="0"/>
              <a:t>29.04.2025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F86C7C-F1DD-4561-8C59-3DFC1BED7A0F}" type="slidenum">
              <a:rPr lang="tr-TR" smtClean="0"/>
              <a:t>‹#›</a:t>
            </a:fld>
            <a:endParaRPr lang="tr-TR"/>
          </a:p>
        </p:txBody>
      </p:sp>
    </p:spTree>
    <p:extLst>
      <p:ext uri="{BB962C8B-B14F-4D97-AF65-F5344CB8AC3E}">
        <p14:creationId xmlns:p14="http://schemas.microsoft.com/office/powerpoint/2010/main" val="178611029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7" name="6 Düz Bağlayıcı"/>
          <p:cNvSpPr>
            <a:spLocks noChangeShapeType="1"/>
          </p:cNvSpPr>
          <p:nvPr/>
        </p:nvSpPr>
        <p:spPr bwMode="auto">
          <a:xfrm flipV="1">
            <a:off x="6096000" y="2200276"/>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8" name="7 Dikdörtgen"/>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9" name="8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0" name="9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1" name="10 Dikdörtgen"/>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2" name="11 Dikdörtgen"/>
          <p:cNvSpPr/>
          <p:nvPr/>
        </p:nvSpPr>
        <p:spPr>
          <a:xfrm>
            <a:off x="203200" y="1371600"/>
            <a:ext cx="11777133"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3" name="12 Dikdörtgen"/>
          <p:cNvSpPr>
            <a:spLocks noChangeArrowheads="1"/>
          </p:cNvSpPr>
          <p:nvPr/>
        </p:nvSpPr>
        <p:spPr bwMode="auto">
          <a:xfrm>
            <a:off x="194734" y="6391275"/>
            <a:ext cx="11777133"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4" name="13 Düz Bağlayıcı"/>
          <p:cNvSpPr>
            <a:spLocks noChangeShapeType="1"/>
          </p:cNvSpPr>
          <p:nvPr/>
        </p:nvSpPr>
        <p:spPr bwMode="auto">
          <a:xfrm>
            <a:off x="203200" y="1279525"/>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5" name="14 Dikdörtgen"/>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702C1C"/>
              </a:solidFill>
              <a:effectLst/>
              <a:uLnTx/>
              <a:uFillTx/>
              <a:latin typeface="Calibri"/>
              <a:ea typeface="+mn-ea"/>
              <a:cs typeface="+mn-cs"/>
            </a:endParaRPr>
          </a:p>
        </p:txBody>
      </p:sp>
      <p:sp>
        <p:nvSpPr>
          <p:cNvPr id="16" name="15 Oval"/>
          <p:cNvSpPr/>
          <p:nvPr/>
        </p:nvSpPr>
        <p:spPr>
          <a:xfrm>
            <a:off x="5689600" y="955675"/>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7" name="16 Oval"/>
          <p:cNvSpPr/>
          <p:nvPr/>
        </p:nvSpPr>
        <p:spPr>
          <a:xfrm>
            <a:off x="5816600" y="1050925"/>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2 Metin Yer Tutucusu"/>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4" name="3 Metin Yer Tutucusu"/>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24" name="23 İçerik Yer Tutucusu"/>
          <p:cNvSpPr>
            <a:spLocks noGrp="1"/>
          </p:cNvSpPr>
          <p:nvPr>
            <p:ph sz="quarter" idx="2"/>
          </p:nvPr>
        </p:nvSpPr>
        <p:spPr>
          <a:xfrm>
            <a:off x="402336" y="2471383"/>
            <a:ext cx="5388864" cy="3818404"/>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26" name="25 İçerik Yer Tutucusu"/>
          <p:cNvSpPr>
            <a:spLocks noGrp="1"/>
          </p:cNvSpPr>
          <p:nvPr>
            <p:ph sz="quarter" idx="4"/>
          </p:nvPr>
        </p:nvSpPr>
        <p:spPr>
          <a:xfrm>
            <a:off x="6400800" y="2471383"/>
            <a:ext cx="5384800" cy="382219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23" name="22 Başlık"/>
          <p:cNvSpPr>
            <a:spLocks noGrp="1"/>
          </p:cNvSpPr>
          <p:nvPr>
            <p:ph type="title"/>
          </p:nvPr>
        </p:nvSpPr>
        <p:spPr/>
        <p:txBody>
          <a:bodyPr rtlCol="0" anchorCtr="0"/>
          <a:lstStyle/>
          <a:p>
            <a:r>
              <a:rPr lang="tr-TR"/>
              <a:t>Asıl başlık stili için tıklatın</a:t>
            </a:r>
            <a:endParaRPr lang="en-US"/>
          </a:p>
        </p:txBody>
      </p:sp>
      <p:sp>
        <p:nvSpPr>
          <p:cNvPr id="18" name="6 Veri Yer Tutucusu"/>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43AD907-CC3A-488B-8DFC-71362436C106}"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19" name="7 Altbilgi Yer Tutucusu"/>
          <p:cNvSpPr>
            <a:spLocks noGrp="1"/>
          </p:cNvSpPr>
          <p:nvPr>
            <p:ph type="ftr" sz="quarter" idx="11"/>
          </p:nvPr>
        </p:nvSpPr>
        <p:spPr>
          <a:xfrm>
            <a:off x="406400" y="6410326"/>
            <a:ext cx="4775200" cy="365125"/>
          </a:xfrm>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
        <p:nvSpPr>
          <p:cNvPr id="20" name="8 Slayt Numarası Yer Tutucusu"/>
          <p:cNvSpPr>
            <a:spLocks noGrp="1"/>
          </p:cNvSpPr>
          <p:nvPr>
            <p:ph type="sldNum" sz="quarter" idx="12"/>
          </p:nvPr>
        </p:nvSpPr>
        <p:spPr>
          <a:xfrm>
            <a:off x="5791200" y="1042989"/>
            <a:ext cx="609600" cy="441325"/>
          </a:xfrm>
        </p:spPr>
        <p:txBody>
          <a:bodyPr/>
          <a:lstStyle>
            <a:lvl1pPr algn="ct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52D0BC0-457C-4D03-953A-C26FFC43111D}" type="slidenum">
              <a:rPr kumimoji="0" lang="tr-TR" sz="1600" b="0" i="0" u="none" strike="noStrike" kern="1200" cap="none" spc="0" normalizeH="0" baseline="0" noProof="0">
                <a:ln>
                  <a:noFill/>
                </a:ln>
                <a:solidFill>
                  <a:srgbClr val="702C1C">
                    <a:shade val="75000"/>
                  </a:srgb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702C1C">
                  <a:shade val="75000"/>
                </a:srgbClr>
              </a:solidFill>
              <a:effectLst/>
              <a:uLnTx/>
              <a:uFillTx/>
              <a:latin typeface="Calibri"/>
              <a:ea typeface="+mn-ea"/>
              <a:cs typeface="+mn-cs"/>
            </a:endParaRPr>
          </a:p>
        </p:txBody>
      </p:sp>
    </p:spTree>
    <p:extLst>
      <p:ext uri="{BB962C8B-B14F-4D97-AF65-F5344CB8AC3E}">
        <p14:creationId xmlns:p14="http://schemas.microsoft.com/office/powerpoint/2010/main" val="121823303"/>
      </p:ext>
    </p:extLst>
  </p:cSld>
  <p:clrMapOvr>
    <a:masterClrMapping/>
  </p:clrMapOvr>
  <p:transition>
    <p:wheel spokes="8"/>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Veri Yer Tutucusu"/>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AE8E9FB-1E90-41BD-BF59-B7C6BCF6AE4E}"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4" name="3 Altbilgi Yer Tutucusu"/>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
        <p:nvSpPr>
          <p:cNvPr id="5" name="4 Slayt Numarası Yer Tutucusu"/>
          <p:cNvSpPr>
            <a:spLocks noGrp="1"/>
          </p:cNvSpPr>
          <p:nvPr>
            <p:ph type="sldNum" sz="quarter" idx="12"/>
          </p:nvPr>
        </p:nvSpPr>
        <p:spPr>
          <a:xfrm>
            <a:off x="5791200" y="1036639"/>
            <a:ext cx="609600" cy="441325"/>
          </a:xfrm>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5C8449B-5A5F-4500-AF52-29C4885BFF81}" type="slidenum">
              <a:rPr kumimoji="0" lang="tr-TR" sz="1600" b="0" i="0" u="none" strike="noStrike" kern="1200" cap="none" spc="0" normalizeH="0" baseline="0" noProof="0">
                <a:ln>
                  <a:noFill/>
                </a:ln>
                <a:solidFill>
                  <a:srgbClr val="702C1C">
                    <a:shade val="75000"/>
                  </a:srgb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702C1C">
                  <a:shade val="75000"/>
                </a:srgbClr>
              </a:solidFill>
              <a:effectLst/>
              <a:uLnTx/>
              <a:uFillTx/>
              <a:latin typeface="Calibri"/>
              <a:ea typeface="+mn-ea"/>
              <a:cs typeface="+mn-cs"/>
            </a:endParaRPr>
          </a:p>
        </p:txBody>
      </p:sp>
    </p:spTree>
    <p:extLst>
      <p:ext uri="{BB962C8B-B14F-4D97-AF65-F5344CB8AC3E}">
        <p14:creationId xmlns:p14="http://schemas.microsoft.com/office/powerpoint/2010/main" val="2784283315"/>
      </p:ext>
    </p:extLst>
  </p:cSld>
  <p:clrMapOvr>
    <a:masterClrMapping/>
  </p:clrMapOvr>
  <p:transition>
    <p:wheel spokes="8"/>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3" name="2 Dikdörtgen"/>
          <p:cNvSpPr>
            <a:spLocks noChangeArrowheads="1"/>
          </p:cNvSpPr>
          <p:nvPr/>
        </p:nvSpPr>
        <p:spPr bwMode="white">
          <a:xfrm>
            <a:off x="0" y="1"/>
            <a:ext cx="12192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4" name="3 Dikdörtgen"/>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5" name="4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6" name="5 Dikdörtgen"/>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7" name="6 Dikdörtgen"/>
          <p:cNvSpPr>
            <a:spLocks noChangeArrowheads="1"/>
          </p:cNvSpPr>
          <p:nvPr/>
        </p:nvSpPr>
        <p:spPr bwMode="auto">
          <a:xfrm>
            <a:off x="203200" y="15875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702C1C"/>
              </a:solidFill>
              <a:effectLst/>
              <a:uLnTx/>
              <a:uFillTx/>
              <a:latin typeface="Calibri"/>
              <a:ea typeface="+mn-ea"/>
              <a:cs typeface="+mn-cs"/>
            </a:endParaRPr>
          </a:p>
        </p:txBody>
      </p:sp>
      <p:sp>
        <p:nvSpPr>
          <p:cNvPr id="8" name="1 Veri Yer Tutucusu"/>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DDC9D36-2297-4071-9E21-688145B475F3}"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9" name="2 Altbilgi Yer Tutucusu"/>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
        <p:nvSpPr>
          <p:cNvPr id="10" name="3 Slayt Numarası Yer Tutucusu"/>
          <p:cNvSpPr>
            <a:spLocks noGrp="1"/>
          </p:cNvSpPr>
          <p:nvPr>
            <p:ph type="sldNum" sz="quarter" idx="12"/>
          </p:nvPr>
        </p:nvSpPr>
        <p:spPr>
          <a:xfrm>
            <a:off x="5689600" y="6324601"/>
            <a:ext cx="812800" cy="441325"/>
          </a:xfrm>
        </p:spPr>
        <p:txBody>
          <a:bodyPr/>
          <a:lstStyle>
            <a:lvl1pPr>
              <a:defRPr>
                <a:solidFill>
                  <a:srgbClr val="FFFFFF"/>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706C87DA-F339-4BD0-8C2C-A090655E096D}" type="slidenum">
              <a:rPr kumimoji="0" lang="tr-TR" sz="1600" b="0" i="0" u="none" strike="noStrike" kern="1200" cap="none" spc="0" normalizeH="0" baseline="0" noProof="0">
                <a:ln>
                  <a:noFill/>
                </a:ln>
                <a:solidFill>
                  <a:srgbClr val="FFFFFF"/>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2864703537"/>
      </p:ext>
    </p:extLst>
  </p:cSld>
  <p:clrMapOvr>
    <a:masterClrMapping/>
  </p:clrMapOvr>
  <p:transition>
    <p:wheel spokes="8"/>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5" name="4 Dikdörtgen"/>
          <p:cNvSpPr>
            <a:spLocks noChangeArrowheads="1"/>
          </p:cNvSpPr>
          <p:nvPr/>
        </p:nvSpPr>
        <p:spPr bwMode="auto">
          <a:xfrm>
            <a:off x="203200" y="152400"/>
            <a:ext cx="11777133"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6" name="5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7" name="6 Dikdörtgen"/>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8" name="7 Dikdörtgen"/>
          <p:cNvSpPr>
            <a:spLocks noChangeArrowheads="1"/>
          </p:cNvSpPr>
          <p:nvPr/>
        </p:nvSpPr>
        <p:spPr bwMode="white">
          <a:xfrm>
            <a:off x="0" y="1"/>
            <a:ext cx="12192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9" name="8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0" name="9 Dikdörtgen"/>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 name="10 Dikdörtgen"/>
          <p:cNvSpPr>
            <a:spLocks noChangeArrowheads="1"/>
          </p:cNvSpPr>
          <p:nvPr/>
        </p:nvSpPr>
        <p:spPr bwMode="auto">
          <a:xfrm>
            <a:off x="203200" y="152400"/>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702C1C"/>
              </a:solidFill>
              <a:effectLst/>
              <a:uLnTx/>
              <a:uFillTx/>
              <a:latin typeface="Calibri"/>
              <a:ea typeface="+mn-ea"/>
              <a:cs typeface="+mn-cs"/>
            </a:endParaRPr>
          </a:p>
        </p:txBody>
      </p:sp>
      <p:sp>
        <p:nvSpPr>
          <p:cNvPr id="12" name="11 Düz Bağlayıcı"/>
          <p:cNvSpPr>
            <a:spLocks noChangeShapeType="1"/>
          </p:cNvSpPr>
          <p:nvPr/>
        </p:nvSpPr>
        <p:spPr bwMode="auto">
          <a:xfrm>
            <a:off x="203200" y="53340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3" name="12 Oval"/>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13 Oval"/>
          <p:cNvSpPr/>
          <p:nvPr/>
        </p:nvSpPr>
        <p:spPr>
          <a:xfrm>
            <a:off x="1854200" y="323850"/>
            <a:ext cx="5588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14 Dikdörtgen"/>
          <p:cNvSpPr>
            <a:spLocks noChangeArrowheads="1"/>
          </p:cNvSpPr>
          <p:nvPr/>
        </p:nvSpPr>
        <p:spPr bwMode="auto">
          <a:xfrm>
            <a:off x="198967" y="6388101"/>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2" name="1 Başlık"/>
          <p:cNvSpPr>
            <a:spLocks noGrp="1"/>
          </p:cNvSpPr>
          <p:nvPr>
            <p:ph type="title"/>
          </p:nvPr>
        </p:nvSpPr>
        <p:spPr>
          <a:xfrm>
            <a:off x="508000" y="914400"/>
            <a:ext cx="3149600" cy="990600"/>
          </a:xfrm>
        </p:spPr>
        <p:txBody>
          <a:bodyPr>
            <a:noAutofit/>
          </a:bodyPr>
          <a:lstStyle>
            <a:lvl1pPr algn="l">
              <a:buNone/>
              <a:defRPr sz="2200" b="1">
                <a:solidFill>
                  <a:srgbClr val="FFFFFF"/>
                </a:solidFill>
              </a:defRPr>
            </a:lvl1pPr>
          </a:lstStyle>
          <a:p>
            <a:r>
              <a:rPr lang="tr-TR"/>
              <a:t>Asıl başlık stili için tıklatın</a:t>
            </a:r>
            <a:endParaRPr lang="en-US"/>
          </a:p>
        </p:txBody>
      </p:sp>
      <p:sp>
        <p:nvSpPr>
          <p:cNvPr id="3" name="2 Metin Yer Tutucusu"/>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tr-TR"/>
              <a:t>Asıl metin stillerini düzenlemek için tıklatın</a:t>
            </a:r>
          </a:p>
        </p:txBody>
      </p:sp>
      <p:sp>
        <p:nvSpPr>
          <p:cNvPr id="20" name="19 İçerik Yer Tutucusu"/>
          <p:cNvSpPr>
            <a:spLocks noGrp="1"/>
          </p:cNvSpPr>
          <p:nvPr>
            <p:ph sz="quarter" idx="1"/>
          </p:nvPr>
        </p:nvSpPr>
        <p:spPr>
          <a:xfrm>
            <a:off x="4165600" y="685800"/>
            <a:ext cx="7518400" cy="5410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6" name="6 Slayt Numarası Yer Tutucusu"/>
          <p:cNvSpPr>
            <a:spLocks noGrp="1"/>
          </p:cNvSpPr>
          <p:nvPr>
            <p:ph type="sldNum" sz="quarter" idx="10"/>
          </p:nvPr>
        </p:nvSpPr>
        <p:spPr>
          <a:xfrm>
            <a:off x="1828800" y="312739"/>
            <a:ext cx="609600" cy="441325"/>
          </a:xfrm>
        </p:spPr>
        <p:txBody>
          <a:bodyPr/>
          <a:lstStyle>
            <a:lvl1pPr>
              <a:defRPr>
                <a:solidFill>
                  <a:schemeClr val="accent3">
                    <a:shade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B87A5EE5-4538-4EF1-91C8-1196A79A8461}" type="slidenum">
              <a:rPr kumimoji="0" lang="tr-TR" sz="1600" b="0" i="0" u="none" strike="noStrike" kern="1200" cap="none" spc="0" normalizeH="0" baseline="0" noProof="0">
                <a:ln>
                  <a:noFill/>
                </a:ln>
                <a:solidFill>
                  <a:srgbClr val="702C1C">
                    <a:shade val="75000"/>
                  </a:srgb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702C1C">
                  <a:shade val="75000"/>
                </a:srgbClr>
              </a:solidFill>
              <a:effectLst/>
              <a:uLnTx/>
              <a:uFillTx/>
              <a:latin typeface="Calibri"/>
              <a:ea typeface="+mn-ea"/>
              <a:cs typeface="+mn-cs"/>
            </a:endParaRPr>
          </a:p>
        </p:txBody>
      </p:sp>
      <p:sp>
        <p:nvSpPr>
          <p:cNvPr id="17" name="4 Veri Yer Tutucusu"/>
          <p:cNvSpPr>
            <a:spLocks noGrp="1"/>
          </p:cNvSpPr>
          <p:nvPr>
            <p:ph type="dt" sz="half" idx="11"/>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EB93B03-2C02-4253-93E6-B159C87BB91C}"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18" name="5 Altbilgi Yer Tutucusu"/>
          <p:cNvSpPr>
            <a:spLocks noGrp="1"/>
          </p:cNvSpPr>
          <p:nvPr>
            <p:ph type="ftr" sz="quarter" idx="12"/>
          </p:nvPr>
        </p:nvSpPr>
        <p:spPr>
          <a:xfrm>
            <a:off x="402168" y="6410326"/>
            <a:ext cx="4510617" cy="366713"/>
          </a:xfrm>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55079491"/>
      </p:ext>
    </p:extLst>
  </p:cSld>
  <p:clrMapOvr>
    <a:masterClrMapping/>
  </p:clrMapOvr>
  <p:transition>
    <p:wheel spokes="8"/>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5" name="4 Düz Bağlayıcı"/>
          <p:cNvSpPr>
            <a:spLocks noChangeShapeType="1"/>
          </p:cNvSpPr>
          <p:nvPr/>
        </p:nvSpPr>
        <p:spPr bwMode="auto">
          <a:xfrm>
            <a:off x="203200" y="533400"/>
            <a:ext cx="11777133"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6" name="5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7" name="6 Dikdörtgen"/>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8" name="7 Dikdörtgen"/>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9" name="8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702C1C"/>
              </a:solidFill>
              <a:effectLst/>
              <a:uLnTx/>
              <a:uFillTx/>
              <a:latin typeface="Calibri"/>
              <a:ea typeface="+mn-ea"/>
              <a:cs typeface="+mn-cs"/>
            </a:endParaRPr>
          </a:p>
        </p:txBody>
      </p:sp>
      <p:sp>
        <p:nvSpPr>
          <p:cNvPr id="10" name="9 Dikdörtgen"/>
          <p:cNvSpPr>
            <a:spLocks noChangeArrowheads="1"/>
          </p:cNvSpPr>
          <p:nvPr/>
        </p:nvSpPr>
        <p:spPr bwMode="auto">
          <a:xfrm>
            <a:off x="203200" y="152401"/>
            <a:ext cx="11777133"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1" name="10 Dikdörtgen"/>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11 Dikdörtgen"/>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702C1C"/>
              </a:solidFill>
              <a:effectLst/>
              <a:uLnTx/>
              <a:uFillTx/>
              <a:latin typeface="Calibri"/>
              <a:ea typeface="+mn-ea"/>
              <a:cs typeface="+mn-cs"/>
            </a:endParaRPr>
          </a:p>
        </p:txBody>
      </p:sp>
      <p:sp>
        <p:nvSpPr>
          <p:cNvPr id="13" name="12 Oval"/>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13 Oval"/>
          <p:cNvSpPr/>
          <p:nvPr/>
        </p:nvSpPr>
        <p:spPr>
          <a:xfrm>
            <a:off x="1854200" y="323850"/>
            <a:ext cx="5588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14 Dikdörtgen"/>
          <p:cNvSpPr>
            <a:spLocks noChangeArrowheads="1"/>
          </p:cNvSpPr>
          <p:nvPr/>
        </p:nvSpPr>
        <p:spPr bwMode="auto">
          <a:xfrm>
            <a:off x="198967" y="6388101"/>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2" name="1 Başlık"/>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lang="tr-TR"/>
              <a:t>Asıl başlık stili için tıklatın</a:t>
            </a:r>
            <a:endParaRPr lang="en-US"/>
          </a:p>
        </p:txBody>
      </p:sp>
      <p:sp>
        <p:nvSpPr>
          <p:cNvPr id="3" name="2 Resim Yer Tutucusu"/>
          <p:cNvSpPr>
            <a:spLocks noGrp="1"/>
          </p:cNvSpPr>
          <p:nvPr>
            <p:ph type="pic" idx="1"/>
          </p:nvPr>
        </p:nvSpPr>
        <p:spPr>
          <a:xfrm>
            <a:off x="4000500" y="609600"/>
            <a:ext cx="7823200" cy="4267200"/>
          </a:xfrm>
        </p:spPr>
        <p:txBody>
          <a:bodyPr>
            <a:normAutofit/>
          </a:bodyPr>
          <a:lstStyle>
            <a:lvl1pPr marL="0" indent="0">
              <a:buNone/>
              <a:defRPr sz="3200"/>
            </a:lvl1pPr>
          </a:lstStyle>
          <a:p>
            <a:pPr lvl="0"/>
            <a:r>
              <a:rPr lang="tr-TR" noProof="0"/>
              <a:t>Resim eklemek için simgeyi tıklatın</a:t>
            </a:r>
            <a:endParaRPr lang="en-US" noProof="0" dirty="0"/>
          </a:p>
        </p:txBody>
      </p:sp>
      <p:sp>
        <p:nvSpPr>
          <p:cNvPr id="4" name="3 Metin Yer Tutucusu"/>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tr-TR"/>
              <a:t>Asıl metin stillerini düzenlemek için tıklatın</a:t>
            </a:r>
          </a:p>
        </p:txBody>
      </p:sp>
      <p:sp>
        <p:nvSpPr>
          <p:cNvPr id="16" name="6 Slayt Numarası Yer Tutucusu"/>
          <p:cNvSpPr>
            <a:spLocks noGrp="1"/>
          </p:cNvSpPr>
          <p:nvPr>
            <p:ph type="sldNum" sz="quarter" idx="10"/>
          </p:nvPr>
        </p:nvSpPr>
        <p:spPr>
          <a:xfrm>
            <a:off x="1828800" y="312739"/>
            <a:ext cx="609600" cy="441325"/>
          </a:xfrm>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866D3DF4-BE23-4F4E-84C0-2673F095715D}" type="slidenum">
              <a:rPr kumimoji="0" lang="tr-TR" sz="1600" b="0" i="0" u="none" strike="noStrike" kern="1200" cap="none" spc="0" normalizeH="0" baseline="0" noProof="0">
                <a:ln>
                  <a:noFill/>
                </a:ln>
                <a:solidFill>
                  <a:srgbClr val="702C1C">
                    <a:shade val="75000"/>
                  </a:srgb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702C1C">
                  <a:shade val="75000"/>
                </a:srgbClr>
              </a:solidFill>
              <a:effectLst/>
              <a:uLnTx/>
              <a:uFillTx/>
              <a:latin typeface="Calibri"/>
              <a:ea typeface="+mn-ea"/>
              <a:cs typeface="+mn-cs"/>
            </a:endParaRPr>
          </a:p>
        </p:txBody>
      </p:sp>
      <p:sp>
        <p:nvSpPr>
          <p:cNvPr id="17" name="4 Veri Yer Tutucusu"/>
          <p:cNvSpPr>
            <a:spLocks noGrp="1"/>
          </p:cNvSpPr>
          <p:nvPr>
            <p:ph type="dt" sz="half" idx="11"/>
          </p:nvPr>
        </p:nvSpPr>
        <p:spPr>
          <a:xfrm>
            <a:off x="7717367" y="6405564"/>
            <a:ext cx="4059767" cy="365125"/>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ABA26D5-CCCC-404C-B46A-AB643F0678D8}"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18" name="5 Altbilgi Yer Tutucusu"/>
          <p:cNvSpPr>
            <a:spLocks noGrp="1"/>
          </p:cNvSpPr>
          <p:nvPr>
            <p:ph type="ftr" sz="quarter" idx="12"/>
          </p:nvPr>
        </p:nvSpPr>
        <p:spPr>
          <a:xfrm>
            <a:off x="402168" y="6410326"/>
            <a:ext cx="4779433" cy="366713"/>
          </a:xfrm>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4264450020"/>
      </p:ext>
    </p:extLst>
  </p:cSld>
  <p:clrMapOvr>
    <a:masterClrMapping/>
  </p:clrMapOvr>
  <p:transition>
    <p:wheel spokes="8"/>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13 Veri Yer Tutucusu"/>
          <p:cNvSpPr>
            <a:spLocks noGrp="1"/>
          </p:cNvSpPr>
          <p:nvPr>
            <p:ph type="dt" sz="half" idx="10"/>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9DC3B04-2639-41A6-8AC9-A04A5F277D2C}"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5" name="2 Altbilgi Yer Tutucusu"/>
          <p:cNvSpPr>
            <a:spLocks noGrp="1"/>
          </p:cNvSpPr>
          <p:nvPr>
            <p:ph type="ftr" sz="quarter" idx="11"/>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
        <p:nvSpPr>
          <p:cNvPr id="6" name="22 Slayt Numarası Yer Tutucusu"/>
          <p:cNvSpPr>
            <a:spLocks noGrp="1"/>
          </p:cNvSpPr>
          <p:nvPr>
            <p:ph type="sldNum" sz="quarter" idx="12"/>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18CB6E65-7589-449F-8CDA-2857465C4EEE}" type="slidenum">
              <a:rPr kumimoji="0" lang="tr-TR" sz="1600" b="0" i="0" u="none" strike="noStrike" kern="1200" cap="none" spc="0" normalizeH="0" baseline="0" noProof="0">
                <a:ln>
                  <a:noFill/>
                </a:ln>
                <a:solidFill>
                  <a:srgbClr val="702C1C">
                    <a:shade val="75000"/>
                  </a:srgb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702C1C">
                  <a:shade val="75000"/>
                </a:srgbClr>
              </a:solidFill>
              <a:effectLst/>
              <a:uLnTx/>
              <a:uFillTx/>
              <a:latin typeface="Calibri"/>
              <a:ea typeface="+mn-ea"/>
              <a:cs typeface="+mn-cs"/>
            </a:endParaRPr>
          </a:p>
        </p:txBody>
      </p:sp>
    </p:spTree>
    <p:extLst>
      <p:ext uri="{BB962C8B-B14F-4D97-AF65-F5344CB8AC3E}">
        <p14:creationId xmlns:p14="http://schemas.microsoft.com/office/powerpoint/2010/main" val="1546766535"/>
      </p:ext>
    </p:extLst>
  </p:cSld>
  <p:clrMapOvr>
    <a:masterClrMapping/>
  </p:clrMapOvr>
  <p:transition>
    <p:wheel spokes="8"/>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4" name="3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5" name="4 Dikdörtgen"/>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6" name="5 Dikdörtgen"/>
          <p:cNvSpPr>
            <a:spLocks noChangeArrowheads="1"/>
          </p:cNvSpPr>
          <p:nvPr/>
        </p:nvSpPr>
        <p:spPr bwMode="white">
          <a:xfrm>
            <a:off x="0" y="1"/>
            <a:ext cx="12192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7" name="6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8" name="7 Dikdörtgen"/>
          <p:cNvSpPr>
            <a:spLocks noChangeArrowheads="1"/>
          </p:cNvSpPr>
          <p:nvPr/>
        </p:nvSpPr>
        <p:spPr bwMode="auto">
          <a:xfrm>
            <a:off x="194734" y="6391276"/>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9" name="8 Dikdörtgen"/>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702C1C"/>
              </a:solidFill>
              <a:effectLst/>
              <a:uLnTx/>
              <a:uFillTx/>
              <a:latin typeface="Calibri"/>
              <a:ea typeface="+mn-ea"/>
              <a:cs typeface="+mn-cs"/>
            </a:endParaRPr>
          </a:p>
        </p:txBody>
      </p:sp>
      <p:sp>
        <p:nvSpPr>
          <p:cNvPr id="10" name="9 Düz Bağlayıcı"/>
          <p:cNvSpPr>
            <a:spLocks noChangeShapeType="1"/>
          </p:cNvSpPr>
          <p:nvPr/>
        </p:nvSpPr>
        <p:spPr bwMode="auto">
          <a:xfrm rot="5400000">
            <a:off x="6402388"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1" name="10 Oval"/>
          <p:cNvSpPr/>
          <p:nvPr/>
        </p:nvSpPr>
        <p:spPr>
          <a:xfrm>
            <a:off x="9118600"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11 Oval"/>
          <p:cNvSpPr/>
          <p:nvPr/>
        </p:nvSpPr>
        <p:spPr>
          <a:xfrm>
            <a:off x="9245600" y="3021013"/>
            <a:ext cx="560917"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 name="2 Dikey Metin Yer Tutucusu"/>
          <p:cNvSpPr>
            <a:spLocks noGrp="1"/>
          </p:cNvSpPr>
          <p:nvPr>
            <p:ph type="body" orient="vert" idx="1"/>
          </p:nvPr>
        </p:nvSpPr>
        <p:spPr>
          <a:xfrm>
            <a:off x="406400" y="304800"/>
            <a:ext cx="8737600" cy="5821366"/>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2" name="1 Dikey Başlık"/>
          <p:cNvSpPr>
            <a:spLocks noGrp="1"/>
          </p:cNvSpPr>
          <p:nvPr>
            <p:ph type="title" orient="vert"/>
          </p:nvPr>
        </p:nvSpPr>
        <p:spPr>
          <a:xfrm>
            <a:off x="9855200" y="304802"/>
            <a:ext cx="1930400" cy="5851525"/>
          </a:xfrm>
        </p:spPr>
        <p:txBody>
          <a:bodyPr vert="eaVert"/>
          <a:lstStyle/>
          <a:p>
            <a:r>
              <a:rPr lang="tr-TR"/>
              <a:t>Asıl başlık stili için tıklatın</a:t>
            </a:r>
            <a:endParaRPr lang="en-US"/>
          </a:p>
        </p:txBody>
      </p:sp>
      <p:sp>
        <p:nvSpPr>
          <p:cNvPr id="13" name="5 Slayt Numarası Yer Tutucusu"/>
          <p:cNvSpPr>
            <a:spLocks noGrp="1"/>
          </p:cNvSpPr>
          <p:nvPr>
            <p:ph type="sldNum" sz="quarter" idx="10"/>
          </p:nvPr>
        </p:nvSpPr>
        <p:spPr>
          <a:xfrm>
            <a:off x="9220200" y="3009901"/>
            <a:ext cx="609600" cy="441325"/>
          </a:xfrm>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44CEEA6-CB4D-429A-8B45-8608A325B2C5}" type="slidenum">
              <a:rPr kumimoji="0" lang="tr-TR" sz="1600" b="0" i="0" u="none" strike="noStrike" kern="1200" cap="none" spc="0" normalizeH="0" baseline="0" noProof="0">
                <a:ln>
                  <a:noFill/>
                </a:ln>
                <a:solidFill>
                  <a:srgbClr val="702C1C">
                    <a:shade val="75000"/>
                  </a:srgb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702C1C">
                  <a:shade val="75000"/>
                </a:srgbClr>
              </a:solidFill>
              <a:effectLst/>
              <a:uLnTx/>
              <a:uFillTx/>
              <a:latin typeface="Calibri"/>
              <a:ea typeface="+mn-ea"/>
              <a:cs typeface="+mn-cs"/>
            </a:endParaRPr>
          </a:p>
        </p:txBody>
      </p:sp>
      <p:sp>
        <p:nvSpPr>
          <p:cNvPr id="14" name="3 Veri Yer Tutucusu"/>
          <p:cNvSpPr>
            <a:spLocks noGrp="1"/>
          </p:cNvSpPr>
          <p:nvPr>
            <p:ph type="dt" sz="half" idx="11"/>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EAADB08-BD83-4094-8F28-78900BBD3F75}"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15" name="4 Altbilgi Yer Tutucusu"/>
          <p:cNvSpPr>
            <a:spLocks noGrp="1"/>
          </p:cNvSpPr>
          <p:nvPr>
            <p:ph type="ftr" sz="quarter" idx="12"/>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2168785568"/>
      </p:ext>
    </p:extLst>
  </p:cSld>
  <p:clrMapOvr>
    <a:masterClrMapping/>
  </p:clrMapOvr>
  <p:transition>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1D5371A6-9148-441D-813D-3F4A353B1156}" type="datetimeFigureOut">
              <a:rPr lang="tr-TR" smtClean="0"/>
              <a:t>29.04.2025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EF86C7C-F1DD-4561-8C59-3DFC1BED7A0F}" type="slidenum">
              <a:rPr lang="tr-TR" smtClean="0"/>
              <a:t>‹#›</a:t>
            </a:fld>
            <a:endParaRPr lang="tr-TR"/>
          </a:p>
        </p:txBody>
      </p:sp>
    </p:spTree>
    <p:extLst>
      <p:ext uri="{BB962C8B-B14F-4D97-AF65-F5344CB8AC3E}">
        <p14:creationId xmlns:p14="http://schemas.microsoft.com/office/powerpoint/2010/main" val="3945220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1D5371A6-9148-441D-813D-3F4A353B1156}" type="datetimeFigureOut">
              <a:rPr lang="tr-TR" smtClean="0"/>
              <a:t>29.04.2025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EF86C7C-F1DD-4561-8C59-3DFC1BED7A0F}" type="slidenum">
              <a:rPr lang="tr-TR" smtClean="0"/>
              <a:t>‹#›</a:t>
            </a:fld>
            <a:endParaRPr lang="tr-TR"/>
          </a:p>
        </p:txBody>
      </p:sp>
    </p:spTree>
    <p:extLst>
      <p:ext uri="{BB962C8B-B14F-4D97-AF65-F5344CB8AC3E}">
        <p14:creationId xmlns:p14="http://schemas.microsoft.com/office/powerpoint/2010/main" val="2893295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D5371A6-9148-441D-813D-3F4A353B1156}" type="datetimeFigureOut">
              <a:rPr lang="tr-TR" smtClean="0"/>
              <a:t>29.04.2025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EF86C7C-F1DD-4561-8C59-3DFC1BED7A0F}" type="slidenum">
              <a:rPr lang="tr-TR" smtClean="0"/>
              <a:t>‹#›</a:t>
            </a:fld>
            <a:endParaRPr lang="tr-TR"/>
          </a:p>
        </p:txBody>
      </p:sp>
    </p:spTree>
    <p:extLst>
      <p:ext uri="{BB962C8B-B14F-4D97-AF65-F5344CB8AC3E}">
        <p14:creationId xmlns:p14="http://schemas.microsoft.com/office/powerpoint/2010/main" val="1755141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1D5371A6-9148-441D-813D-3F4A353B1156}" type="datetimeFigureOut">
              <a:rPr lang="tr-TR" smtClean="0"/>
              <a:t>29.04.2025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F86C7C-F1DD-4561-8C59-3DFC1BED7A0F}" type="slidenum">
              <a:rPr lang="tr-TR" smtClean="0"/>
              <a:t>‹#›</a:t>
            </a:fld>
            <a:endParaRPr lang="tr-TR"/>
          </a:p>
        </p:txBody>
      </p:sp>
    </p:spTree>
    <p:extLst>
      <p:ext uri="{BB962C8B-B14F-4D97-AF65-F5344CB8AC3E}">
        <p14:creationId xmlns:p14="http://schemas.microsoft.com/office/powerpoint/2010/main" val="2742407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1D5371A6-9148-441D-813D-3F4A353B1156}" type="datetimeFigureOut">
              <a:rPr lang="tr-TR" smtClean="0"/>
              <a:t>29.04.2025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EF86C7C-F1DD-4561-8C59-3DFC1BED7A0F}" type="slidenum">
              <a:rPr lang="tr-TR" smtClean="0"/>
              <a:t>‹#›</a:t>
            </a:fld>
            <a:endParaRPr lang="tr-TR"/>
          </a:p>
        </p:txBody>
      </p:sp>
    </p:spTree>
    <p:extLst>
      <p:ext uri="{BB962C8B-B14F-4D97-AF65-F5344CB8AC3E}">
        <p14:creationId xmlns:p14="http://schemas.microsoft.com/office/powerpoint/2010/main" val="2936556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5371A6-9148-441D-813D-3F4A353B1156}" type="datetimeFigureOut">
              <a:rPr lang="tr-TR" smtClean="0"/>
              <a:t>29.04.2025</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F86C7C-F1DD-4561-8C59-3DFC1BED7A0F}" type="slidenum">
              <a:rPr lang="tr-TR" smtClean="0"/>
              <a:t>‹#›</a:t>
            </a:fld>
            <a:endParaRPr lang="tr-TR"/>
          </a:p>
        </p:txBody>
      </p:sp>
    </p:spTree>
    <p:extLst>
      <p:ext uri="{BB962C8B-B14F-4D97-AF65-F5344CB8AC3E}">
        <p14:creationId xmlns:p14="http://schemas.microsoft.com/office/powerpoint/2010/main" val="1679643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96056530"/>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87DE6118-2437-4B30-8E3C-4D2BE6020583}" type="datetimeFigureOut">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4/29/2025</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69E57DC2-970A-4B3E-BB1C-7A09969E49DF}" type="slidenum">
              <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4A2318"/>
              </a:solidFill>
              <a:effectLst/>
              <a:uLnTx/>
              <a:uFillTx/>
              <a:latin typeface="Franklin Gothic Book" panose="020B0503020102020204"/>
              <a:ea typeface="+mn-ea"/>
              <a:cs typeface="+mn-cs"/>
            </a:endParaRP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9762823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75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6" name="15 Dikdörtgen"/>
          <p:cNvSpPr>
            <a:spLocks noChangeArrowheads="1"/>
          </p:cNvSpPr>
          <p:nvPr/>
        </p:nvSpPr>
        <p:spPr bwMode="white">
          <a:xfrm>
            <a:off x="0" y="1"/>
            <a:ext cx="12192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8" name="17 Dikdörtgen"/>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9" name="18 Dikdörtgen"/>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9" name="8 Dikdörtgen"/>
          <p:cNvSpPr>
            <a:spLocks noChangeArrowheads="1"/>
          </p:cNvSpPr>
          <p:nvPr/>
        </p:nvSpPr>
        <p:spPr bwMode="auto">
          <a:xfrm>
            <a:off x="198967" y="6388101"/>
            <a:ext cx="11777133"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4" name="13 Veri Yer Tutucusu"/>
          <p:cNvSpPr>
            <a:spLocks noGrp="1"/>
          </p:cNvSpPr>
          <p:nvPr>
            <p:ph type="dt" sz="half" idx="2"/>
          </p:nvPr>
        </p:nvSpPr>
        <p:spPr>
          <a:xfrm>
            <a:off x="7721601" y="6405564"/>
            <a:ext cx="4059767"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7BD00A6-1DB4-439C-99C7-A839689B02B1}" type="datetimeFigureOut">
              <a:rPr kumimoji="0" lang="tr-TR" sz="1400" b="0" i="0" u="none" strike="noStrike" kern="1200" cap="none" spc="0" normalizeH="0" baseline="0" noProof="0">
                <a:ln>
                  <a:noFill/>
                </a:ln>
                <a:solidFill>
                  <a:srgbClr val="FFFFFF"/>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29.04.2025</a:t>
            </a:fld>
            <a:endParaRPr kumimoji="0" lang="tr-TR" sz="1400" b="0" i="0" u="none" strike="noStrike" kern="1200" cap="none" spc="0" normalizeH="0" baseline="0" noProof="0">
              <a:ln>
                <a:noFill/>
              </a:ln>
              <a:solidFill>
                <a:srgbClr val="FFFFFF"/>
              </a:solidFill>
              <a:effectLst/>
              <a:uLnTx/>
              <a:uFillTx/>
              <a:latin typeface="Calibri"/>
              <a:ea typeface="+mn-ea"/>
              <a:cs typeface="+mn-cs"/>
            </a:endParaRPr>
          </a:p>
        </p:txBody>
      </p:sp>
      <p:sp>
        <p:nvSpPr>
          <p:cNvPr id="3" name="2 Altbilgi Yer Tutucusu"/>
          <p:cNvSpPr>
            <a:spLocks noGrp="1"/>
          </p:cNvSpPr>
          <p:nvPr>
            <p:ph type="ftr" sz="quarter" idx="3"/>
          </p:nvPr>
        </p:nvSpPr>
        <p:spPr>
          <a:xfrm>
            <a:off x="406400" y="6410326"/>
            <a:ext cx="47752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srgbClr val="FFFFFF"/>
              </a:solidFill>
              <a:effectLst/>
              <a:uLnTx/>
              <a:uFillTx/>
              <a:latin typeface="Calibri"/>
              <a:ea typeface="+mn-ea"/>
              <a:cs typeface="+mn-cs"/>
            </a:endParaRPr>
          </a:p>
        </p:txBody>
      </p:sp>
      <p:sp>
        <p:nvSpPr>
          <p:cNvPr id="8" name="7 Dikdörtgen"/>
          <p:cNvSpPr>
            <a:spLocks noChangeArrowheads="1"/>
          </p:cNvSpPr>
          <p:nvPr/>
        </p:nvSpPr>
        <p:spPr bwMode="auto">
          <a:xfrm>
            <a:off x="203200" y="155575"/>
            <a:ext cx="11777133"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702C1C"/>
              </a:solidFill>
              <a:effectLst/>
              <a:uLnTx/>
              <a:uFillTx/>
              <a:latin typeface="Calibri"/>
              <a:ea typeface="+mn-ea"/>
              <a:cs typeface="+mn-cs"/>
            </a:endParaRPr>
          </a:p>
        </p:txBody>
      </p:sp>
      <p:sp>
        <p:nvSpPr>
          <p:cNvPr id="10" name="9 Düz Bağlayıcı"/>
          <p:cNvSpPr>
            <a:spLocks noChangeShapeType="1"/>
          </p:cNvSpPr>
          <p:nvPr/>
        </p:nvSpPr>
        <p:spPr bwMode="auto">
          <a:xfrm>
            <a:off x="203200" y="1276350"/>
            <a:ext cx="11777133"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02C1C"/>
              </a:solidFill>
              <a:effectLst/>
              <a:uLnTx/>
              <a:uFillTx/>
              <a:latin typeface="Calibri"/>
              <a:ea typeface="+mn-ea"/>
              <a:cs typeface="+mn-cs"/>
            </a:endParaRPr>
          </a:p>
        </p:txBody>
      </p:sp>
      <p:sp>
        <p:nvSpPr>
          <p:cNvPr id="12" name="11 Oval"/>
          <p:cNvSpPr/>
          <p:nvPr/>
        </p:nvSpPr>
        <p:spPr>
          <a:xfrm>
            <a:off x="5689600" y="955675"/>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14 Oval"/>
          <p:cNvSpPr/>
          <p:nvPr/>
        </p:nvSpPr>
        <p:spPr>
          <a:xfrm>
            <a:off x="5816600" y="1050925"/>
            <a:ext cx="5588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3" name="22 Slayt Numarası Yer Tutucusu"/>
          <p:cNvSpPr>
            <a:spLocks noGrp="1"/>
          </p:cNvSpPr>
          <p:nvPr>
            <p:ph type="sldNum" sz="quarter" idx="4"/>
          </p:nvPr>
        </p:nvSpPr>
        <p:spPr>
          <a:xfrm>
            <a:off x="5791200" y="1039814"/>
            <a:ext cx="6096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a:solidFill>
                  <a:schemeClr val="accent3">
                    <a:shade val="75000"/>
                  </a:schemeClr>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15E22D36-4AEC-4B69-BD06-710FFE67346C}" type="slidenum">
              <a:rPr kumimoji="0" lang="tr-TR" sz="1600" b="0" i="0" u="none" strike="noStrike" kern="1200" cap="none" spc="0" normalizeH="0" baseline="0" noProof="0">
                <a:ln>
                  <a:noFill/>
                </a:ln>
                <a:solidFill>
                  <a:srgbClr val="702C1C">
                    <a:shade val="75000"/>
                  </a:srgb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tr-TR" sz="1600" b="0" i="0" u="none" strike="noStrike" kern="1200" cap="none" spc="0" normalizeH="0" baseline="0" noProof="0">
              <a:ln>
                <a:noFill/>
              </a:ln>
              <a:solidFill>
                <a:srgbClr val="702C1C">
                  <a:shade val="75000"/>
                </a:srgbClr>
              </a:solidFill>
              <a:effectLst/>
              <a:uLnTx/>
              <a:uFillTx/>
              <a:latin typeface="Calibri"/>
              <a:ea typeface="+mn-ea"/>
              <a:cs typeface="+mn-cs"/>
            </a:endParaRPr>
          </a:p>
        </p:txBody>
      </p:sp>
      <p:sp>
        <p:nvSpPr>
          <p:cNvPr id="22" name="21 Başlık Yer Tutucusu"/>
          <p:cNvSpPr>
            <a:spLocks noGrp="1"/>
          </p:cNvSpPr>
          <p:nvPr>
            <p:ph type="title"/>
          </p:nvPr>
        </p:nvSpPr>
        <p:spPr>
          <a:xfrm>
            <a:off x="402167" y="228601"/>
            <a:ext cx="11379200" cy="758825"/>
          </a:xfrm>
          <a:prstGeom prst="rect">
            <a:avLst/>
          </a:prstGeom>
          <a:gradFill>
            <a:gsLst>
              <a:gs pos="0">
                <a:schemeClr val="bg1">
                  <a:lumMod val="75000"/>
                  <a:alpha val="0"/>
                </a:schemeClr>
              </a:gs>
              <a:gs pos="50000">
                <a:schemeClr val="accent1">
                  <a:tint val="44500"/>
                  <a:satMod val="160000"/>
                </a:schemeClr>
              </a:gs>
              <a:gs pos="100000">
                <a:schemeClr val="accent1">
                  <a:tint val="23500"/>
                  <a:satMod val="160000"/>
                </a:schemeClr>
              </a:gs>
            </a:gsLst>
            <a:lin ang="5400000" scaled="0"/>
          </a:gradFill>
        </p:spPr>
        <p:txBody>
          <a:bodyPr vert="horz" anchor="b">
            <a:normAutofit/>
          </a:bodyPr>
          <a:lstStyle/>
          <a:p>
            <a:r>
              <a:rPr lang="tr-TR" dirty="0"/>
              <a:t>Asıl başlık stili için tıklatın</a:t>
            </a:r>
            <a:endParaRPr lang="en-US" dirty="0"/>
          </a:p>
        </p:txBody>
      </p:sp>
      <p:sp>
        <p:nvSpPr>
          <p:cNvPr id="1039" name="12 Metin Yer Tutucusu"/>
          <p:cNvSpPr>
            <a:spLocks noGrp="1"/>
          </p:cNvSpPr>
          <p:nvPr>
            <p:ph type="body" idx="1"/>
          </p:nvPr>
        </p:nvSpPr>
        <p:spPr bwMode="auto">
          <a:xfrm>
            <a:off x="402167" y="1524000"/>
            <a:ext cx="113792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394178424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ransition>
    <p:wheel spokes="8"/>
  </p:transition>
  <p:txStyles>
    <p:titleStyle>
      <a:lvl1pPr algn="ctr" rtl="0" eaLnBrk="0" fontAlgn="base" hangingPunct="0">
        <a:spcBef>
          <a:spcPct val="0"/>
        </a:spcBef>
        <a:spcAft>
          <a:spcPct val="0"/>
        </a:spcAft>
        <a:defRPr sz="3300" kern="1200">
          <a:solidFill>
            <a:srgbClr val="622517"/>
          </a:solidFill>
          <a:latin typeface="+mj-lt"/>
          <a:ea typeface="+mj-ea"/>
          <a:cs typeface="+mj-cs"/>
        </a:defRPr>
      </a:lvl1pPr>
      <a:lvl2pPr algn="ctr" rtl="0" eaLnBrk="0" fontAlgn="base" hangingPunct="0">
        <a:spcBef>
          <a:spcPct val="0"/>
        </a:spcBef>
        <a:spcAft>
          <a:spcPct val="0"/>
        </a:spcAft>
        <a:defRPr sz="3300">
          <a:solidFill>
            <a:srgbClr val="622517"/>
          </a:solidFill>
          <a:latin typeface="Calibri" pitchFamily="34" charset="0"/>
        </a:defRPr>
      </a:lvl2pPr>
      <a:lvl3pPr algn="ctr" rtl="0" eaLnBrk="0" fontAlgn="base" hangingPunct="0">
        <a:spcBef>
          <a:spcPct val="0"/>
        </a:spcBef>
        <a:spcAft>
          <a:spcPct val="0"/>
        </a:spcAft>
        <a:defRPr sz="3300">
          <a:solidFill>
            <a:srgbClr val="622517"/>
          </a:solidFill>
          <a:latin typeface="Calibri" pitchFamily="34" charset="0"/>
        </a:defRPr>
      </a:lvl3pPr>
      <a:lvl4pPr algn="ctr" rtl="0" eaLnBrk="0" fontAlgn="base" hangingPunct="0">
        <a:spcBef>
          <a:spcPct val="0"/>
        </a:spcBef>
        <a:spcAft>
          <a:spcPct val="0"/>
        </a:spcAft>
        <a:defRPr sz="3300">
          <a:solidFill>
            <a:srgbClr val="622517"/>
          </a:solidFill>
          <a:latin typeface="Calibri" pitchFamily="34" charset="0"/>
        </a:defRPr>
      </a:lvl4pPr>
      <a:lvl5pPr algn="ctr" rtl="0" eaLnBrk="0" fontAlgn="base" hangingPunct="0">
        <a:spcBef>
          <a:spcPct val="0"/>
        </a:spcBef>
        <a:spcAft>
          <a:spcPct val="0"/>
        </a:spcAft>
        <a:defRPr sz="3300">
          <a:solidFill>
            <a:srgbClr val="622517"/>
          </a:solidFill>
          <a:latin typeface="Calibri" pitchFamily="34" charset="0"/>
        </a:defRPr>
      </a:lvl5pPr>
      <a:lvl6pPr marL="457200" algn="ctr" rtl="0" fontAlgn="base">
        <a:spcBef>
          <a:spcPct val="0"/>
        </a:spcBef>
        <a:spcAft>
          <a:spcPct val="0"/>
        </a:spcAft>
        <a:defRPr sz="3300">
          <a:solidFill>
            <a:srgbClr val="622517"/>
          </a:solidFill>
          <a:latin typeface="Calibri" pitchFamily="34" charset="0"/>
        </a:defRPr>
      </a:lvl6pPr>
      <a:lvl7pPr marL="914400" algn="ctr" rtl="0" fontAlgn="base">
        <a:spcBef>
          <a:spcPct val="0"/>
        </a:spcBef>
        <a:spcAft>
          <a:spcPct val="0"/>
        </a:spcAft>
        <a:defRPr sz="3300">
          <a:solidFill>
            <a:srgbClr val="622517"/>
          </a:solidFill>
          <a:latin typeface="Calibri" pitchFamily="34" charset="0"/>
        </a:defRPr>
      </a:lvl7pPr>
      <a:lvl8pPr marL="1371600" algn="ctr" rtl="0" fontAlgn="base">
        <a:spcBef>
          <a:spcPct val="0"/>
        </a:spcBef>
        <a:spcAft>
          <a:spcPct val="0"/>
        </a:spcAft>
        <a:defRPr sz="3300">
          <a:solidFill>
            <a:srgbClr val="622517"/>
          </a:solidFill>
          <a:latin typeface="Calibri" pitchFamily="34" charset="0"/>
        </a:defRPr>
      </a:lvl8pPr>
      <a:lvl9pPr marL="1828800" algn="ctr" rtl="0" fontAlgn="base">
        <a:spcBef>
          <a:spcPct val="0"/>
        </a:spcBef>
        <a:spcAft>
          <a:spcPct val="0"/>
        </a:spcAft>
        <a:defRPr sz="3300">
          <a:solidFill>
            <a:srgbClr val="622517"/>
          </a:solidFill>
          <a:latin typeface="Calibri" pitchFamily="34"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702C1C"/>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6.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그룹 1">
            <a:extLst>
              <a:ext uri="{FF2B5EF4-FFF2-40B4-BE49-F238E27FC236}">
                <a16:creationId xmlns:a16="http://schemas.microsoft.com/office/drawing/2014/main" id="{B74DAD16-E65B-4C4E-98E0-E745D8149456}"/>
              </a:ext>
            </a:extLst>
          </p:cNvPr>
          <p:cNvGrpSpPr/>
          <p:nvPr/>
        </p:nvGrpSpPr>
        <p:grpSpPr>
          <a:xfrm>
            <a:off x="1" y="637930"/>
            <a:ext cx="12192000" cy="5445626"/>
            <a:chOff x="148599" y="2748437"/>
            <a:chExt cx="11984687" cy="5445626"/>
          </a:xfrm>
        </p:grpSpPr>
        <p:sp>
          <p:nvSpPr>
            <p:cNvPr id="4" name="TextBox 3">
              <a:extLst>
                <a:ext uri="{FF2B5EF4-FFF2-40B4-BE49-F238E27FC236}">
                  <a16:creationId xmlns:a16="http://schemas.microsoft.com/office/drawing/2014/main" id="{2B232F00-FEA9-4A84-8331-03794783A95D}"/>
                </a:ext>
              </a:extLst>
            </p:cNvPr>
            <p:cNvSpPr txBox="1"/>
            <p:nvPr/>
          </p:nvSpPr>
          <p:spPr>
            <a:xfrm>
              <a:off x="148599" y="2748437"/>
              <a:ext cx="11984687" cy="923330"/>
            </a:xfrm>
            <a:prstGeom prst="rect">
              <a:avLst/>
            </a:prstGeom>
            <a:no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0" i="0" u="none" strike="noStrike" kern="1200" cap="none" spc="0" normalizeH="0" baseline="0" noProof="0" dirty="0">
                  <a:ln>
                    <a:noFill/>
                  </a:ln>
                  <a:solidFill>
                    <a:prstClr val="black">
                      <a:lumMod val="75000"/>
                      <a:lumOff val="25000"/>
                    </a:prstClr>
                  </a:solidFill>
                  <a:effectLst/>
                  <a:uLnTx/>
                  <a:uFillTx/>
                  <a:latin typeface="Arial"/>
                  <a:ea typeface="맑은 고딕"/>
                  <a:cs typeface="+mn-cs"/>
                </a:rPr>
                <a:t>YÖNETİM BİLİMİ</a:t>
              </a:r>
              <a:endParaRPr kumimoji="0" lang="ko-KR" altLang="en-US" sz="5400" b="0" i="0" u="none" strike="noStrike" kern="1200" cap="none" spc="0" normalizeH="0" baseline="0" noProof="0" dirty="0">
                <a:ln>
                  <a:noFill/>
                </a:ln>
                <a:solidFill>
                  <a:prstClr val="black">
                    <a:lumMod val="75000"/>
                    <a:lumOff val="25000"/>
                  </a:prstClr>
                </a:solidFill>
                <a:effectLst/>
                <a:uLnTx/>
                <a:uFillTx/>
                <a:latin typeface="Arial"/>
                <a:ea typeface="맑은 고딕"/>
                <a:cs typeface="Arial" pitchFamily="34" charset="0"/>
              </a:endParaRPr>
            </a:p>
          </p:txBody>
        </p:sp>
        <p:sp>
          <p:nvSpPr>
            <p:cNvPr id="5" name="TextBox 4">
              <a:extLst>
                <a:ext uri="{FF2B5EF4-FFF2-40B4-BE49-F238E27FC236}">
                  <a16:creationId xmlns:a16="http://schemas.microsoft.com/office/drawing/2014/main" id="{B768EB30-2878-49D7-B188-1842D47B4EF5}"/>
                </a:ext>
              </a:extLst>
            </p:cNvPr>
            <p:cNvSpPr txBox="1"/>
            <p:nvPr/>
          </p:nvSpPr>
          <p:spPr>
            <a:xfrm>
              <a:off x="8393833" y="7814407"/>
              <a:ext cx="3664548" cy="379656"/>
            </a:xfrm>
            <a:prstGeom prst="rect">
              <a:avLst/>
            </a:prstGeom>
            <a:no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altLang="ko-KR" sz="1867" b="1" noProof="0" dirty="0">
                  <a:solidFill>
                    <a:prstClr val="black">
                      <a:lumMod val="75000"/>
                      <a:lumOff val="25000"/>
                    </a:prstClr>
                  </a:solidFill>
                  <a:latin typeface="Arial"/>
                  <a:ea typeface="맑은 고딕"/>
                  <a:cs typeface="Arial" pitchFamily="34" charset="0"/>
                </a:rPr>
                <a:t>Prof. Dr. Levent Şahin</a:t>
              </a:r>
            </a:p>
          </p:txBody>
        </p:sp>
      </p:grpSp>
    </p:spTree>
    <p:extLst>
      <p:ext uri="{BB962C8B-B14F-4D97-AF65-F5344CB8AC3E}">
        <p14:creationId xmlns:p14="http://schemas.microsoft.com/office/powerpoint/2010/main" val="2475760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71600" y="420624"/>
            <a:ext cx="9601200" cy="850392"/>
          </a:xfrm>
        </p:spPr>
        <p:txBody>
          <a:bodyPr>
            <a:normAutofit/>
          </a:bodyPr>
          <a:lstStyle/>
          <a:p>
            <a:r>
              <a:rPr lang="tr-TR" dirty="0"/>
              <a:t>FORMEL İLETİŞİM TÜRLERİ</a:t>
            </a:r>
          </a:p>
        </p:txBody>
      </p:sp>
      <p:pic>
        <p:nvPicPr>
          <p:cNvPr id="3074" name="Picture 2" descr="biÃ§imsel iletiÅim tÃ¼rleri ile ilgili gÃ¶rsel sonuc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52728" y="1618488"/>
            <a:ext cx="10671048" cy="5065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271309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dirty="0"/>
          </a:p>
        </p:txBody>
      </p:sp>
      <p:pic>
        <p:nvPicPr>
          <p:cNvPr id="4" name="Resim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8952" y="256032"/>
            <a:ext cx="11320272" cy="666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4321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71600" y="146304"/>
            <a:ext cx="9601200" cy="996696"/>
          </a:xfrm>
        </p:spPr>
        <p:txBody>
          <a:bodyPr>
            <a:normAutofit/>
          </a:bodyPr>
          <a:lstStyle/>
          <a:p>
            <a:r>
              <a:rPr lang="tr-TR" dirty="0"/>
              <a:t>ÖRGÜTSEL İLETİŞİM KANALLARI</a:t>
            </a:r>
          </a:p>
        </p:txBody>
      </p:sp>
      <p:graphicFrame>
        <p:nvGraphicFramePr>
          <p:cNvPr id="5" name="İçerik Yer Tutucusu 4"/>
          <p:cNvGraphicFramePr>
            <a:graphicFrameLocks noGrp="1"/>
          </p:cNvGraphicFramePr>
          <p:nvPr>
            <p:ph idx="1"/>
          </p:nvPr>
        </p:nvGraphicFramePr>
        <p:xfrm>
          <a:off x="768096" y="960121"/>
          <a:ext cx="11423904" cy="57978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011951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71600" y="310896"/>
            <a:ext cx="9601200" cy="704088"/>
          </a:xfrm>
        </p:spPr>
        <p:txBody>
          <a:bodyPr>
            <a:normAutofit fontScale="90000"/>
          </a:bodyPr>
          <a:lstStyle/>
          <a:p>
            <a:pPr algn="ctr"/>
            <a:r>
              <a:rPr lang="tr-TR" sz="3600" dirty="0"/>
              <a:t>ÖRGÜTSEL İLETİŞİMDE GRUPLAR</a:t>
            </a:r>
            <a:br>
              <a:rPr lang="tr-TR" sz="3600" dirty="0"/>
            </a:br>
            <a:endParaRPr lang="tr-TR" sz="3600" b="1" dirty="0"/>
          </a:p>
        </p:txBody>
      </p:sp>
      <p:pic>
        <p:nvPicPr>
          <p:cNvPr id="4" name="Resim 2"/>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87552" y="1261872"/>
            <a:ext cx="10579608" cy="5477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80788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71600" y="310896"/>
            <a:ext cx="9601200" cy="704088"/>
          </a:xfrm>
        </p:spPr>
        <p:txBody>
          <a:bodyPr>
            <a:normAutofit fontScale="90000"/>
          </a:bodyPr>
          <a:lstStyle/>
          <a:p>
            <a:pPr algn="ctr"/>
            <a:r>
              <a:rPr lang="tr-TR" sz="3600" dirty="0"/>
              <a:t>MERKEZİLEŞMİŞ – MERKEZİLEŞMEMİŞ İLETİŞİM AĞLARI</a:t>
            </a:r>
            <a:endParaRPr lang="tr-TR" sz="3600" b="1" dirty="0"/>
          </a:p>
        </p:txBody>
      </p:sp>
      <p:sp>
        <p:nvSpPr>
          <p:cNvPr id="3" name="İçerik Yer Tutucusu 2"/>
          <p:cNvSpPr>
            <a:spLocks noGrp="1"/>
          </p:cNvSpPr>
          <p:nvPr>
            <p:ph idx="1"/>
          </p:nvPr>
        </p:nvSpPr>
        <p:spPr>
          <a:xfrm>
            <a:off x="1371600" y="1920240"/>
            <a:ext cx="9601200" cy="4837176"/>
          </a:xfrm>
        </p:spPr>
        <p:txBody>
          <a:bodyPr>
            <a:normAutofit fontScale="77500" lnSpcReduction="20000"/>
          </a:bodyPr>
          <a:lstStyle/>
          <a:p>
            <a:pPr marL="342900" indent="-342900">
              <a:buFont typeface="Arial" panose="020B0604020202020204" pitchFamily="34" charset="0"/>
              <a:buChar char="•"/>
              <a:defRPr/>
            </a:pPr>
            <a:r>
              <a:rPr lang="tr-TR" altLang="tr-TR" sz="4000" b="1" dirty="0"/>
              <a:t>Merkezileşmiş iletişim ağları</a:t>
            </a:r>
            <a:r>
              <a:rPr lang="tr-TR" altLang="tr-TR" sz="4000" dirty="0"/>
              <a:t>nın basit sorunların çözümünde son derece hızlı ve etkindir. Bu iletişim modelinde çalışanlar karar alıcı konumdaki merkezi kişiye gerekli olan bilgiyi kolayca ulaştırmaktadırlar. </a:t>
            </a:r>
          </a:p>
          <a:p>
            <a:pPr marL="342900" indent="-342900">
              <a:buFont typeface="Arial" panose="020B0604020202020204" pitchFamily="34" charset="0"/>
              <a:buChar char="•"/>
              <a:defRPr/>
            </a:pPr>
            <a:endParaRPr lang="tr-TR" altLang="tr-TR" sz="4000" dirty="0"/>
          </a:p>
          <a:p>
            <a:pPr marL="342900" indent="-342900">
              <a:buFont typeface="Arial" panose="020B0604020202020204" pitchFamily="34" charset="0"/>
              <a:buChar char="•"/>
              <a:defRPr/>
            </a:pPr>
            <a:r>
              <a:rPr lang="tr-TR" altLang="tr-TR" sz="4000" dirty="0"/>
              <a:t> Karmaşık problemlerin çözümünde ise </a:t>
            </a:r>
            <a:r>
              <a:rPr lang="tr-TR" altLang="tr-TR" sz="4000" b="1" dirty="0"/>
              <a:t>merkezileşmemiş iletişim ağları </a:t>
            </a:r>
            <a:r>
              <a:rPr lang="tr-TR" altLang="tr-TR" sz="4000" dirty="0"/>
              <a:t>daha etkin ve daha hızlıdır. Çünkü bu yapılarda gerekli olan bilgi belirli bir kişide değil bilgi havuzunda bulunur ve karar alıcı için çok geniş kapsamlı iletişim bilgisi mevcuttur.</a:t>
            </a:r>
          </a:p>
          <a:p>
            <a:pPr marL="0" lvl="0" indent="0" algn="ctr">
              <a:lnSpc>
                <a:spcPct val="90000"/>
              </a:lnSpc>
              <a:spcAft>
                <a:spcPts val="0"/>
              </a:spcAft>
              <a:buNone/>
            </a:pPr>
            <a:endParaRPr lang="tr-TR" sz="4000" dirty="0">
              <a:solidFill>
                <a:prstClr val="black"/>
              </a:solidFill>
              <a:latin typeface="Calibri"/>
            </a:endParaRPr>
          </a:p>
        </p:txBody>
      </p:sp>
    </p:spTree>
    <p:extLst>
      <p:ext uri="{BB962C8B-B14F-4D97-AF65-F5344CB8AC3E}">
        <p14:creationId xmlns:p14="http://schemas.microsoft.com/office/powerpoint/2010/main" val="348072098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71600" y="310896"/>
            <a:ext cx="9601200" cy="704088"/>
          </a:xfrm>
        </p:spPr>
        <p:txBody>
          <a:bodyPr>
            <a:normAutofit/>
          </a:bodyPr>
          <a:lstStyle/>
          <a:p>
            <a:pPr algn="ctr"/>
            <a:r>
              <a:rPr lang="tr-TR" sz="3600" dirty="0"/>
              <a:t>İLETİŞİM MODELLERİNİN DEĞERLENDİRİLMESİ</a:t>
            </a:r>
            <a:endParaRPr lang="tr-TR" sz="3600" b="1"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23544" y="1399033"/>
            <a:ext cx="10634471" cy="518697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80769367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483E424D-2122-4894-BEEB-1112404CEA91}"/>
              </a:ext>
            </a:extLst>
          </p:cNvPr>
          <p:cNvGrpSpPr/>
          <p:nvPr/>
        </p:nvGrpSpPr>
        <p:grpSpPr>
          <a:xfrm>
            <a:off x="807438" y="2060768"/>
            <a:ext cx="4349778" cy="3884483"/>
            <a:chOff x="7635439" y="1076110"/>
            <a:chExt cx="3732748" cy="2873864"/>
          </a:xfrm>
        </p:grpSpPr>
        <p:sp>
          <p:nvSpPr>
            <p:cNvPr id="9" name="TextBox 8">
              <a:extLst>
                <a:ext uri="{FF2B5EF4-FFF2-40B4-BE49-F238E27FC236}">
                  <a16:creationId xmlns:a16="http://schemas.microsoft.com/office/drawing/2014/main" id="{BE9EDDD5-66C5-46CD-9A4A-D7045B85FF59}"/>
                </a:ext>
              </a:extLst>
            </p:cNvPr>
            <p:cNvSpPr txBox="1"/>
            <p:nvPr/>
          </p:nvSpPr>
          <p:spPr>
            <a:xfrm>
              <a:off x="7635444" y="1076110"/>
              <a:ext cx="3732743" cy="232257"/>
            </a:xfrm>
            <a:prstGeom prst="rect">
              <a:avLst/>
            </a:prstGeom>
            <a:noFill/>
          </p:spPr>
          <p:txBody>
            <a:bodyPr wrap="square" rtlCol="0">
              <a:spAutoFit/>
            </a:bodyPr>
            <a:lstStyle/>
            <a:p>
              <a:pPr marL="285750" marR="0" lvl="0" indent="-2857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tr-TR" altLang="ko-KR" sz="1800" b="0" i="0" u="none" strike="noStrike" kern="1200" cap="none" spc="0" normalizeH="0" baseline="0" noProof="0" dirty="0">
                  <a:ln>
                    <a:noFill/>
                  </a:ln>
                  <a:solidFill>
                    <a:prstClr val="white"/>
                  </a:solidFill>
                  <a:effectLst/>
                  <a:uLnTx/>
                  <a:uFillTx/>
                  <a:latin typeface="Arial"/>
                  <a:cs typeface="Arial" pitchFamily="34" charset="0"/>
                </a:rPr>
                <a:t>İletişim Ne (Değil)</a:t>
              </a:r>
              <a:r>
                <a:rPr kumimoji="0" lang="tr-TR" altLang="ko-KR" sz="1800" b="0" i="0" u="none" strike="noStrike" kern="1200" cap="none" spc="0" normalizeH="0" baseline="0" noProof="0" dirty="0" err="1">
                  <a:ln>
                    <a:noFill/>
                  </a:ln>
                  <a:solidFill>
                    <a:prstClr val="white"/>
                  </a:solidFill>
                  <a:effectLst/>
                  <a:uLnTx/>
                  <a:uFillTx/>
                  <a:latin typeface="Arial"/>
                  <a:cs typeface="Arial" pitchFamily="34" charset="0"/>
                </a:rPr>
                <a:t>dir</a:t>
              </a:r>
              <a:r>
                <a:rPr kumimoji="0" lang="tr-TR" altLang="ko-KR" sz="1800" b="0" i="0" u="none" strike="noStrike" kern="1200" cap="none" spc="0" normalizeH="0" baseline="0" noProof="0" dirty="0">
                  <a:ln>
                    <a:noFill/>
                  </a:ln>
                  <a:solidFill>
                    <a:prstClr val="white"/>
                  </a:solidFill>
                  <a:effectLst/>
                  <a:uLnTx/>
                  <a:uFillTx/>
                  <a:latin typeface="Arial"/>
                  <a:cs typeface="Arial" pitchFamily="34" charset="0"/>
                </a:rPr>
                <a:t>?</a:t>
              </a:r>
              <a:endParaRPr kumimoji="0" lang="en-US" altLang="ko-KR" sz="1800" b="0" i="0" u="none" strike="noStrike" kern="1200" cap="none" spc="0" normalizeH="0" baseline="0" noProof="0" dirty="0">
                <a:ln>
                  <a:noFill/>
                </a:ln>
                <a:solidFill>
                  <a:prstClr val="white"/>
                </a:solidFill>
                <a:effectLst/>
                <a:uLnTx/>
                <a:uFillTx/>
                <a:latin typeface="Arial"/>
                <a:cs typeface="Arial" pitchFamily="34" charset="0"/>
              </a:endParaRPr>
            </a:p>
          </p:txBody>
        </p:sp>
        <p:sp>
          <p:nvSpPr>
            <p:cNvPr id="10" name="TextBox 9">
              <a:extLst>
                <a:ext uri="{FF2B5EF4-FFF2-40B4-BE49-F238E27FC236}">
                  <a16:creationId xmlns:a16="http://schemas.microsoft.com/office/drawing/2014/main" id="{3BF88B93-1322-4127-8119-7029C8CA17E2}"/>
                </a:ext>
              </a:extLst>
            </p:cNvPr>
            <p:cNvSpPr txBox="1"/>
            <p:nvPr/>
          </p:nvSpPr>
          <p:spPr>
            <a:xfrm>
              <a:off x="7635442" y="1889113"/>
              <a:ext cx="3732743" cy="232257"/>
            </a:xfrm>
            <a:prstGeom prst="rect">
              <a:avLst/>
            </a:prstGeom>
            <a:noFill/>
          </p:spPr>
          <p:txBody>
            <a:bodyPr wrap="square" rtlCol="0">
              <a:spAutoFit/>
            </a:bodyPr>
            <a:lstStyle/>
            <a:p>
              <a:pPr marL="285750" marR="0" lvl="0" indent="-2857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tr-TR" altLang="ko-KR" sz="1800" b="0" i="0" u="none" strike="noStrike" kern="1200" cap="none" spc="0" normalizeH="0" baseline="0" noProof="0" dirty="0">
                  <a:ln>
                    <a:noFill/>
                  </a:ln>
                  <a:solidFill>
                    <a:prstClr val="white"/>
                  </a:solidFill>
                  <a:effectLst/>
                  <a:uLnTx/>
                  <a:uFillTx/>
                  <a:latin typeface="Arial"/>
                  <a:cs typeface="Arial" pitchFamily="34" charset="0"/>
                </a:rPr>
                <a:t>İletişim Kopar mı?</a:t>
              </a:r>
              <a:endParaRPr kumimoji="0" lang="en-US" altLang="ko-KR" sz="1800" b="0" i="0" u="none" strike="noStrike" kern="1200" cap="none" spc="0" normalizeH="0" baseline="0" noProof="0" dirty="0">
                <a:ln>
                  <a:noFill/>
                </a:ln>
                <a:solidFill>
                  <a:prstClr val="white"/>
                </a:solidFill>
                <a:effectLst/>
                <a:uLnTx/>
                <a:uFillTx/>
                <a:latin typeface="Arial"/>
                <a:cs typeface="Arial" pitchFamily="34" charset="0"/>
              </a:endParaRPr>
            </a:p>
          </p:txBody>
        </p:sp>
        <p:sp>
          <p:nvSpPr>
            <p:cNvPr id="11" name="TextBox 10">
              <a:extLst>
                <a:ext uri="{FF2B5EF4-FFF2-40B4-BE49-F238E27FC236}">
                  <a16:creationId xmlns:a16="http://schemas.microsoft.com/office/drawing/2014/main" id="{4223B90C-0575-4F55-BCE5-D32143D186C4}"/>
                </a:ext>
              </a:extLst>
            </p:cNvPr>
            <p:cNvSpPr txBox="1"/>
            <p:nvPr/>
          </p:nvSpPr>
          <p:spPr>
            <a:xfrm>
              <a:off x="7635443" y="1545010"/>
              <a:ext cx="3732743" cy="232257"/>
            </a:xfrm>
            <a:prstGeom prst="rect">
              <a:avLst/>
            </a:prstGeom>
            <a:noFill/>
          </p:spPr>
          <p:txBody>
            <a:bodyPr wrap="square" rtlCol="0">
              <a:spAutoFit/>
            </a:bodyPr>
            <a:lstStyle/>
            <a:p>
              <a:pPr marL="285750" marR="0" lvl="0" indent="-2857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tr-TR" altLang="ko-KR" sz="1800" b="0" i="0" u="none" strike="noStrike" kern="1200" cap="none" spc="0" normalizeH="0" baseline="0" noProof="0" dirty="0">
                  <a:ln>
                    <a:noFill/>
                  </a:ln>
                  <a:solidFill>
                    <a:prstClr val="white"/>
                  </a:solidFill>
                  <a:effectLst/>
                  <a:uLnTx/>
                  <a:uFillTx/>
                  <a:latin typeface="Arial"/>
                  <a:cs typeface="Arial" pitchFamily="34" charset="0"/>
                </a:rPr>
                <a:t>Gerçek İletişim Nedir?</a:t>
              </a:r>
              <a:endParaRPr kumimoji="0" lang="en-US" altLang="ko-KR" sz="1800" b="0" i="0" u="none" strike="noStrike" kern="1200" cap="none" spc="0" normalizeH="0" baseline="0" noProof="0" dirty="0">
                <a:ln>
                  <a:noFill/>
                </a:ln>
                <a:solidFill>
                  <a:prstClr val="white"/>
                </a:solidFill>
                <a:effectLst/>
                <a:uLnTx/>
                <a:uFillTx/>
                <a:latin typeface="Arial"/>
                <a:cs typeface="Arial" pitchFamily="34" charset="0"/>
              </a:endParaRPr>
            </a:p>
          </p:txBody>
        </p:sp>
        <p:sp>
          <p:nvSpPr>
            <p:cNvPr id="15" name="TextBox 14">
              <a:extLst>
                <a:ext uri="{FF2B5EF4-FFF2-40B4-BE49-F238E27FC236}">
                  <a16:creationId xmlns:a16="http://schemas.microsoft.com/office/drawing/2014/main" id="{FDB927DE-B648-47AF-B96A-6D434EEA6F28}"/>
                </a:ext>
              </a:extLst>
            </p:cNvPr>
            <p:cNvSpPr txBox="1"/>
            <p:nvPr/>
          </p:nvSpPr>
          <p:spPr>
            <a:xfrm>
              <a:off x="7635441" y="2209105"/>
              <a:ext cx="3732743" cy="232257"/>
            </a:xfrm>
            <a:prstGeom prst="rect">
              <a:avLst/>
            </a:prstGeom>
            <a:noFill/>
          </p:spPr>
          <p:txBody>
            <a:bodyPr wrap="square" rtlCol="0">
              <a:spAutoFit/>
            </a:bodyPr>
            <a:lstStyle/>
            <a:p>
              <a:pPr marL="285750" marR="0" lvl="0" indent="-2857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tr-TR" altLang="ko-KR" sz="1800" b="0" i="0" u="none" strike="noStrike" kern="1200" cap="none" spc="0" normalizeH="0" baseline="0" noProof="0" dirty="0">
                  <a:ln>
                    <a:noFill/>
                  </a:ln>
                  <a:solidFill>
                    <a:prstClr val="white"/>
                  </a:solidFill>
                  <a:effectLst/>
                  <a:uLnTx/>
                  <a:uFillTx/>
                  <a:latin typeface="Arial"/>
                  <a:cs typeface="Arial" pitchFamily="34" charset="0"/>
                </a:rPr>
                <a:t>İletişim Çeşitleri</a:t>
              </a:r>
              <a:r>
                <a:rPr kumimoji="0" lang="tr-TR" altLang="ko-KR" sz="1800" b="0" i="0" u="none" strike="noStrike" kern="1200" cap="none" spc="0" normalizeH="0" noProof="0" dirty="0">
                  <a:ln>
                    <a:noFill/>
                  </a:ln>
                  <a:solidFill>
                    <a:prstClr val="white"/>
                  </a:solidFill>
                  <a:effectLst/>
                  <a:uLnTx/>
                  <a:uFillTx/>
                  <a:latin typeface="Arial"/>
                  <a:cs typeface="Arial" pitchFamily="34" charset="0"/>
                </a:rPr>
                <a:t> Nelerdir?</a:t>
              </a:r>
              <a:endParaRPr kumimoji="0" lang="en-US" altLang="ko-KR" sz="1800" b="0" i="0" u="none" strike="noStrike" kern="1200" cap="none" spc="0" normalizeH="0" baseline="0" noProof="0" dirty="0">
                <a:ln>
                  <a:noFill/>
                </a:ln>
                <a:solidFill>
                  <a:prstClr val="white"/>
                </a:solidFill>
                <a:effectLst/>
                <a:uLnTx/>
                <a:uFillTx/>
                <a:latin typeface="Arial"/>
                <a:cs typeface="Arial" pitchFamily="34" charset="0"/>
              </a:endParaRPr>
            </a:p>
          </p:txBody>
        </p:sp>
        <p:sp>
          <p:nvSpPr>
            <p:cNvPr id="18" name="TextBox 14">
              <a:extLst>
                <a:ext uri="{FF2B5EF4-FFF2-40B4-BE49-F238E27FC236}">
                  <a16:creationId xmlns:a16="http://schemas.microsoft.com/office/drawing/2014/main" id="{FDB927DE-B648-47AF-B96A-6D434EEA6F28}"/>
                </a:ext>
              </a:extLst>
            </p:cNvPr>
            <p:cNvSpPr txBox="1"/>
            <p:nvPr/>
          </p:nvSpPr>
          <p:spPr>
            <a:xfrm>
              <a:off x="7635439" y="2553207"/>
              <a:ext cx="3732743" cy="687663"/>
            </a:xfrm>
            <a:prstGeom prst="rect">
              <a:avLst/>
            </a:prstGeom>
            <a:noFill/>
          </p:spPr>
          <p:txBody>
            <a:bodyPr wrap="square" rtlCol="0">
              <a:spAutoFit/>
            </a:bodyPr>
            <a:lstStyle/>
            <a:p>
              <a:pPr marL="285750" marR="0" lvl="0" indent="-2857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tr-TR" altLang="ko-KR" sz="1800" b="0" i="0" u="none" strike="noStrike" kern="1200" cap="none" spc="0" normalizeH="0" baseline="0" noProof="0" dirty="0">
                  <a:ln>
                    <a:noFill/>
                  </a:ln>
                  <a:solidFill>
                    <a:prstClr val="white"/>
                  </a:solidFill>
                  <a:effectLst/>
                  <a:uLnTx/>
                  <a:uFillTx/>
                  <a:latin typeface="Arial"/>
                  <a:cs typeface="Arial" pitchFamily="34" charset="0"/>
                </a:rPr>
                <a:t>Aktarma ve Algılama</a:t>
              </a:r>
            </a:p>
            <a:p>
              <a:pPr marL="742950" lvl="1" indent="-285750" defTabSz="914400">
                <a:lnSpc>
                  <a:spcPct val="80000"/>
                </a:lnSpc>
                <a:buFont typeface="Arial" panose="020B0604020202020204" pitchFamily="34" charset="0"/>
                <a:buChar char="•"/>
              </a:pPr>
              <a:r>
                <a:rPr lang="tr-TR" altLang="ko-KR" sz="1600" dirty="0">
                  <a:solidFill>
                    <a:prstClr val="white"/>
                  </a:solidFill>
                  <a:latin typeface="Arial"/>
                  <a:cs typeface="Arial" pitchFamily="34" charset="0"/>
                </a:rPr>
                <a:t>Görsel</a:t>
              </a:r>
            </a:p>
            <a:p>
              <a:pPr marL="742950" lvl="1" indent="-285750" defTabSz="914400">
                <a:lnSpc>
                  <a:spcPct val="80000"/>
                </a:lnSpc>
                <a:buFont typeface="Arial" panose="020B0604020202020204" pitchFamily="34" charset="0"/>
                <a:buChar char="•"/>
              </a:pPr>
              <a:r>
                <a:rPr kumimoji="0" lang="tr-TR" altLang="ko-KR" sz="1600" b="0" i="0" u="none" strike="noStrike" kern="1200" cap="none" spc="0" normalizeH="0" baseline="0" noProof="0" dirty="0">
                  <a:ln>
                    <a:noFill/>
                  </a:ln>
                  <a:solidFill>
                    <a:prstClr val="white"/>
                  </a:solidFill>
                  <a:effectLst/>
                  <a:uLnTx/>
                  <a:uFillTx/>
                  <a:latin typeface="Arial"/>
                  <a:cs typeface="Arial" pitchFamily="34" charset="0"/>
                </a:rPr>
                <a:t>İşitsel</a:t>
              </a:r>
              <a:endParaRPr lang="tr-TR" altLang="ko-KR" sz="1600" dirty="0">
                <a:solidFill>
                  <a:prstClr val="white"/>
                </a:solidFill>
                <a:latin typeface="Arial"/>
                <a:cs typeface="Arial" pitchFamily="34" charset="0"/>
              </a:endParaRPr>
            </a:p>
            <a:p>
              <a:pPr marL="742950" lvl="1" indent="-285750" defTabSz="914400">
                <a:lnSpc>
                  <a:spcPct val="80000"/>
                </a:lnSpc>
                <a:buFont typeface="Arial" panose="020B0604020202020204" pitchFamily="34" charset="0"/>
                <a:buChar char="•"/>
              </a:pPr>
              <a:r>
                <a:rPr kumimoji="0" lang="tr-TR" altLang="ko-KR" sz="1600" b="0" i="0" u="none" strike="noStrike" kern="1200" cap="none" spc="0" normalizeH="0" baseline="0" noProof="0" dirty="0">
                  <a:ln>
                    <a:noFill/>
                  </a:ln>
                  <a:solidFill>
                    <a:prstClr val="white"/>
                  </a:solidFill>
                  <a:effectLst/>
                  <a:uLnTx/>
                  <a:uFillTx/>
                  <a:latin typeface="Arial"/>
                  <a:cs typeface="Arial" pitchFamily="34" charset="0"/>
                </a:rPr>
                <a:t>Dokunsal </a:t>
              </a:r>
            </a:p>
          </p:txBody>
        </p:sp>
        <p:sp>
          <p:nvSpPr>
            <p:cNvPr id="14" name="TextBox 14">
              <a:extLst>
                <a:ext uri="{FF2B5EF4-FFF2-40B4-BE49-F238E27FC236}">
                  <a16:creationId xmlns:a16="http://schemas.microsoft.com/office/drawing/2014/main" id="{FDB927DE-B648-47AF-B96A-6D434EEA6F28}"/>
                </a:ext>
              </a:extLst>
            </p:cNvPr>
            <p:cNvSpPr txBox="1"/>
            <p:nvPr/>
          </p:nvSpPr>
          <p:spPr>
            <a:xfrm>
              <a:off x="7635439" y="3349504"/>
              <a:ext cx="3732743" cy="396203"/>
            </a:xfrm>
            <a:prstGeom prst="rect">
              <a:avLst/>
            </a:prstGeom>
            <a:noFill/>
          </p:spPr>
          <p:txBody>
            <a:bodyPr wrap="square" rtlCol="0">
              <a:spAutoFit/>
            </a:bodyPr>
            <a:lstStyle/>
            <a:p>
              <a:pPr marL="285750" marR="0" lvl="0" indent="-2857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tr-TR" altLang="ko-KR" sz="1800" b="0" i="0" u="none" strike="noStrike" kern="1200" cap="none" spc="0" normalizeH="0" baseline="0" noProof="0" dirty="0">
                  <a:ln>
                    <a:noFill/>
                  </a:ln>
                  <a:solidFill>
                    <a:prstClr val="white"/>
                  </a:solidFill>
                  <a:effectLst/>
                  <a:uLnTx/>
                  <a:uFillTx/>
                  <a:latin typeface="Arial"/>
                  <a:cs typeface="Arial" pitchFamily="34" charset="0"/>
                </a:rPr>
                <a:t>Etkili İletişim</a:t>
              </a:r>
              <a:r>
                <a:rPr lang="tr-TR" altLang="ko-KR" dirty="0">
                  <a:solidFill>
                    <a:prstClr val="white"/>
                  </a:solidFill>
                  <a:latin typeface="Arial"/>
                  <a:cs typeface="Arial" pitchFamily="34" charset="0"/>
                </a:rPr>
                <a:t>i Engelleyen Faktörler</a:t>
              </a:r>
              <a:endParaRPr kumimoji="0" lang="en-US" altLang="ko-KR" sz="1800" b="0" i="0" u="none" strike="noStrike" kern="1200" cap="none" spc="0" normalizeH="0" baseline="0" noProof="0" dirty="0">
                <a:ln>
                  <a:noFill/>
                </a:ln>
                <a:solidFill>
                  <a:prstClr val="white"/>
                </a:solidFill>
                <a:effectLst/>
                <a:uLnTx/>
                <a:uFillTx/>
                <a:latin typeface="Arial"/>
                <a:cs typeface="Arial" pitchFamily="34" charset="0"/>
              </a:endParaRPr>
            </a:p>
          </p:txBody>
        </p:sp>
        <p:sp>
          <p:nvSpPr>
            <p:cNvPr id="16" name="TextBox 14">
              <a:extLst>
                <a:ext uri="{FF2B5EF4-FFF2-40B4-BE49-F238E27FC236}">
                  <a16:creationId xmlns:a16="http://schemas.microsoft.com/office/drawing/2014/main" id="{FDB927DE-B648-47AF-B96A-6D434EEA6F28}"/>
                </a:ext>
              </a:extLst>
            </p:cNvPr>
            <p:cNvSpPr txBox="1"/>
            <p:nvPr/>
          </p:nvSpPr>
          <p:spPr>
            <a:xfrm>
              <a:off x="7635439" y="3717717"/>
              <a:ext cx="3732743" cy="232257"/>
            </a:xfrm>
            <a:prstGeom prst="rect">
              <a:avLst/>
            </a:prstGeom>
            <a:noFill/>
          </p:spPr>
          <p:txBody>
            <a:bodyPr wrap="square" rtlCol="0">
              <a:spAutoFit/>
            </a:bodyPr>
            <a:lstStyle/>
            <a:p>
              <a:pPr marL="285750" marR="0" lvl="0" indent="-2857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kumimoji="0" lang="tr-TR" altLang="ko-KR" sz="1800" b="0" i="0" u="none" strike="noStrike" kern="1200" cap="none" spc="0" normalizeH="0" baseline="0" noProof="0" dirty="0">
                  <a:ln>
                    <a:noFill/>
                  </a:ln>
                  <a:solidFill>
                    <a:prstClr val="white"/>
                  </a:solidFill>
                  <a:effectLst/>
                  <a:uLnTx/>
                  <a:uFillTx/>
                  <a:latin typeface="Arial"/>
                  <a:cs typeface="Arial" pitchFamily="34" charset="0"/>
                </a:rPr>
                <a:t>Örgütlerde İletişim</a:t>
              </a:r>
              <a:r>
                <a:rPr kumimoji="0" lang="tr-TR" altLang="ko-KR" sz="1800" b="0" i="0" u="none" strike="noStrike" kern="1200" cap="none" spc="0" normalizeH="0" noProof="0" dirty="0">
                  <a:ln>
                    <a:noFill/>
                  </a:ln>
                  <a:solidFill>
                    <a:prstClr val="white"/>
                  </a:solidFill>
                  <a:effectLst/>
                  <a:uLnTx/>
                  <a:uFillTx/>
                  <a:latin typeface="Arial"/>
                  <a:cs typeface="Arial" pitchFamily="34" charset="0"/>
                </a:rPr>
                <a:t> Nasıl İyileştirilir?</a:t>
              </a:r>
              <a:endParaRPr kumimoji="0" lang="en-US" altLang="ko-KR" sz="1800" b="0" i="0" u="none" strike="noStrike" kern="1200" cap="none" spc="0" normalizeH="0" baseline="0" noProof="0" dirty="0">
                <a:ln>
                  <a:noFill/>
                </a:ln>
                <a:solidFill>
                  <a:prstClr val="white"/>
                </a:solidFill>
                <a:effectLst/>
                <a:uLnTx/>
                <a:uFillTx/>
                <a:latin typeface="Arial"/>
                <a:cs typeface="Arial" pitchFamily="34" charset="0"/>
              </a:endParaRPr>
            </a:p>
          </p:txBody>
        </p:sp>
      </p:grpSp>
      <p:sp>
        <p:nvSpPr>
          <p:cNvPr id="20" name="TextBox 19">
            <a:extLst>
              <a:ext uri="{FF2B5EF4-FFF2-40B4-BE49-F238E27FC236}">
                <a16:creationId xmlns:a16="http://schemas.microsoft.com/office/drawing/2014/main" id="{9A419B85-CD7F-463D-A032-717E1C1534D7}"/>
              </a:ext>
            </a:extLst>
          </p:cNvPr>
          <p:cNvSpPr txBox="1"/>
          <p:nvPr/>
        </p:nvSpPr>
        <p:spPr>
          <a:xfrm>
            <a:off x="4421793" y="5966941"/>
            <a:ext cx="3716367" cy="830997"/>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ko-KR" sz="2400" b="0" i="0" u="none" strike="noStrike" kern="1200" cap="none" spc="0" normalizeH="0" baseline="0" noProof="0" dirty="0" err="1">
                <a:ln>
                  <a:noFill/>
                </a:ln>
                <a:solidFill>
                  <a:prstClr val="white"/>
                </a:solidFill>
                <a:effectLst/>
                <a:uLnTx/>
                <a:uFillTx/>
                <a:latin typeface="Arial"/>
                <a:cs typeface="Arial" pitchFamily="34" charset="0"/>
              </a:rPr>
              <a:t>Tartışma</a:t>
            </a:r>
            <a:r>
              <a:rPr kumimoji="0" lang="en-GB" altLang="ko-KR" sz="2400" b="0" i="0" u="none" strike="noStrike" kern="1200" cap="none" spc="0" normalizeH="0" baseline="0" noProof="0" dirty="0">
                <a:ln>
                  <a:noFill/>
                </a:ln>
                <a:solidFill>
                  <a:prstClr val="white"/>
                </a:solidFill>
                <a:effectLst/>
                <a:uLnTx/>
                <a:uFillTx/>
                <a:latin typeface="Arial"/>
                <a:cs typeface="Arial" pitchFamily="34" charset="0"/>
              </a:rPr>
              <a:t> </a:t>
            </a:r>
            <a:r>
              <a:rPr kumimoji="0" lang="en-GB" altLang="ko-KR" sz="2400" b="0" i="0" u="none" strike="noStrike" kern="1200" cap="none" spc="0" normalizeH="0" baseline="0" noProof="0" dirty="0" err="1">
                <a:ln>
                  <a:noFill/>
                </a:ln>
                <a:solidFill>
                  <a:prstClr val="white"/>
                </a:solidFill>
                <a:effectLst/>
                <a:uLnTx/>
                <a:uFillTx/>
                <a:latin typeface="Arial"/>
                <a:cs typeface="Arial" pitchFamily="34" charset="0"/>
              </a:rPr>
              <a:t>Konuları</a:t>
            </a:r>
            <a:r>
              <a:rPr kumimoji="0" lang="en-GB" altLang="ko-KR" sz="2400" b="0" i="0" u="none" strike="noStrike" kern="1200" cap="none" spc="0" normalizeH="0" baseline="0" noProof="0" dirty="0">
                <a:ln>
                  <a:noFill/>
                </a:ln>
                <a:solidFill>
                  <a:prstClr val="white"/>
                </a:solidFill>
                <a:effectLst/>
                <a:uLnTx/>
                <a:uFillTx/>
                <a:latin typeface="Arial"/>
                <a:cs typeface="Arial" pitchFamily="34" charset="0"/>
              </a:rPr>
              <a:t>: </a:t>
            </a:r>
            <a:r>
              <a:rPr kumimoji="0" lang="en-GB" altLang="ko-KR" sz="2400" b="0" i="0" u="none" strike="noStrike" kern="1200" cap="none" spc="0" normalizeH="0" baseline="0" noProof="0" dirty="0" err="1">
                <a:ln>
                  <a:noFill/>
                </a:ln>
                <a:solidFill>
                  <a:prstClr val="white"/>
                </a:solidFill>
                <a:effectLst/>
                <a:uLnTx/>
                <a:uFillTx/>
                <a:latin typeface="Arial"/>
                <a:cs typeface="Arial" pitchFamily="34" charset="0"/>
              </a:rPr>
              <a:t>Soru-Cevap</a:t>
            </a:r>
            <a:r>
              <a:rPr kumimoji="0" lang="en-GB" altLang="ko-KR" sz="2400" b="0" i="0" u="none" strike="noStrike" kern="1200" cap="none" spc="0" normalizeH="0" baseline="0" noProof="0" dirty="0">
                <a:ln>
                  <a:noFill/>
                </a:ln>
                <a:solidFill>
                  <a:prstClr val="white"/>
                </a:solidFill>
                <a:effectLst/>
                <a:uLnTx/>
                <a:uFillTx/>
                <a:latin typeface="Arial"/>
                <a:cs typeface="Arial" pitchFamily="34" charset="0"/>
              </a:rPr>
              <a:t> / </a:t>
            </a:r>
            <a:r>
              <a:rPr kumimoji="0" lang="en-GB" altLang="ko-KR" sz="2400" b="0" i="0" u="none" strike="noStrike" kern="1200" cap="none" spc="0" normalizeH="0" baseline="0" noProof="0" dirty="0" err="1">
                <a:ln>
                  <a:noFill/>
                </a:ln>
                <a:solidFill>
                  <a:prstClr val="white"/>
                </a:solidFill>
                <a:effectLst/>
                <a:uLnTx/>
                <a:uFillTx/>
                <a:latin typeface="Arial"/>
                <a:cs typeface="Arial" pitchFamily="34" charset="0"/>
              </a:rPr>
              <a:t>Örnek</a:t>
            </a:r>
            <a:r>
              <a:rPr kumimoji="0" lang="en-GB" altLang="ko-KR" sz="2400" b="0" i="0" u="none" strike="noStrike" kern="1200" cap="none" spc="0" normalizeH="0" baseline="0" noProof="0" dirty="0">
                <a:ln>
                  <a:noFill/>
                </a:ln>
                <a:solidFill>
                  <a:prstClr val="white"/>
                </a:solidFill>
                <a:effectLst/>
                <a:uLnTx/>
                <a:uFillTx/>
                <a:latin typeface="Arial"/>
                <a:cs typeface="Arial" pitchFamily="34" charset="0"/>
              </a:rPr>
              <a:t> </a:t>
            </a:r>
            <a:r>
              <a:rPr kumimoji="0" lang="en-GB" altLang="ko-KR" sz="2400" b="0" i="0" u="none" strike="noStrike" kern="1200" cap="none" spc="0" normalizeH="0" baseline="0" noProof="0" dirty="0" err="1">
                <a:ln>
                  <a:noFill/>
                </a:ln>
                <a:solidFill>
                  <a:prstClr val="white"/>
                </a:solidFill>
                <a:effectLst/>
                <a:uLnTx/>
                <a:uFillTx/>
                <a:latin typeface="Arial"/>
                <a:cs typeface="Arial" pitchFamily="34" charset="0"/>
              </a:rPr>
              <a:t>Hikayeler</a:t>
            </a:r>
            <a:endParaRPr kumimoji="0" lang="en-GB" altLang="ko-KR" sz="2400" b="0" i="0" u="none" strike="noStrike" kern="1200" cap="none" spc="0" normalizeH="0" baseline="0" noProof="0" dirty="0">
              <a:ln>
                <a:noFill/>
              </a:ln>
              <a:solidFill>
                <a:prstClr val="white"/>
              </a:solidFill>
              <a:effectLst/>
              <a:uLnTx/>
              <a:uFillTx/>
              <a:latin typeface="Arial"/>
              <a:cs typeface="Arial" pitchFamily="34" charset="0"/>
            </a:endParaRPr>
          </a:p>
        </p:txBody>
      </p:sp>
      <p:sp>
        <p:nvSpPr>
          <p:cNvPr id="21" name="TextBox 20">
            <a:extLst>
              <a:ext uri="{FF2B5EF4-FFF2-40B4-BE49-F238E27FC236}">
                <a16:creationId xmlns:a16="http://schemas.microsoft.com/office/drawing/2014/main" id="{29AC4070-851A-4462-9788-4B62D2A08279}"/>
              </a:ext>
            </a:extLst>
          </p:cNvPr>
          <p:cNvSpPr txBox="1"/>
          <p:nvPr/>
        </p:nvSpPr>
        <p:spPr>
          <a:xfrm>
            <a:off x="807438" y="239485"/>
            <a:ext cx="7522746" cy="1569660"/>
          </a:xfrm>
          <a:prstGeom prst="rect">
            <a:avLst/>
          </a:prstGeom>
          <a:noFill/>
        </p:spPr>
        <p:txBody>
          <a:bodyPr wrap="square" rtlCol="0" anchor="ctr">
            <a:spAutoFit/>
          </a:bodyPr>
          <a:lstStyle/>
          <a:p>
            <a:pPr lvl="0" defTabSz="914400"/>
            <a:r>
              <a:rPr lang="tr-TR" altLang="ko-KR" sz="3200" b="1" dirty="0">
                <a:solidFill>
                  <a:prstClr val="white"/>
                </a:solidFill>
                <a:cs typeface="Arial" pitchFamily="34" charset="0"/>
              </a:rPr>
              <a:t>5</a:t>
            </a:r>
            <a:r>
              <a:rPr lang="en-US" altLang="ko-KR" sz="3200" b="1" dirty="0">
                <a:solidFill>
                  <a:prstClr val="white"/>
                </a:solidFill>
                <a:cs typeface="Arial" pitchFamily="34" charset="0"/>
              </a:rPr>
              <a:t>. EĞİTİM BAŞLIĞI: </a:t>
            </a:r>
            <a:br>
              <a:rPr lang="en-US" altLang="ko-KR" sz="3200" b="1" dirty="0">
                <a:solidFill>
                  <a:prstClr val="white"/>
                </a:solidFill>
                <a:cs typeface="Arial" pitchFamily="34" charset="0"/>
              </a:rPr>
            </a:br>
            <a:r>
              <a:rPr lang="en-US" altLang="ko-KR" sz="3200" b="1" dirty="0">
                <a:solidFill>
                  <a:prstClr val="white"/>
                </a:solidFill>
                <a:cs typeface="Arial" pitchFamily="34" charset="0"/>
              </a:rPr>
              <a:t>DAVRANIŞSAL YÖNETİM (C)</a:t>
            </a:r>
            <a:br>
              <a:rPr lang="en-US" altLang="ko-KR" sz="3200" b="1" dirty="0">
                <a:solidFill>
                  <a:prstClr val="white"/>
                </a:solidFill>
                <a:cs typeface="Arial" pitchFamily="34" charset="0"/>
              </a:rPr>
            </a:br>
            <a:r>
              <a:rPr lang="en-US" altLang="ko-KR" sz="3200" b="1" dirty="0" err="1">
                <a:solidFill>
                  <a:prstClr val="white"/>
                </a:solidFill>
                <a:cs typeface="Arial" pitchFamily="34" charset="0"/>
              </a:rPr>
              <a:t>İletişim</a:t>
            </a:r>
            <a:r>
              <a:rPr lang="en-US" altLang="ko-KR" sz="3200" b="1" dirty="0">
                <a:solidFill>
                  <a:prstClr val="white"/>
                </a:solidFill>
                <a:cs typeface="Arial" pitchFamily="34" charset="0"/>
              </a:rPr>
              <a:t> </a:t>
            </a:r>
            <a:r>
              <a:rPr lang="en-US" altLang="ko-KR" sz="3200" b="1" dirty="0" err="1">
                <a:solidFill>
                  <a:prstClr val="white"/>
                </a:solidFill>
                <a:cs typeface="Arial" pitchFamily="34" charset="0"/>
              </a:rPr>
              <a:t>Sanatı</a:t>
            </a:r>
            <a:endParaRPr kumimoji="0" lang="ko-KR" altLang="en-US" sz="3200" b="1" i="0" u="none" strike="noStrike" kern="1200" cap="none" spc="0" normalizeH="0" baseline="0" noProof="0" dirty="0">
              <a:ln>
                <a:noFill/>
              </a:ln>
              <a:solidFill>
                <a:prstClr val="white"/>
              </a:solidFill>
              <a:effectLst/>
              <a:uLnTx/>
              <a:uFillTx/>
              <a:latin typeface="Arial"/>
              <a:cs typeface="Arial" pitchFamily="34" charset="0"/>
            </a:endParaRPr>
          </a:p>
        </p:txBody>
      </p:sp>
    </p:spTree>
    <p:extLst>
      <p:ext uri="{BB962C8B-B14F-4D97-AF65-F5344CB8AC3E}">
        <p14:creationId xmlns:p14="http://schemas.microsoft.com/office/powerpoint/2010/main" val="2278608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br>
              <a:rPr lang="tr-TR" dirty="0"/>
            </a:br>
            <a:r>
              <a:rPr lang="tr-TR" dirty="0"/>
              <a:t>İletişim</a:t>
            </a:r>
          </a:p>
        </p:txBody>
      </p:sp>
      <p:sp>
        <p:nvSpPr>
          <p:cNvPr id="3" name="İçerik Yer Tutucusu 2"/>
          <p:cNvSpPr>
            <a:spLocks noGrp="1"/>
          </p:cNvSpPr>
          <p:nvPr>
            <p:ph idx="1"/>
          </p:nvPr>
        </p:nvSpPr>
        <p:spPr>
          <a:xfrm>
            <a:off x="1371600" y="2171700"/>
            <a:ext cx="9601200" cy="4594860"/>
          </a:xfrm>
        </p:spPr>
        <p:txBody>
          <a:bodyPr>
            <a:normAutofit/>
          </a:bodyPr>
          <a:lstStyle/>
          <a:p>
            <a:r>
              <a:rPr lang="tr-TR" dirty="0"/>
              <a:t>İletişimin Tanımı ve Önemi</a:t>
            </a:r>
          </a:p>
          <a:p>
            <a:r>
              <a:rPr lang="tr-TR" dirty="0"/>
              <a:t>İletişim Süreci ve Temel Öğeleri</a:t>
            </a:r>
          </a:p>
          <a:p>
            <a:r>
              <a:rPr lang="tr-TR" dirty="0"/>
              <a:t>Örgütsel İletişimin Tanımı ve Önemi</a:t>
            </a:r>
          </a:p>
          <a:p>
            <a:r>
              <a:rPr lang="tr-TR" dirty="0"/>
              <a:t>Örgütsel İletişim Türleri</a:t>
            </a:r>
          </a:p>
          <a:p>
            <a:r>
              <a:rPr lang="tr-TR" dirty="0"/>
              <a:t>Örgütsel İletişim Kanalları</a:t>
            </a:r>
          </a:p>
          <a:p>
            <a:r>
              <a:rPr lang="tr-TR" dirty="0"/>
              <a:t>Örgütsel İletişimde Gruplar</a:t>
            </a:r>
          </a:p>
          <a:p>
            <a:endParaRPr lang="tr-TR" dirty="0"/>
          </a:p>
          <a:p>
            <a:endParaRPr lang="tr-TR" dirty="0"/>
          </a:p>
          <a:p>
            <a:endParaRPr lang="tr-TR" dirty="0"/>
          </a:p>
          <a:p>
            <a:endParaRPr lang="tr-TR" dirty="0"/>
          </a:p>
          <a:p>
            <a:endParaRPr lang="tr-TR" dirty="0"/>
          </a:p>
          <a:p>
            <a:endParaRPr lang="tr-TR" dirty="0"/>
          </a:p>
          <a:p>
            <a:endParaRPr lang="tr-TR" dirty="0"/>
          </a:p>
        </p:txBody>
      </p:sp>
      <p:pic>
        <p:nvPicPr>
          <p:cNvPr id="1026" name="Picture 2" descr="Ã¶rgÃ¼tsel iletiÅim ile ilgili gÃ¶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2286000"/>
            <a:ext cx="5362575"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3011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71600" y="448056"/>
            <a:ext cx="9601200" cy="694944"/>
          </a:xfrm>
        </p:spPr>
        <p:txBody>
          <a:bodyPr>
            <a:normAutofit/>
          </a:bodyPr>
          <a:lstStyle/>
          <a:p>
            <a:r>
              <a:rPr lang="tr-TR" dirty="0"/>
              <a:t>İLETİŞİMİN TANIMI VE ÖNEMİ</a:t>
            </a:r>
          </a:p>
        </p:txBody>
      </p:sp>
      <p:sp>
        <p:nvSpPr>
          <p:cNvPr id="3" name="İçerik Yer Tutucusu 2"/>
          <p:cNvSpPr>
            <a:spLocks noGrp="1"/>
          </p:cNvSpPr>
          <p:nvPr>
            <p:ph idx="1"/>
          </p:nvPr>
        </p:nvSpPr>
        <p:spPr>
          <a:xfrm>
            <a:off x="1371600" y="1316736"/>
            <a:ext cx="9601200" cy="5440680"/>
          </a:xfrm>
        </p:spPr>
        <p:txBody>
          <a:bodyPr>
            <a:normAutofit/>
          </a:bodyPr>
          <a:lstStyle/>
          <a:p>
            <a:pPr>
              <a:defRPr/>
            </a:pPr>
            <a:r>
              <a:rPr lang="tr-TR" altLang="tr-TR" sz="2400" b="1" dirty="0"/>
              <a:t>İletişim</a:t>
            </a:r>
            <a:r>
              <a:rPr lang="tr-TR" altLang="tr-TR" sz="2400" dirty="0"/>
              <a:t>, kaynak (bilgiyi gönderen) ve alıcı arasında bilgi alışverişi ve bilginin anlaşılması sürecidir.</a:t>
            </a:r>
          </a:p>
          <a:p>
            <a:pPr>
              <a:defRPr/>
            </a:pPr>
            <a:r>
              <a:rPr lang="tr-TR" altLang="tr-TR" sz="2400" dirty="0"/>
              <a:t>İletişim bir mesaj, bir fikir, bir bilgi taşır.</a:t>
            </a:r>
          </a:p>
          <a:p>
            <a:pPr>
              <a:defRPr/>
            </a:pPr>
            <a:r>
              <a:rPr lang="tr-TR" altLang="tr-TR" sz="2400" dirty="0"/>
              <a:t>İletişim sadece bazı kelimelerin bir araya getirilmesi değildir. Bazen doğru kelimler kullanılsa dahi iletişim kuran kişi bunu yanlış anlayabilir. Etkili iletişim yanlış anlaşılmaların olmadığı veya en aza indirildiği iletişimlerdir.</a:t>
            </a:r>
          </a:p>
          <a:p>
            <a:pPr>
              <a:defRPr/>
            </a:pPr>
            <a:r>
              <a:rPr lang="tr-TR" sz="2400" dirty="0"/>
              <a:t>Duygu, düşünce ve bilgileri çeşitli yollarla başkalarına aktarma ve anlamlandırma süreci olarak tanımlanabilen iletişim, insanların bir arada yaşayabilmeleri için en önemli ihtiyaçlardan biri olarak görülmektedir. </a:t>
            </a:r>
          </a:p>
          <a:p>
            <a:pPr>
              <a:defRPr/>
            </a:pPr>
            <a:endParaRPr lang="tr-TR" altLang="tr-TR" sz="2400" dirty="0"/>
          </a:p>
          <a:p>
            <a:endParaRPr lang="tr-TR" b="1" i="1" dirty="0">
              <a:effectLst>
                <a:outerShdw blurRad="38100" dist="38100" dir="2700000" algn="tl">
                  <a:srgbClr val="000000">
                    <a:alpha val="43137"/>
                  </a:srgbClr>
                </a:outerShdw>
              </a:effectLst>
            </a:endParaRPr>
          </a:p>
          <a:p>
            <a:endParaRPr lang="tr-TR" dirty="0"/>
          </a:p>
        </p:txBody>
      </p:sp>
      <p:pic>
        <p:nvPicPr>
          <p:cNvPr id="4" name="Resim 3"/>
          <p:cNvPicPr>
            <a:picLocks noChangeAspect="1"/>
          </p:cNvPicPr>
          <p:nvPr/>
        </p:nvPicPr>
        <p:blipFill>
          <a:blip r:embed="rId2"/>
          <a:stretch>
            <a:fillRect/>
          </a:stretch>
        </p:blipFill>
        <p:spPr>
          <a:xfrm>
            <a:off x="6716304" y="5321808"/>
            <a:ext cx="5381208" cy="1435608"/>
          </a:xfrm>
          <a:prstGeom prst="rect">
            <a:avLst/>
          </a:prstGeom>
        </p:spPr>
      </p:pic>
    </p:spTree>
    <p:extLst>
      <p:ext uri="{BB962C8B-B14F-4D97-AF65-F5344CB8AC3E}">
        <p14:creationId xmlns:p14="http://schemas.microsoft.com/office/powerpoint/2010/main" val="420194663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963084" y="533400"/>
            <a:ext cx="10363200" cy="1344936"/>
          </a:xfrm>
        </p:spPr>
        <p:txBody>
          <a:bodyPr/>
          <a:lstStyle/>
          <a:p>
            <a:pPr eaLnBrk="1" fontAlgn="auto" hangingPunct="1">
              <a:spcAft>
                <a:spcPts val="0"/>
              </a:spcAft>
              <a:defRPr/>
            </a:pPr>
            <a:r>
              <a:rPr lang="tr-TR" dirty="0">
                <a:solidFill>
                  <a:schemeClr val="bg2">
                    <a:lumMod val="50000"/>
                  </a:schemeClr>
                </a:solidFill>
                <a:latin typeface="Arial" pitchFamily="34" charset="0"/>
                <a:cs typeface="Arial" pitchFamily="34" charset="0"/>
              </a:rPr>
              <a:t>İletişim Süreci ve Temel Öğeleri</a:t>
            </a:r>
          </a:p>
        </p:txBody>
      </p:sp>
      <p:grpSp>
        <p:nvGrpSpPr>
          <p:cNvPr id="54" name="Group 3"/>
          <p:cNvGrpSpPr>
            <a:grpSpLocks/>
          </p:cNvGrpSpPr>
          <p:nvPr/>
        </p:nvGrpSpPr>
        <p:grpSpPr bwMode="auto">
          <a:xfrm>
            <a:off x="2495600" y="3282280"/>
            <a:ext cx="7620000" cy="2667000"/>
            <a:chOff x="480" y="1872"/>
            <a:chExt cx="4800" cy="1680"/>
          </a:xfrm>
        </p:grpSpPr>
        <p:sp>
          <p:nvSpPr>
            <p:cNvPr id="55" name="AutoShape 4"/>
            <p:cNvSpPr>
              <a:spLocks noChangeArrowheads="1"/>
            </p:cNvSpPr>
            <p:nvPr/>
          </p:nvSpPr>
          <p:spPr bwMode="auto">
            <a:xfrm>
              <a:off x="1872" y="2112"/>
              <a:ext cx="2208" cy="1056"/>
            </a:xfrm>
            <a:prstGeom prst="rightArrow">
              <a:avLst>
                <a:gd name="adj1" fmla="val 50000"/>
                <a:gd name="adj2" fmla="val 52273"/>
              </a:avLst>
            </a:prstGeom>
            <a:ln>
              <a:headEnd/>
              <a:tailEnd/>
            </a:ln>
          </p:spPr>
          <p:style>
            <a:lnRef idx="3">
              <a:schemeClr val="lt1"/>
            </a:lnRef>
            <a:fillRef idx="1">
              <a:schemeClr val="accent2"/>
            </a:fillRef>
            <a:effectRef idx="1">
              <a:schemeClr val="accent2"/>
            </a:effectRef>
            <a:fontRef idx="minor">
              <a:schemeClr val="lt1"/>
            </a:fontRef>
          </p:style>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tr-TR" sz="2400" b="1" i="0" u="none" strike="noStrike" kern="1200" cap="none" spc="0" normalizeH="0" baseline="0" noProof="0" dirty="0">
                  <a:ln>
                    <a:noFill/>
                  </a:ln>
                  <a:solidFill>
                    <a:prstClr val="white"/>
                  </a:solidFill>
                  <a:effectLst/>
                  <a:uLnTx/>
                  <a:uFillTx/>
                  <a:latin typeface="Trebuchet MS" pitchFamily="34" charset="0"/>
                  <a:ea typeface="+mn-ea"/>
                  <a:cs typeface="+mn-cs"/>
                </a:rPr>
                <a:t>  Kanal</a:t>
              </a:r>
              <a:endParaRPr kumimoji="0" lang="en-US" sz="2400" b="1" i="0" u="none" strike="noStrike" kern="1200" cap="none" spc="0" normalizeH="0" baseline="0" noProof="0" dirty="0">
                <a:ln>
                  <a:noFill/>
                </a:ln>
                <a:solidFill>
                  <a:prstClr val="white"/>
                </a:solidFill>
                <a:effectLst/>
                <a:uLnTx/>
                <a:uFillTx/>
                <a:latin typeface="Trebuchet MS" pitchFamily="34" charset="0"/>
                <a:ea typeface="+mn-ea"/>
                <a:cs typeface="+mn-cs"/>
              </a:endParaRPr>
            </a:p>
          </p:txBody>
        </p:sp>
        <p:sp>
          <p:nvSpPr>
            <p:cNvPr id="56" name="Rectangle 5"/>
            <p:cNvSpPr>
              <a:spLocks noChangeArrowheads="1"/>
            </p:cNvSpPr>
            <p:nvPr/>
          </p:nvSpPr>
          <p:spPr bwMode="auto">
            <a:xfrm>
              <a:off x="2736" y="2448"/>
              <a:ext cx="672" cy="384"/>
            </a:xfrm>
            <a:prstGeom prst="rect">
              <a:avLst/>
            </a:prstGeom>
            <a:solidFill>
              <a:srgbClr val="000066"/>
            </a:solidFill>
            <a:ln w="9525">
              <a:noFill/>
              <a:miter lim="800000"/>
              <a:headEnd/>
              <a:tailEnd/>
            </a:ln>
            <a:effectLst>
              <a:prstShdw prst="shdw17" dist="17961" dir="2700000">
                <a:srgbClr val="000066">
                  <a:gamma/>
                  <a:shade val="60000"/>
                  <a:invGamma/>
                </a:srgbClr>
              </a:prstShdw>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400" b="1" i="0" u="none" strike="noStrike" kern="1200" cap="none" spc="0" normalizeH="0" baseline="0" noProof="0">
                  <a:ln>
                    <a:noFill/>
                  </a:ln>
                  <a:solidFill>
                    <a:srgbClr val="FFFFFF"/>
                  </a:solidFill>
                  <a:effectLst/>
                  <a:uLnTx/>
                  <a:uFillTx/>
                  <a:latin typeface="Trebuchet MS" pitchFamily="34" charset="0"/>
                  <a:ea typeface="+mn-ea"/>
                  <a:cs typeface="+mn-cs"/>
                </a:rPr>
                <a:t>Mesaj</a:t>
              </a:r>
              <a:endParaRPr kumimoji="0" lang="en-US" sz="2400" b="1" i="0" u="none" strike="noStrike" kern="1200" cap="none" spc="0" normalizeH="0" baseline="0" noProof="0">
                <a:ln>
                  <a:noFill/>
                </a:ln>
                <a:solidFill>
                  <a:srgbClr val="FFFFFF"/>
                </a:solidFill>
                <a:effectLst/>
                <a:uLnTx/>
                <a:uFillTx/>
                <a:latin typeface="Trebuchet MS" pitchFamily="34" charset="0"/>
                <a:ea typeface="+mn-ea"/>
                <a:cs typeface="+mn-cs"/>
              </a:endParaRPr>
            </a:p>
          </p:txBody>
        </p:sp>
        <p:sp>
          <p:nvSpPr>
            <p:cNvPr id="57" name="Rectangle 6"/>
            <p:cNvSpPr>
              <a:spLocks noChangeArrowheads="1"/>
            </p:cNvSpPr>
            <p:nvPr/>
          </p:nvSpPr>
          <p:spPr bwMode="auto">
            <a:xfrm>
              <a:off x="2304" y="3024"/>
              <a:ext cx="816" cy="384"/>
            </a:xfrm>
            <a:prstGeom prst="rect">
              <a:avLst/>
            </a:prstGeom>
            <a:noFill/>
            <a:ln w="9525">
              <a:noFill/>
              <a:miter lim="800000"/>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400" b="1" i="0" u="none" strike="noStrike" kern="1200" cap="none" spc="0" normalizeH="0" baseline="0" noProof="0">
                  <a:ln>
                    <a:noFill/>
                  </a:ln>
                  <a:solidFill>
                    <a:srgbClr val="702C1C"/>
                  </a:solidFill>
                  <a:effectLst/>
                  <a:uLnTx/>
                  <a:uFillTx/>
                  <a:latin typeface="Trebuchet MS" pitchFamily="34" charset="0"/>
                  <a:ea typeface="+mn-ea"/>
                  <a:cs typeface="+mn-cs"/>
                </a:rPr>
                <a:t>Yöntem</a:t>
              </a:r>
              <a:endParaRPr kumimoji="0" lang="en-US" sz="2400" b="1" i="0" u="none" strike="noStrike" kern="1200" cap="none" spc="0" normalizeH="0" baseline="0" noProof="0">
                <a:ln>
                  <a:noFill/>
                </a:ln>
                <a:solidFill>
                  <a:srgbClr val="702C1C"/>
                </a:solidFill>
                <a:effectLst/>
                <a:uLnTx/>
                <a:uFillTx/>
                <a:latin typeface="Trebuchet MS" pitchFamily="34" charset="0"/>
                <a:ea typeface="+mn-ea"/>
                <a:cs typeface="+mn-cs"/>
              </a:endParaRPr>
            </a:p>
          </p:txBody>
        </p:sp>
        <p:sp>
          <p:nvSpPr>
            <p:cNvPr id="58" name="Oval 7"/>
            <p:cNvSpPr>
              <a:spLocks noChangeArrowheads="1"/>
            </p:cNvSpPr>
            <p:nvPr/>
          </p:nvSpPr>
          <p:spPr bwMode="auto">
            <a:xfrm>
              <a:off x="1008" y="1872"/>
              <a:ext cx="3744" cy="1680"/>
            </a:xfrm>
            <a:prstGeom prst="ellipse">
              <a:avLst/>
            </a:prstGeom>
            <a:noFill/>
            <a:ln w="38100">
              <a:solidFill>
                <a:schemeClr val="tx1"/>
              </a:solidFill>
              <a:round/>
              <a:headEnd/>
              <a:tailEnd/>
            </a:ln>
            <a:effectLst>
              <a:prstShdw prst="shdw17" dist="17961" dir="2700000">
                <a:schemeClr val="tx1">
                  <a:gamma/>
                  <a:shade val="60000"/>
                  <a:invGamma/>
                </a:schemeClr>
              </a:prstShdw>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srgbClr val="702C1C"/>
                </a:solidFill>
                <a:effectLst/>
                <a:uLnTx/>
                <a:uFillTx/>
                <a:latin typeface="Arial" charset="0"/>
                <a:ea typeface="+mn-ea"/>
                <a:cs typeface="+mn-cs"/>
              </a:endParaRPr>
            </a:p>
          </p:txBody>
        </p:sp>
        <p:sp>
          <p:nvSpPr>
            <p:cNvPr id="59" name="Oval 8"/>
            <p:cNvSpPr>
              <a:spLocks noChangeArrowheads="1"/>
            </p:cNvSpPr>
            <p:nvPr/>
          </p:nvSpPr>
          <p:spPr bwMode="auto">
            <a:xfrm>
              <a:off x="480" y="2304"/>
              <a:ext cx="1152" cy="768"/>
            </a:xfrm>
            <a:prstGeom prst="ellipse">
              <a:avLst/>
            </a:prstGeom>
            <a:ln>
              <a:headEnd/>
              <a:tailEnd/>
            </a:ln>
          </p:spPr>
          <p:style>
            <a:lnRef idx="3">
              <a:schemeClr val="lt1"/>
            </a:lnRef>
            <a:fillRef idx="1">
              <a:schemeClr val="accent3"/>
            </a:fillRef>
            <a:effectRef idx="1">
              <a:schemeClr val="accent3"/>
            </a:effectRef>
            <a:fontRef idx="minor">
              <a:schemeClr val="lt1"/>
            </a:fontRef>
          </p:style>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400" b="1" i="0" u="none" strike="noStrike" kern="1200" cap="none" spc="0" normalizeH="0" baseline="0" noProof="0">
                  <a:ln>
                    <a:noFill/>
                  </a:ln>
                  <a:solidFill>
                    <a:prstClr val="white"/>
                  </a:solidFill>
                  <a:effectLst/>
                  <a:uLnTx/>
                  <a:uFillTx/>
                  <a:latin typeface="Trebuchet MS" pitchFamily="34" charset="0"/>
                  <a:ea typeface="+mn-ea"/>
                  <a:cs typeface="+mn-cs"/>
                </a:rPr>
                <a:t>A KİŞİSİ</a:t>
              </a:r>
              <a:endParaRPr kumimoji="0" lang="en-US" sz="2400" b="1" i="0" u="none" strike="noStrike" kern="1200" cap="none" spc="0" normalizeH="0" baseline="0" noProof="0" dirty="0">
                <a:ln>
                  <a:noFill/>
                </a:ln>
                <a:solidFill>
                  <a:prstClr val="white"/>
                </a:solidFill>
                <a:effectLst/>
                <a:uLnTx/>
                <a:uFillTx/>
                <a:latin typeface="Trebuchet MS" pitchFamily="34" charset="0"/>
                <a:ea typeface="+mn-ea"/>
                <a:cs typeface="+mn-cs"/>
              </a:endParaRPr>
            </a:p>
          </p:txBody>
        </p:sp>
        <p:sp>
          <p:nvSpPr>
            <p:cNvPr id="60" name="Oval 9"/>
            <p:cNvSpPr>
              <a:spLocks noChangeArrowheads="1"/>
            </p:cNvSpPr>
            <p:nvPr/>
          </p:nvSpPr>
          <p:spPr bwMode="auto">
            <a:xfrm>
              <a:off x="4128" y="2304"/>
              <a:ext cx="1152" cy="768"/>
            </a:xfrm>
            <a:prstGeom prst="ellipse">
              <a:avLst/>
            </a:prstGeom>
            <a:ln>
              <a:headEnd/>
              <a:tailEnd/>
            </a:ln>
          </p:spPr>
          <p:style>
            <a:lnRef idx="3">
              <a:schemeClr val="lt1"/>
            </a:lnRef>
            <a:fillRef idx="1">
              <a:schemeClr val="accent3"/>
            </a:fillRef>
            <a:effectRef idx="1">
              <a:schemeClr val="accent3"/>
            </a:effectRef>
            <a:fontRef idx="minor">
              <a:schemeClr val="lt1"/>
            </a:fontRef>
          </p:style>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000" b="1" i="0" u="none" strike="noStrike" kern="1200" cap="none" spc="0" normalizeH="0" baseline="0" noProof="0">
                  <a:ln>
                    <a:noFill/>
                  </a:ln>
                  <a:solidFill>
                    <a:prstClr val="white"/>
                  </a:solidFill>
                  <a:effectLst/>
                  <a:uLnTx/>
                  <a:uFillTx/>
                  <a:latin typeface="Trebuchet MS" pitchFamily="34" charset="0"/>
                  <a:ea typeface="+mn-ea"/>
                  <a:cs typeface="+mn-cs"/>
                </a:rPr>
                <a:t> B KİŞİSİ</a:t>
              </a:r>
              <a:endParaRPr kumimoji="0" lang="en-US" sz="2000" b="1" i="0" u="none" strike="noStrike" kern="1200" cap="none" spc="0" normalizeH="0" baseline="0" noProof="0" dirty="0">
                <a:ln>
                  <a:noFill/>
                </a:ln>
                <a:solidFill>
                  <a:prstClr val="white"/>
                </a:solidFill>
                <a:effectLst/>
                <a:uLnTx/>
                <a:uFillTx/>
                <a:latin typeface="Trebuchet MS" pitchFamily="34" charset="0"/>
                <a:ea typeface="+mn-ea"/>
                <a:cs typeface="+mn-cs"/>
              </a:endParaRPr>
            </a:p>
          </p:txBody>
        </p:sp>
      </p:grpSp>
      <p:sp>
        <p:nvSpPr>
          <p:cNvPr id="61" name="AutoShape 11"/>
          <p:cNvSpPr>
            <a:spLocks noChangeArrowheads="1"/>
          </p:cNvSpPr>
          <p:nvPr/>
        </p:nvSpPr>
        <p:spPr bwMode="auto">
          <a:xfrm>
            <a:off x="3143672" y="3140324"/>
            <a:ext cx="215900" cy="720725"/>
          </a:xfrm>
          <a:prstGeom prst="downArrow">
            <a:avLst>
              <a:gd name="adj1" fmla="val 50000"/>
              <a:gd name="adj2" fmla="val 83456"/>
            </a:avLst>
          </a:prstGeom>
          <a:solidFill>
            <a:srgbClr val="000066"/>
          </a:solidFill>
          <a:ln w="9525">
            <a:solidFill>
              <a:schemeClr val="tx1"/>
            </a:solidFill>
            <a:miter lim="800000"/>
            <a:headEnd/>
            <a:tailEnd/>
          </a:ln>
          <a:effectLst/>
        </p:spPr>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srgbClr val="702C1C"/>
              </a:solidFill>
              <a:effectLst/>
              <a:uLnTx/>
              <a:uFillTx/>
              <a:latin typeface="Arial" charset="0"/>
              <a:ea typeface="+mn-ea"/>
              <a:cs typeface="+mn-cs"/>
            </a:endParaRPr>
          </a:p>
        </p:txBody>
      </p:sp>
      <p:sp>
        <p:nvSpPr>
          <p:cNvPr id="62" name="Text Box 10"/>
          <p:cNvSpPr txBox="1">
            <a:spLocks noChangeArrowheads="1"/>
          </p:cNvSpPr>
          <p:nvPr/>
        </p:nvSpPr>
        <p:spPr bwMode="auto">
          <a:xfrm>
            <a:off x="2279577" y="2487936"/>
            <a:ext cx="1990725" cy="581025"/>
          </a:xfrm>
          <a:prstGeom prst="rect">
            <a:avLst/>
          </a:prstGeom>
          <a:noFill/>
          <a:ln w="9525">
            <a:noFill/>
            <a:miter lim="800000"/>
            <a:headEnd/>
            <a:tailEnd/>
          </a:ln>
          <a:effectLst/>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1" i="0" u="none" strike="noStrike" kern="1200" cap="none" spc="0" normalizeH="0" baseline="0" noProof="0" dirty="0">
                <a:ln>
                  <a:noFill/>
                </a:ln>
                <a:solidFill>
                  <a:srgbClr val="702C1C"/>
                </a:solidFill>
                <a:effectLst/>
                <a:uLnTx/>
                <a:uFillTx/>
                <a:latin typeface="Trebuchet MS" pitchFamily="34" charset="0"/>
                <a:ea typeface="+mn-ea"/>
                <a:cs typeface="+mn-cs"/>
              </a:rPr>
              <a:t>KAYNAK</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1" i="0" u="none" strike="noStrike" kern="1200" cap="none" spc="0" normalizeH="0" baseline="0" noProof="0" dirty="0">
                <a:ln>
                  <a:noFill/>
                </a:ln>
                <a:solidFill>
                  <a:srgbClr val="702C1C"/>
                </a:solidFill>
                <a:effectLst/>
                <a:uLnTx/>
                <a:uFillTx/>
                <a:latin typeface="Trebuchet MS" pitchFamily="34" charset="0"/>
                <a:ea typeface="+mn-ea"/>
                <a:cs typeface="+mn-cs"/>
              </a:rPr>
              <a:t>mesajın ileti birimi</a:t>
            </a:r>
          </a:p>
        </p:txBody>
      </p:sp>
      <p:sp>
        <p:nvSpPr>
          <p:cNvPr id="63" name="AutoShape 16"/>
          <p:cNvSpPr>
            <a:spLocks noChangeArrowheads="1"/>
          </p:cNvSpPr>
          <p:nvPr/>
        </p:nvSpPr>
        <p:spPr bwMode="auto">
          <a:xfrm>
            <a:off x="6096124" y="3212332"/>
            <a:ext cx="215900" cy="720725"/>
          </a:xfrm>
          <a:prstGeom prst="downArrow">
            <a:avLst>
              <a:gd name="adj1" fmla="val 50000"/>
              <a:gd name="adj2" fmla="val 83456"/>
            </a:avLst>
          </a:prstGeom>
          <a:solidFill>
            <a:srgbClr val="000066"/>
          </a:solidFill>
          <a:ln w="9525">
            <a:solidFill>
              <a:schemeClr val="tx1"/>
            </a:solidFill>
            <a:miter lim="800000"/>
            <a:headEnd/>
            <a:tailEnd/>
          </a:ln>
          <a:effectLst/>
        </p:spPr>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srgbClr val="702C1C"/>
              </a:solidFill>
              <a:effectLst/>
              <a:uLnTx/>
              <a:uFillTx/>
              <a:latin typeface="Arial" charset="0"/>
              <a:ea typeface="+mn-ea"/>
              <a:cs typeface="+mn-cs"/>
            </a:endParaRPr>
          </a:p>
        </p:txBody>
      </p:sp>
      <p:sp>
        <p:nvSpPr>
          <p:cNvPr id="64" name="Text Box 12"/>
          <p:cNvSpPr txBox="1">
            <a:spLocks noChangeArrowheads="1"/>
          </p:cNvSpPr>
          <p:nvPr/>
        </p:nvSpPr>
        <p:spPr bwMode="auto">
          <a:xfrm>
            <a:off x="5303913" y="2631952"/>
            <a:ext cx="1717675" cy="581025"/>
          </a:xfrm>
          <a:prstGeom prst="rect">
            <a:avLst/>
          </a:prstGeom>
          <a:noFill/>
          <a:ln w="9525">
            <a:noFill/>
            <a:miter lim="800000"/>
            <a:headEnd/>
            <a:tailEnd/>
          </a:ln>
          <a:effectLst/>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1" i="0" u="none" strike="noStrike" kern="1200" cap="none" spc="0" normalizeH="0" baseline="0" noProof="0" dirty="0">
                <a:ln>
                  <a:noFill/>
                </a:ln>
                <a:solidFill>
                  <a:srgbClr val="702C1C"/>
                </a:solidFill>
                <a:effectLst/>
                <a:uLnTx/>
                <a:uFillTx/>
                <a:latin typeface="Trebuchet MS" pitchFamily="34" charset="0"/>
                <a:ea typeface="+mn-ea"/>
                <a:cs typeface="+mn-cs"/>
              </a:rPr>
              <a:t>MESAJ</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1" i="0" u="none" strike="noStrike" kern="1200" cap="none" spc="0" normalizeH="0" baseline="0" noProof="0" dirty="0">
                <a:ln>
                  <a:noFill/>
                </a:ln>
                <a:solidFill>
                  <a:srgbClr val="702C1C"/>
                </a:solidFill>
                <a:effectLst/>
                <a:uLnTx/>
                <a:uFillTx/>
                <a:latin typeface="Trebuchet MS" pitchFamily="34" charset="0"/>
                <a:ea typeface="+mn-ea"/>
                <a:cs typeface="+mn-cs"/>
              </a:rPr>
              <a:t>İletişimin içeriği</a:t>
            </a:r>
          </a:p>
        </p:txBody>
      </p:sp>
      <p:sp>
        <p:nvSpPr>
          <p:cNvPr id="65" name="AutoShape 17"/>
          <p:cNvSpPr>
            <a:spLocks noChangeArrowheads="1"/>
          </p:cNvSpPr>
          <p:nvPr/>
        </p:nvSpPr>
        <p:spPr bwMode="auto">
          <a:xfrm>
            <a:off x="9120336" y="3140324"/>
            <a:ext cx="215900" cy="720725"/>
          </a:xfrm>
          <a:prstGeom prst="downArrow">
            <a:avLst>
              <a:gd name="adj1" fmla="val 50000"/>
              <a:gd name="adj2" fmla="val 83456"/>
            </a:avLst>
          </a:prstGeom>
          <a:solidFill>
            <a:srgbClr val="000066"/>
          </a:solidFill>
          <a:ln w="9525">
            <a:solidFill>
              <a:schemeClr val="tx1"/>
            </a:solidFill>
            <a:miter lim="800000"/>
            <a:headEnd/>
            <a:tailEnd/>
          </a:ln>
          <a:effectLst/>
        </p:spPr>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srgbClr val="702C1C"/>
              </a:solidFill>
              <a:effectLst/>
              <a:uLnTx/>
              <a:uFillTx/>
              <a:latin typeface="Arial" charset="0"/>
              <a:ea typeface="+mn-ea"/>
              <a:cs typeface="+mn-cs"/>
            </a:endParaRPr>
          </a:p>
        </p:txBody>
      </p:sp>
      <p:sp>
        <p:nvSpPr>
          <p:cNvPr id="66" name="Text Box 14"/>
          <p:cNvSpPr txBox="1">
            <a:spLocks noChangeArrowheads="1"/>
          </p:cNvSpPr>
          <p:nvPr/>
        </p:nvSpPr>
        <p:spPr bwMode="auto">
          <a:xfrm>
            <a:off x="7824193" y="2487936"/>
            <a:ext cx="2670175" cy="581025"/>
          </a:xfrm>
          <a:prstGeom prst="rect">
            <a:avLst/>
          </a:prstGeom>
          <a:noFill/>
          <a:ln w="9525">
            <a:noFill/>
            <a:miter lim="800000"/>
            <a:headEnd/>
            <a:tailEnd/>
          </a:ln>
          <a:effectLst/>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1" i="0" u="none" strike="noStrike" kern="1200" cap="none" spc="0" normalizeH="0" baseline="0" noProof="0" dirty="0">
                <a:ln>
                  <a:noFill/>
                </a:ln>
                <a:solidFill>
                  <a:srgbClr val="702C1C"/>
                </a:solidFill>
                <a:effectLst/>
                <a:uLnTx/>
                <a:uFillTx/>
                <a:latin typeface="Trebuchet MS" pitchFamily="34" charset="0"/>
                <a:ea typeface="+mn-ea"/>
                <a:cs typeface="+mn-cs"/>
              </a:rPr>
              <a:t>ALICI</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1" i="0" u="none" strike="noStrike" kern="1200" cap="none" spc="0" normalizeH="0" baseline="0" noProof="0" dirty="0">
                <a:ln>
                  <a:noFill/>
                </a:ln>
                <a:solidFill>
                  <a:srgbClr val="702C1C"/>
                </a:solidFill>
                <a:effectLst/>
                <a:uLnTx/>
                <a:uFillTx/>
                <a:latin typeface="Trebuchet MS" pitchFamily="34" charset="0"/>
                <a:ea typeface="+mn-ea"/>
                <a:cs typeface="+mn-cs"/>
              </a:rPr>
              <a:t>mesajın gönderildiği birim</a:t>
            </a:r>
          </a:p>
        </p:txBody>
      </p:sp>
      <p:sp>
        <p:nvSpPr>
          <p:cNvPr id="67" name="AutoShape 18"/>
          <p:cNvSpPr>
            <a:spLocks noChangeArrowheads="1"/>
          </p:cNvSpPr>
          <p:nvPr/>
        </p:nvSpPr>
        <p:spPr bwMode="auto">
          <a:xfrm>
            <a:off x="5303912" y="5013177"/>
            <a:ext cx="215900" cy="719137"/>
          </a:xfrm>
          <a:prstGeom prst="upArrow">
            <a:avLst>
              <a:gd name="adj1" fmla="val 50000"/>
              <a:gd name="adj2" fmla="val 83272"/>
            </a:avLst>
          </a:prstGeom>
          <a:solidFill>
            <a:srgbClr val="000066"/>
          </a:solidFill>
          <a:ln w="9525">
            <a:solidFill>
              <a:schemeClr val="tx1"/>
            </a:solidFill>
            <a:miter lim="800000"/>
            <a:headEnd/>
            <a:tailEnd/>
          </a:ln>
          <a:effectLst/>
        </p:spPr>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srgbClr val="702C1C"/>
              </a:solidFill>
              <a:effectLst/>
              <a:uLnTx/>
              <a:uFillTx/>
              <a:latin typeface="Arial" charset="0"/>
              <a:ea typeface="+mn-ea"/>
              <a:cs typeface="+mn-cs"/>
            </a:endParaRPr>
          </a:p>
        </p:txBody>
      </p:sp>
      <p:sp>
        <p:nvSpPr>
          <p:cNvPr id="68" name="Text Box 13"/>
          <p:cNvSpPr txBox="1">
            <a:spLocks noChangeArrowheads="1"/>
          </p:cNvSpPr>
          <p:nvPr/>
        </p:nvSpPr>
        <p:spPr bwMode="auto">
          <a:xfrm>
            <a:off x="4367809" y="5805265"/>
            <a:ext cx="2346325" cy="581025"/>
          </a:xfrm>
          <a:prstGeom prst="rect">
            <a:avLst/>
          </a:prstGeom>
          <a:noFill/>
          <a:ln w="9525">
            <a:noFill/>
            <a:miter lim="800000"/>
            <a:headEnd/>
            <a:tailEnd/>
          </a:ln>
          <a:effectLst/>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1" i="0" u="none" strike="noStrike" kern="1200" cap="none" spc="0" normalizeH="0" baseline="0" noProof="0" dirty="0">
                <a:ln>
                  <a:noFill/>
                </a:ln>
                <a:solidFill>
                  <a:srgbClr val="702C1C"/>
                </a:solidFill>
                <a:effectLst/>
                <a:uLnTx/>
                <a:uFillTx/>
                <a:latin typeface="Trebuchet MS" pitchFamily="34" charset="0"/>
                <a:ea typeface="+mn-ea"/>
                <a:cs typeface="+mn-cs"/>
              </a:rPr>
              <a:t>KANAL</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1" i="0" u="none" strike="noStrike" kern="1200" cap="none" spc="0" normalizeH="0" baseline="0" noProof="0" dirty="0">
                <a:ln>
                  <a:noFill/>
                </a:ln>
                <a:solidFill>
                  <a:srgbClr val="702C1C"/>
                </a:solidFill>
                <a:effectLst/>
                <a:uLnTx/>
                <a:uFillTx/>
                <a:latin typeface="Trebuchet MS" pitchFamily="34" charset="0"/>
                <a:ea typeface="+mn-ea"/>
                <a:cs typeface="+mn-cs"/>
              </a:rPr>
              <a:t>mesajın sunuluş biçimi</a:t>
            </a:r>
          </a:p>
        </p:txBody>
      </p:sp>
      <p:sp>
        <p:nvSpPr>
          <p:cNvPr id="69" name="Text Box 15"/>
          <p:cNvSpPr txBox="1">
            <a:spLocks noChangeArrowheads="1"/>
          </p:cNvSpPr>
          <p:nvPr/>
        </p:nvSpPr>
        <p:spPr bwMode="auto">
          <a:xfrm>
            <a:off x="7478714" y="5728296"/>
            <a:ext cx="2897187" cy="581025"/>
          </a:xfrm>
          <a:prstGeom prst="rect">
            <a:avLst/>
          </a:prstGeom>
          <a:noFill/>
          <a:ln w="9525">
            <a:noFill/>
            <a:miter lim="800000"/>
            <a:headEnd/>
            <a:tailEnd/>
          </a:ln>
          <a:effectLst/>
        </p:spPr>
        <p:txBody>
          <a:bodyPr wrap="non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1" i="0" u="none" strike="noStrike" kern="1200" cap="none" spc="0" normalizeH="0" baseline="0" noProof="0">
                <a:ln>
                  <a:noFill/>
                </a:ln>
                <a:solidFill>
                  <a:srgbClr val="702C1C"/>
                </a:solidFill>
                <a:effectLst/>
                <a:uLnTx/>
                <a:uFillTx/>
                <a:latin typeface="Trebuchet MS" pitchFamily="34" charset="0"/>
                <a:ea typeface="+mn-ea"/>
                <a:cs typeface="+mn-cs"/>
              </a:rPr>
              <a:t>DÖNÜT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600" b="1" i="0" u="none" strike="noStrike" kern="1200" cap="none" spc="0" normalizeH="0" baseline="0" noProof="0">
                <a:ln>
                  <a:noFill/>
                </a:ln>
                <a:solidFill>
                  <a:srgbClr val="702C1C"/>
                </a:solidFill>
                <a:effectLst/>
                <a:uLnTx/>
                <a:uFillTx/>
                <a:latin typeface="Trebuchet MS" pitchFamily="34" charset="0"/>
                <a:ea typeface="+mn-ea"/>
                <a:cs typeface="+mn-cs"/>
              </a:rPr>
              <a:t>Alıcının mesaja verdiği tepki</a:t>
            </a:r>
          </a:p>
        </p:txBody>
      </p:sp>
      <p:sp>
        <p:nvSpPr>
          <p:cNvPr id="70" name="AutoShape 18"/>
          <p:cNvSpPr>
            <a:spLocks noChangeArrowheads="1"/>
          </p:cNvSpPr>
          <p:nvPr/>
        </p:nvSpPr>
        <p:spPr bwMode="auto">
          <a:xfrm>
            <a:off x="8256240" y="5165577"/>
            <a:ext cx="215900" cy="719137"/>
          </a:xfrm>
          <a:prstGeom prst="upArrow">
            <a:avLst>
              <a:gd name="adj1" fmla="val 50000"/>
              <a:gd name="adj2" fmla="val 83272"/>
            </a:avLst>
          </a:prstGeom>
          <a:solidFill>
            <a:srgbClr val="000066"/>
          </a:solidFill>
          <a:ln w="9525">
            <a:solidFill>
              <a:schemeClr val="tx1"/>
            </a:solidFill>
            <a:miter lim="800000"/>
            <a:headEnd/>
            <a:tailEnd/>
          </a:ln>
          <a:effectLst/>
        </p:spPr>
        <p:txBody>
          <a:bodyPr vert="eaVert"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tr-TR" sz="1800" b="0" i="0" u="none" strike="noStrike" kern="1200" cap="none" spc="0" normalizeH="0" baseline="0" noProof="0">
              <a:ln>
                <a:noFill/>
              </a:ln>
              <a:solidFill>
                <a:srgbClr val="702C1C"/>
              </a:solidFill>
              <a:effectLst/>
              <a:uLnTx/>
              <a:uFillTx/>
              <a:latin typeface="Arial" charset="0"/>
              <a:ea typeface="+mn-ea"/>
              <a:cs typeface="+mn-cs"/>
            </a:endParaRPr>
          </a:p>
        </p:txBody>
      </p:sp>
    </p:spTree>
    <p:extLst>
      <p:ext uri="{BB962C8B-B14F-4D97-AF65-F5344CB8AC3E}">
        <p14:creationId xmlns:p14="http://schemas.microsoft.com/office/powerpoint/2010/main" val="2180827344"/>
      </p:ext>
    </p:extLst>
  </p:cSld>
  <p:clrMapOvr>
    <a:masterClrMapping/>
  </p:clrMapOvr>
  <p:transition>
    <p:wheel spokes="8"/>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71600" y="448056"/>
            <a:ext cx="9601200" cy="694944"/>
          </a:xfrm>
        </p:spPr>
        <p:txBody>
          <a:bodyPr>
            <a:normAutofit fontScale="90000"/>
          </a:bodyPr>
          <a:lstStyle/>
          <a:p>
            <a:r>
              <a:rPr lang="tr-TR" dirty="0"/>
              <a:t>ÖRGÜTSEL İLETİŞİMİN TANIMI VE ÖNEMİ</a:t>
            </a:r>
          </a:p>
        </p:txBody>
      </p:sp>
      <p:sp>
        <p:nvSpPr>
          <p:cNvPr id="3" name="İçerik Yer Tutucusu 2"/>
          <p:cNvSpPr>
            <a:spLocks noGrp="1"/>
          </p:cNvSpPr>
          <p:nvPr>
            <p:ph idx="1"/>
          </p:nvPr>
        </p:nvSpPr>
        <p:spPr>
          <a:xfrm>
            <a:off x="1371600" y="1316736"/>
            <a:ext cx="9601200" cy="5440680"/>
          </a:xfrm>
        </p:spPr>
        <p:txBody>
          <a:bodyPr>
            <a:normAutofit/>
          </a:bodyPr>
          <a:lstStyle/>
          <a:p>
            <a:pPr marL="342900" indent="-342900">
              <a:buFont typeface="Arial" pitchFamily="34" charset="0"/>
              <a:buChar char="•"/>
            </a:pPr>
            <a:r>
              <a:rPr lang="tr-TR" sz="2400" dirty="0"/>
              <a:t>Örgütte bir mesajın bir kişiden başka bir kişi ya da kişilere, direkt sözlü, yazılı veya sözsüz kanallardan veya endirekt yollarla iletilme ve alınma sürecidir.</a:t>
            </a:r>
          </a:p>
          <a:p>
            <a:pPr marL="342900" indent="-342900">
              <a:buFont typeface="Arial" pitchFamily="34" charset="0"/>
              <a:buChar char="•"/>
            </a:pPr>
            <a:r>
              <a:rPr lang="tr-TR" sz="2400" dirty="0"/>
              <a:t>İşletmelerde davranışsal yaklaşımın yönetim biliminde yer almasıyla birlikte, insan odaklı yönetim anlayışı kabul görmeye başlamış ve bu da beraberinde iletişim konusunu yönetim literatüründe önemli bir yere getirmiştir. </a:t>
            </a:r>
          </a:p>
          <a:p>
            <a:pPr marL="342900" indent="-342900">
              <a:buFont typeface="Arial" pitchFamily="34" charset="0"/>
              <a:buChar char="•"/>
            </a:pPr>
            <a:r>
              <a:rPr lang="tr-TR" sz="2400" dirty="0"/>
              <a:t>Örgüt ve birey üzerinde önemli etkileri olan iletişim, yöneticilerin başarısı ve örgütün etkinliğinde de büyük rol oynayan bir süreçtir . </a:t>
            </a:r>
          </a:p>
          <a:p>
            <a:pPr>
              <a:defRPr/>
            </a:pPr>
            <a:endParaRPr lang="tr-TR" altLang="tr-TR" sz="2400" dirty="0"/>
          </a:p>
          <a:p>
            <a:endParaRPr lang="tr-TR" b="1" i="1" dirty="0">
              <a:effectLst>
                <a:outerShdw blurRad="38100" dist="38100" dir="2700000" algn="tl">
                  <a:srgbClr val="000000">
                    <a:alpha val="43137"/>
                  </a:srgbClr>
                </a:outerShdw>
              </a:effectLst>
            </a:endParaRPr>
          </a:p>
          <a:p>
            <a:endParaRPr lang="tr-TR" dirty="0"/>
          </a:p>
        </p:txBody>
      </p:sp>
      <p:pic>
        <p:nvPicPr>
          <p:cNvPr id="2050" name="Picture 2" descr="Ã¶rgÃ¼tsel iletiÅim ile ilgili gÃ¶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02736" y="4873751"/>
            <a:ext cx="5184648" cy="24688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769352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nvPr>
        </p:nvGraphicFramePr>
        <p:xfrm>
          <a:off x="850392" y="429768"/>
          <a:ext cx="11173968" cy="6309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4574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71600" y="420624"/>
            <a:ext cx="9601200" cy="850392"/>
          </a:xfrm>
        </p:spPr>
        <p:txBody>
          <a:bodyPr>
            <a:normAutofit/>
          </a:bodyPr>
          <a:lstStyle/>
          <a:p>
            <a:r>
              <a:rPr lang="tr-TR" dirty="0"/>
              <a:t>FORMEL VE İNFORMEL İLETİŞİM</a:t>
            </a:r>
          </a:p>
        </p:txBody>
      </p:sp>
      <p:sp>
        <p:nvSpPr>
          <p:cNvPr id="3" name="İçerik Yer Tutucusu 2"/>
          <p:cNvSpPr>
            <a:spLocks noGrp="1"/>
          </p:cNvSpPr>
          <p:nvPr>
            <p:ph idx="1"/>
          </p:nvPr>
        </p:nvSpPr>
        <p:spPr>
          <a:xfrm>
            <a:off x="1371600" y="1408176"/>
            <a:ext cx="9601200" cy="5349240"/>
          </a:xfrm>
        </p:spPr>
        <p:txBody>
          <a:bodyPr>
            <a:normAutofit/>
          </a:bodyPr>
          <a:lstStyle/>
          <a:p>
            <a:r>
              <a:rPr lang="tr-TR" sz="2800" b="1" dirty="0"/>
              <a:t>Biçimsel (Formel) İletişim: </a:t>
            </a:r>
            <a:r>
              <a:rPr lang="tr-TR" sz="2800" dirty="0"/>
              <a:t>Örgütte, örgütsel kurallar içinde ve örgütün amaçları doğrultusunda belli kalıplara göre işleyen iletişim biçimidir. Biçimsel iletişim, örgüt şemasına ve örgüt planlarına uygun olarak iletişim sisteminin esaslarını koyar ve kimlerin, kimlerle iletişimde bulunacağını gösterir. Örgütteki </a:t>
            </a:r>
            <a:r>
              <a:rPr lang="tr-TR" sz="2800" b="1" i="1" dirty="0"/>
              <a:t>biçimsel iletişim yapısı; </a:t>
            </a:r>
            <a:r>
              <a:rPr lang="tr-TR" sz="2800" b="1" dirty="0"/>
              <a:t>dikey, yatay, çapraz ve çok yönlü iletişim</a:t>
            </a:r>
            <a:r>
              <a:rPr lang="tr-TR" sz="2800" dirty="0"/>
              <a:t> olarak dörde ayrılır.</a:t>
            </a:r>
          </a:p>
          <a:p>
            <a:r>
              <a:rPr lang="tr-TR" sz="2800" b="1" dirty="0"/>
              <a:t>Biçimsel Olmayan (</a:t>
            </a:r>
            <a:r>
              <a:rPr lang="tr-TR" sz="2800" b="1" dirty="0" err="1"/>
              <a:t>Informel</a:t>
            </a:r>
            <a:r>
              <a:rPr lang="tr-TR" sz="2800" b="1" dirty="0"/>
              <a:t>) İletişim</a:t>
            </a:r>
            <a:r>
              <a:rPr lang="tr-TR" sz="2800" dirty="0"/>
              <a:t>: Biçimsel olmayan iletişim, </a:t>
            </a:r>
            <a:r>
              <a:rPr lang="tr-TR" sz="2800" b="1" dirty="0"/>
              <a:t>örgütün önceden belirlenmiş kanallarından geçmeyen, belirli bir plan içinde gerçekleşmeyen, çalışanlar arasında kendiliğinden oluşan iletişim biçimidir.</a:t>
            </a:r>
            <a:r>
              <a:rPr lang="tr-TR" sz="2800" dirty="0"/>
              <a:t> </a:t>
            </a:r>
          </a:p>
          <a:p>
            <a:endParaRPr lang="tr-TR" sz="2800" dirty="0"/>
          </a:p>
        </p:txBody>
      </p:sp>
    </p:spTree>
    <p:extLst>
      <p:ext uri="{BB962C8B-B14F-4D97-AF65-F5344CB8AC3E}">
        <p14:creationId xmlns:p14="http://schemas.microsoft.com/office/powerpoint/2010/main" val="246777280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71600" y="420624"/>
            <a:ext cx="9601200" cy="850392"/>
          </a:xfrm>
        </p:spPr>
        <p:txBody>
          <a:bodyPr>
            <a:normAutofit/>
          </a:bodyPr>
          <a:lstStyle/>
          <a:p>
            <a:r>
              <a:rPr lang="tr-TR" dirty="0"/>
              <a:t>FORMEL İLETİŞİM TÜRLERİ</a:t>
            </a:r>
          </a:p>
        </p:txBody>
      </p:sp>
      <p:sp>
        <p:nvSpPr>
          <p:cNvPr id="3" name="İçerik Yer Tutucusu 2"/>
          <p:cNvSpPr>
            <a:spLocks noGrp="1"/>
          </p:cNvSpPr>
          <p:nvPr>
            <p:ph idx="1"/>
          </p:nvPr>
        </p:nvSpPr>
        <p:spPr>
          <a:xfrm>
            <a:off x="1371600" y="1408176"/>
            <a:ext cx="9601200" cy="5349240"/>
          </a:xfrm>
        </p:spPr>
        <p:txBody>
          <a:bodyPr>
            <a:normAutofit fontScale="92500" lnSpcReduction="10000"/>
          </a:bodyPr>
          <a:lstStyle/>
          <a:p>
            <a:r>
              <a:rPr lang="tr-TR" sz="2800" b="1" i="1" dirty="0"/>
              <a:t>Dikey İletişim</a:t>
            </a:r>
            <a:r>
              <a:rPr lang="tr-TR" sz="2800" i="1" dirty="0"/>
              <a:t>: Ö</a:t>
            </a:r>
            <a:r>
              <a:rPr lang="tr-TR" sz="2800" b="1" dirty="0"/>
              <a:t>rgütün hiyerarşik düzeninde, üst kademelerle alt kademeler arasında emir ve bilgi akışını sağlayan</a:t>
            </a:r>
            <a:r>
              <a:rPr lang="tr-TR" sz="2800" dirty="0"/>
              <a:t>, hiyerarşi içinde hem yukarıdan aşağıya, hem de aşağıdan yukarıya kurulan iletişim biçimidir. </a:t>
            </a:r>
          </a:p>
          <a:p>
            <a:r>
              <a:rPr lang="tr-TR" sz="2800" b="1" i="1" dirty="0"/>
              <a:t>Yatay İletişim: Ö</a:t>
            </a:r>
            <a:r>
              <a:rPr lang="tr-TR" sz="2800" dirty="0"/>
              <a:t>rgütlerde </a:t>
            </a:r>
            <a:r>
              <a:rPr lang="tr-TR" sz="2800" b="1" dirty="0"/>
              <a:t>aynı düzeydeki, departman yöneticileri ve çalışanlar arasında; bağlı bulundukları üst kademeye başvurmadan gerçekleşir</a:t>
            </a:r>
            <a:r>
              <a:rPr lang="tr-TR" sz="2800" dirty="0"/>
              <a:t>. </a:t>
            </a:r>
          </a:p>
          <a:p>
            <a:r>
              <a:rPr lang="tr-TR" sz="2800" b="1" i="1" dirty="0"/>
              <a:t>Çapraz İletişim: </a:t>
            </a:r>
            <a:r>
              <a:rPr lang="tr-TR" sz="2800" dirty="0"/>
              <a:t>Örgüt hiyerarşisinin </a:t>
            </a:r>
            <a:r>
              <a:rPr lang="tr-TR" sz="2800" b="1" dirty="0"/>
              <a:t>farklı düzeydeki departmanların, </a:t>
            </a:r>
            <a:r>
              <a:rPr lang="tr-TR" sz="2800" b="1" dirty="0" err="1"/>
              <a:t>basamaksal</a:t>
            </a:r>
            <a:r>
              <a:rPr lang="tr-TR" sz="2800" b="1" dirty="0"/>
              <a:t> kanalları kullanmadan gerçekleştirdikleri iletişime çapraz iletişim</a:t>
            </a:r>
            <a:r>
              <a:rPr lang="tr-TR" sz="2800" dirty="0"/>
              <a:t> adı verilmektedir. </a:t>
            </a:r>
          </a:p>
          <a:p>
            <a:r>
              <a:rPr lang="tr-TR" sz="2800" b="1" i="1" dirty="0"/>
              <a:t>Çok Yönlü ve Açık İletişim: B</a:t>
            </a:r>
            <a:r>
              <a:rPr lang="tr-TR" sz="2800" b="1" dirty="0"/>
              <a:t>ilgi ve haberlerin kurumsal yapı içerisinde en üst kademeden en alt kademeye, en alt kademeden en üst kademeye çok yönlü kanallarla, serbestçe ve sağlıklı bir biçimde akışıdır</a:t>
            </a:r>
            <a:r>
              <a:rPr lang="tr-TR" sz="2800" dirty="0"/>
              <a:t>. </a:t>
            </a:r>
          </a:p>
          <a:p>
            <a:endParaRPr lang="tr-TR" sz="2800" dirty="0"/>
          </a:p>
        </p:txBody>
      </p:sp>
    </p:spTree>
    <p:extLst>
      <p:ext uri="{BB962C8B-B14F-4D97-AF65-F5344CB8AC3E}">
        <p14:creationId xmlns:p14="http://schemas.microsoft.com/office/powerpoint/2010/main" val="77668324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theme/_rels/them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rop">
  <a:themeElements>
    <a:clrScheme name="Crop">
      <a:dk1>
        <a:sysClr val="windowText" lastClr="000000"/>
      </a:dk1>
      <a:lt1>
        <a:sysClr val="window" lastClr="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D7AA1D6E-F3E9-4763-A3BC-84DF2E02F60F}"/>
    </a:ext>
  </a:extLst>
</a:theme>
</file>

<file path=ppt/theme/theme3.xml><?xml version="1.0" encoding="utf-8"?>
<a:theme xmlns:a="http://schemas.openxmlformats.org/drawingml/2006/main" name="2_Crop">
  <a:themeElements>
    <a:clrScheme name="Crop">
      <a:dk1>
        <a:sysClr val="windowText" lastClr="000000"/>
      </a:dk1>
      <a:lt1>
        <a:sysClr val="window" lastClr="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D7AA1D6E-F3E9-4763-A3BC-84DF2E02F60F}"/>
    </a:ext>
  </a:extLst>
</a:theme>
</file>

<file path=ppt/theme/theme4.xml><?xml version="1.0" encoding="utf-8"?>
<a:theme xmlns:a="http://schemas.openxmlformats.org/drawingml/2006/main" name="Kent">
  <a:themeElements>
    <a:clrScheme name="Özel 11">
      <a:dk1>
        <a:srgbClr val="702C1C"/>
      </a:dk1>
      <a:lt1>
        <a:sysClr val="window" lastClr="FFFFFF"/>
      </a:lt1>
      <a:dk2>
        <a:srgbClr val="646B86"/>
      </a:dk2>
      <a:lt2>
        <a:srgbClr val="C5D1D7"/>
      </a:lt2>
      <a:accent1>
        <a:srgbClr val="FFFFFF"/>
      </a:accent1>
      <a:accent2>
        <a:srgbClr val="CCB400"/>
      </a:accent2>
      <a:accent3>
        <a:srgbClr val="702C1C"/>
      </a:accent3>
      <a:accent4>
        <a:srgbClr val="8C7B70"/>
      </a:accent4>
      <a:accent5>
        <a:srgbClr val="8FB08C"/>
      </a:accent5>
      <a:accent6>
        <a:srgbClr val="D19049"/>
      </a:accent6>
      <a:hlink>
        <a:srgbClr val="00A3D6"/>
      </a:hlink>
      <a:folHlink>
        <a:srgbClr val="694F07"/>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687</Words>
  <Application>Microsoft Office PowerPoint</Application>
  <PresentationFormat>Geniş ekran</PresentationFormat>
  <Paragraphs>95</Paragraphs>
  <Slides>15</Slides>
  <Notes>1</Notes>
  <HiddenSlides>0</HiddenSlides>
  <MMClips>0</MMClips>
  <ScaleCrop>false</ScaleCrop>
  <HeadingPairs>
    <vt:vector size="6" baseType="variant">
      <vt:variant>
        <vt:lpstr>Kullanılan Yazı Tipleri</vt:lpstr>
      </vt:variant>
      <vt:variant>
        <vt:i4>8</vt:i4>
      </vt:variant>
      <vt:variant>
        <vt:lpstr>Tema</vt:lpstr>
      </vt:variant>
      <vt:variant>
        <vt:i4>4</vt:i4>
      </vt:variant>
      <vt:variant>
        <vt:lpstr>Slayt Başlıkları</vt:lpstr>
      </vt:variant>
      <vt:variant>
        <vt:i4>15</vt:i4>
      </vt:variant>
    </vt:vector>
  </HeadingPairs>
  <TitlesOfParts>
    <vt:vector size="27" baseType="lpstr">
      <vt:lpstr>Arial</vt:lpstr>
      <vt:lpstr>Calibri</vt:lpstr>
      <vt:lpstr>Calibri Light</vt:lpstr>
      <vt:lpstr>Comic Sans MS</vt:lpstr>
      <vt:lpstr>Franklin Gothic Book</vt:lpstr>
      <vt:lpstr>Trebuchet MS</vt:lpstr>
      <vt:lpstr>Wingdings</vt:lpstr>
      <vt:lpstr>Wingdings 2</vt:lpstr>
      <vt:lpstr>Office Teması</vt:lpstr>
      <vt:lpstr>1_Crop</vt:lpstr>
      <vt:lpstr>2_Crop</vt:lpstr>
      <vt:lpstr>Kent</vt:lpstr>
      <vt:lpstr>PowerPoint Sunusu</vt:lpstr>
      <vt:lpstr>PowerPoint Sunusu</vt:lpstr>
      <vt:lpstr> İletişim</vt:lpstr>
      <vt:lpstr>İLETİŞİMİN TANIMI VE ÖNEMİ</vt:lpstr>
      <vt:lpstr>İletişim Süreci ve Temel Öğeleri</vt:lpstr>
      <vt:lpstr>ÖRGÜTSEL İLETİŞİMİN TANIMI VE ÖNEMİ</vt:lpstr>
      <vt:lpstr>PowerPoint Sunusu</vt:lpstr>
      <vt:lpstr>FORMEL VE İNFORMEL İLETİŞİM</vt:lpstr>
      <vt:lpstr>FORMEL İLETİŞİM TÜRLERİ</vt:lpstr>
      <vt:lpstr>FORMEL İLETİŞİM TÜRLERİ</vt:lpstr>
      <vt:lpstr>PowerPoint Sunusu</vt:lpstr>
      <vt:lpstr>ÖRGÜTSEL İLETİŞİM KANALLARI</vt:lpstr>
      <vt:lpstr>ÖRGÜTSEL İLETİŞİMDE GRUPLAR </vt:lpstr>
      <vt:lpstr>MERKEZİLEŞMİŞ – MERKEZİLEŞMEMİŞ İLETİŞİM AĞLARI</vt:lpstr>
      <vt:lpstr>İLETİŞİM MODELLERİNİN DEĞERLENDİRİLMESİ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Lenovo</dc:creator>
  <cp:lastModifiedBy>Sıla Meltem Arman</cp:lastModifiedBy>
  <cp:revision>2</cp:revision>
  <dcterms:created xsi:type="dcterms:W3CDTF">2024-05-07T11:24:38Z</dcterms:created>
  <dcterms:modified xsi:type="dcterms:W3CDTF">2025-04-29T10:50:56Z</dcterms:modified>
</cp:coreProperties>
</file>