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8.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0.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1.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2.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3.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4.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5.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6.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9" r:id="rId4"/>
    <p:sldMasterId id="2147483701" r:id="rId5"/>
    <p:sldMasterId id="2147483714" r:id="rId6"/>
    <p:sldMasterId id="2147483726" r:id="rId7"/>
    <p:sldMasterId id="2147483738" r:id="rId8"/>
    <p:sldMasterId id="2147483750" r:id="rId9"/>
    <p:sldMasterId id="2147483762" r:id="rId10"/>
    <p:sldMasterId id="2147483774" r:id="rId11"/>
    <p:sldMasterId id="2147483786" r:id="rId12"/>
    <p:sldMasterId id="2147483798" r:id="rId13"/>
    <p:sldMasterId id="2147483810" r:id="rId14"/>
    <p:sldMasterId id="2147483825" r:id="rId15"/>
    <p:sldMasterId id="2147483839" r:id="rId16"/>
    <p:sldMasterId id="2147483851" r:id="rId17"/>
    <p:sldMasterId id="2147483863" r:id="rId18"/>
    <p:sldMasterId id="2147483875" r:id="rId19"/>
    <p:sldMasterId id="2147483887" r:id="rId20"/>
    <p:sldMasterId id="2147483899" r:id="rId21"/>
    <p:sldMasterId id="2147483911" r:id="rId22"/>
    <p:sldMasterId id="2147483923" r:id="rId23"/>
    <p:sldMasterId id="2147483935" r:id="rId24"/>
    <p:sldMasterId id="2147483947" r:id="rId25"/>
    <p:sldMasterId id="2147483959" r:id="rId26"/>
    <p:sldMasterId id="2147483971" r:id="rId27"/>
  </p:sldMasterIdLst>
  <p:notesMasterIdLst>
    <p:notesMasterId r:id="rId121"/>
  </p:notesMasterIdLst>
  <p:sldIdLst>
    <p:sldId id="256" r:id="rId28"/>
    <p:sldId id="257" r:id="rId29"/>
    <p:sldId id="258" r:id="rId30"/>
    <p:sldId id="259" r:id="rId31"/>
    <p:sldId id="260" r:id="rId32"/>
    <p:sldId id="261" r:id="rId33"/>
    <p:sldId id="262"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278" r:id="rId50"/>
    <p:sldId id="279" r:id="rId51"/>
    <p:sldId id="348" r:id="rId52"/>
    <p:sldId id="280" r:id="rId53"/>
    <p:sldId id="281" r:id="rId54"/>
    <p:sldId id="282" r:id="rId55"/>
    <p:sldId id="283" r:id="rId56"/>
    <p:sldId id="294" r:id="rId57"/>
    <p:sldId id="284" r:id="rId58"/>
    <p:sldId id="295" r:id="rId59"/>
    <p:sldId id="285" r:id="rId60"/>
    <p:sldId id="286" r:id="rId61"/>
    <p:sldId id="287" r:id="rId62"/>
    <p:sldId id="288" r:id="rId63"/>
    <p:sldId id="289" r:id="rId64"/>
    <p:sldId id="290" r:id="rId65"/>
    <p:sldId id="291" r:id="rId66"/>
    <p:sldId id="292" r:id="rId67"/>
    <p:sldId id="293" r:id="rId68"/>
    <p:sldId id="296" r:id="rId69"/>
    <p:sldId id="297" r:id="rId70"/>
    <p:sldId id="298" r:id="rId71"/>
    <p:sldId id="299" r:id="rId72"/>
    <p:sldId id="300" r:id="rId73"/>
    <p:sldId id="301" r:id="rId74"/>
    <p:sldId id="302" r:id="rId75"/>
    <p:sldId id="303" r:id="rId76"/>
    <p:sldId id="304" r:id="rId77"/>
    <p:sldId id="305" r:id="rId78"/>
    <p:sldId id="306" r:id="rId79"/>
    <p:sldId id="307" r:id="rId80"/>
    <p:sldId id="308" r:id="rId81"/>
    <p:sldId id="309" r:id="rId82"/>
    <p:sldId id="310" r:id="rId83"/>
    <p:sldId id="311" r:id="rId84"/>
    <p:sldId id="312" r:id="rId85"/>
    <p:sldId id="313" r:id="rId86"/>
    <p:sldId id="314" r:id="rId87"/>
    <p:sldId id="315" r:id="rId88"/>
    <p:sldId id="316" r:id="rId89"/>
    <p:sldId id="317" r:id="rId90"/>
    <p:sldId id="318" r:id="rId91"/>
    <p:sldId id="319" r:id="rId92"/>
    <p:sldId id="320" r:id="rId93"/>
    <p:sldId id="321" r:id="rId94"/>
    <p:sldId id="322" r:id="rId95"/>
    <p:sldId id="323" r:id="rId96"/>
    <p:sldId id="324" r:id="rId97"/>
    <p:sldId id="325" r:id="rId98"/>
    <p:sldId id="326" r:id="rId99"/>
    <p:sldId id="327" r:id="rId100"/>
    <p:sldId id="347" r:id="rId101"/>
    <p:sldId id="328" r:id="rId102"/>
    <p:sldId id="329" r:id="rId103"/>
    <p:sldId id="330" r:id="rId104"/>
    <p:sldId id="331" r:id="rId105"/>
    <p:sldId id="332" r:id="rId106"/>
    <p:sldId id="333" r:id="rId107"/>
    <p:sldId id="334" r:id="rId108"/>
    <p:sldId id="335" r:id="rId109"/>
    <p:sldId id="336" r:id="rId110"/>
    <p:sldId id="337" r:id="rId111"/>
    <p:sldId id="338" r:id="rId112"/>
    <p:sldId id="339" r:id="rId113"/>
    <p:sldId id="340" r:id="rId114"/>
    <p:sldId id="341" r:id="rId115"/>
    <p:sldId id="342" r:id="rId116"/>
    <p:sldId id="343" r:id="rId117"/>
    <p:sldId id="344" r:id="rId118"/>
    <p:sldId id="345" r:id="rId119"/>
    <p:sldId id="346" r:id="rId12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96"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12" Type="http://schemas.openxmlformats.org/officeDocument/2006/relationships/slide" Target="slides/slide85.xml"/><Relationship Id="rId16" Type="http://schemas.openxmlformats.org/officeDocument/2006/relationships/slideMaster" Target="slideMasters/slideMaster16.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slide" Target="slides/slide6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113" Type="http://schemas.openxmlformats.org/officeDocument/2006/relationships/slide" Target="slides/slide86.xml"/><Relationship Id="rId118" Type="http://schemas.openxmlformats.org/officeDocument/2006/relationships/slide" Target="slides/slide91.xml"/><Relationship Id="rId80" Type="http://schemas.openxmlformats.org/officeDocument/2006/relationships/slide" Target="slides/slide53.xml"/><Relationship Id="rId85" Type="http://schemas.openxmlformats.org/officeDocument/2006/relationships/slide" Target="slides/slide5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08" Type="http://schemas.openxmlformats.org/officeDocument/2006/relationships/slide" Target="slides/slide81.xml"/><Relationship Id="rId124" Type="http://schemas.openxmlformats.org/officeDocument/2006/relationships/theme" Target="theme/theme1.xml"/><Relationship Id="rId54" Type="http://schemas.openxmlformats.org/officeDocument/2006/relationships/slide" Target="slides/slide27.xml"/><Relationship Id="rId70" Type="http://schemas.openxmlformats.org/officeDocument/2006/relationships/slide" Target="slides/slide43.xml"/><Relationship Id="rId75" Type="http://schemas.openxmlformats.org/officeDocument/2006/relationships/slide" Target="slides/slide48.xml"/><Relationship Id="rId91" Type="http://schemas.openxmlformats.org/officeDocument/2006/relationships/slide" Target="slides/slide64.xml"/><Relationship Id="rId96"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119" Type="http://schemas.openxmlformats.org/officeDocument/2006/relationships/slide" Target="slides/slide92.xml"/><Relationship Id="rId44" Type="http://schemas.openxmlformats.org/officeDocument/2006/relationships/slide" Target="slides/slide17.xml"/><Relationship Id="rId60" Type="http://schemas.openxmlformats.org/officeDocument/2006/relationships/slide" Target="slides/slide33.xml"/><Relationship Id="rId65" Type="http://schemas.openxmlformats.org/officeDocument/2006/relationships/slide" Target="slides/slide38.xml"/><Relationship Id="rId81" Type="http://schemas.openxmlformats.org/officeDocument/2006/relationships/slide" Target="slides/slide54.xml"/><Relationship Id="rId86" Type="http://schemas.openxmlformats.org/officeDocument/2006/relationships/slide" Target="slides/slide5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120" Type="http://schemas.openxmlformats.org/officeDocument/2006/relationships/slide" Target="slides/slide93.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Sayfa1!$B$1</c:f>
              <c:strCache>
                <c:ptCount val="1"/>
                <c:pt idx="0">
                  <c:v>Almanya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Sayfa1!$A$2:$A$8</c:f>
              <c:strCache>
                <c:ptCount val="7"/>
                <c:pt idx="0">
                  <c:v>Teknoloji ve İnovasyon</c:v>
                </c:pt>
                <c:pt idx="1">
                  <c:v>Beşeri Sermaye</c:v>
                </c:pt>
                <c:pt idx="2">
                  <c:v>Küresel Ticaret ve Yatırımlar</c:v>
                </c:pt>
                <c:pt idx="3">
                  <c:v>Kurumsal Çerçeve</c:v>
                </c:pt>
                <c:pt idx="4">
                  <c:v>Sürdürülebilir Kaynaklar</c:v>
                </c:pt>
                <c:pt idx="5">
                  <c:v>Talep Çevresi</c:v>
                </c:pt>
                <c:pt idx="6">
                  <c:v>Ekonomik Karmaşıklık</c:v>
                </c:pt>
              </c:strCache>
            </c:strRef>
          </c:cat>
          <c:val>
            <c:numRef>
              <c:f>Sayfa1!$B$2:$B$8</c:f>
              <c:numCache>
                <c:formatCode>General</c:formatCode>
                <c:ptCount val="7"/>
                <c:pt idx="0">
                  <c:v>7.2</c:v>
                </c:pt>
                <c:pt idx="1">
                  <c:v>7.5</c:v>
                </c:pt>
                <c:pt idx="2">
                  <c:v>7.3</c:v>
                </c:pt>
                <c:pt idx="3">
                  <c:v>8.1999999999999993</c:v>
                </c:pt>
                <c:pt idx="4">
                  <c:v>7.8</c:v>
                </c:pt>
                <c:pt idx="5">
                  <c:v>7.5</c:v>
                </c:pt>
                <c:pt idx="6">
                  <c:v>9.4</c:v>
                </c:pt>
              </c:numCache>
            </c:numRef>
          </c:val>
          <c:extLst>
            <c:ext xmlns:c16="http://schemas.microsoft.com/office/drawing/2014/chart" uri="{C3380CC4-5D6E-409C-BE32-E72D297353CC}">
              <c16:uniqueId val="{00000000-1F6F-D94C-A54F-1082445D0370}"/>
            </c:ext>
          </c:extLst>
        </c:ser>
        <c:ser>
          <c:idx val="1"/>
          <c:order val="1"/>
          <c:tx>
            <c:strRef>
              <c:f>Sayfa1!$C$1</c:f>
              <c:strCache>
                <c:ptCount val="1"/>
                <c:pt idx="0">
                  <c:v>Türkiye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Sayfa1!$A$2:$A$8</c:f>
              <c:strCache>
                <c:ptCount val="7"/>
                <c:pt idx="0">
                  <c:v>Teknoloji ve İnovasyon</c:v>
                </c:pt>
                <c:pt idx="1">
                  <c:v>Beşeri Sermaye</c:v>
                </c:pt>
                <c:pt idx="2">
                  <c:v>Küresel Ticaret ve Yatırımlar</c:v>
                </c:pt>
                <c:pt idx="3">
                  <c:v>Kurumsal Çerçeve</c:v>
                </c:pt>
                <c:pt idx="4">
                  <c:v>Sürdürülebilir Kaynaklar</c:v>
                </c:pt>
                <c:pt idx="5">
                  <c:v>Talep Çevresi</c:v>
                </c:pt>
                <c:pt idx="6">
                  <c:v>Ekonomik Karmaşıklık</c:v>
                </c:pt>
              </c:strCache>
            </c:strRef>
          </c:cat>
          <c:val>
            <c:numRef>
              <c:f>Sayfa1!$C$2:$C$8</c:f>
              <c:numCache>
                <c:formatCode>General</c:formatCode>
                <c:ptCount val="7"/>
                <c:pt idx="0">
                  <c:v>4.2</c:v>
                </c:pt>
                <c:pt idx="1">
                  <c:v>4.5</c:v>
                </c:pt>
                <c:pt idx="2">
                  <c:v>5.0999999999999996</c:v>
                </c:pt>
                <c:pt idx="3">
                  <c:v>4.8</c:v>
                </c:pt>
                <c:pt idx="4">
                  <c:v>6.3</c:v>
                </c:pt>
                <c:pt idx="5">
                  <c:v>5.8</c:v>
                </c:pt>
                <c:pt idx="6">
                  <c:v>5.9</c:v>
                </c:pt>
              </c:numCache>
            </c:numRef>
          </c:val>
          <c:extLst>
            <c:ext xmlns:c16="http://schemas.microsoft.com/office/drawing/2014/chart" uri="{C3380CC4-5D6E-409C-BE32-E72D297353CC}">
              <c16:uniqueId val="{00000001-1F6F-D94C-A54F-1082445D0370}"/>
            </c:ext>
          </c:extLst>
        </c:ser>
        <c:ser>
          <c:idx val="2"/>
          <c:order val="2"/>
          <c:tx>
            <c:strRef>
              <c:f>Sayfa1!$D$1</c:f>
              <c:strCache>
                <c:ptCount val="1"/>
                <c:pt idx="0">
                  <c:v>Birinci Ülke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Sayfa1!$A$2:$A$8</c:f>
              <c:strCache>
                <c:ptCount val="7"/>
                <c:pt idx="0">
                  <c:v>Teknoloji ve İnovasyon</c:v>
                </c:pt>
                <c:pt idx="1">
                  <c:v>Beşeri Sermaye</c:v>
                </c:pt>
                <c:pt idx="2">
                  <c:v>Küresel Ticaret ve Yatırımlar</c:v>
                </c:pt>
                <c:pt idx="3">
                  <c:v>Kurumsal Çerçeve</c:v>
                </c:pt>
                <c:pt idx="4">
                  <c:v>Sürdürülebilir Kaynaklar</c:v>
                </c:pt>
                <c:pt idx="5">
                  <c:v>Talep Çevresi</c:v>
                </c:pt>
                <c:pt idx="6">
                  <c:v>Ekonomik Karmaşıklık</c:v>
                </c:pt>
              </c:strCache>
            </c:strRef>
          </c:cat>
          <c:val>
            <c:numRef>
              <c:f>Sayfa1!$D$2:$D$8</c:f>
              <c:numCache>
                <c:formatCode>General</c:formatCode>
                <c:ptCount val="7"/>
                <c:pt idx="0">
                  <c:v>8.5</c:v>
                </c:pt>
                <c:pt idx="1">
                  <c:v>8.5</c:v>
                </c:pt>
                <c:pt idx="2">
                  <c:v>9</c:v>
                </c:pt>
                <c:pt idx="3">
                  <c:v>9.1</c:v>
                </c:pt>
                <c:pt idx="4">
                  <c:v>8.8000000000000007</c:v>
                </c:pt>
                <c:pt idx="5">
                  <c:v>8.5</c:v>
                </c:pt>
                <c:pt idx="6">
                  <c:v>10</c:v>
                </c:pt>
              </c:numCache>
            </c:numRef>
          </c:val>
          <c:extLst>
            <c:ext xmlns:c16="http://schemas.microsoft.com/office/drawing/2014/chart" uri="{C3380CC4-5D6E-409C-BE32-E72D297353CC}">
              <c16:uniqueId val="{00000002-1F6F-D94C-A54F-1082445D0370}"/>
            </c:ext>
          </c:extLst>
        </c:ser>
        <c:dLbls>
          <c:showLegendKey val="0"/>
          <c:showVal val="1"/>
          <c:showCatName val="0"/>
          <c:showSerName val="0"/>
          <c:showPercent val="0"/>
          <c:showBubbleSize val="0"/>
        </c:dLbls>
        <c:gapWidth val="75"/>
        <c:axId val="1709497360"/>
        <c:axId val="1710078288"/>
      </c:barChart>
      <c:catAx>
        <c:axId val="1709497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710078288"/>
        <c:crosses val="autoZero"/>
        <c:auto val="1"/>
        <c:lblAlgn val="ctr"/>
        <c:lblOffset val="100"/>
        <c:noMultiLvlLbl val="0"/>
      </c:catAx>
      <c:valAx>
        <c:axId val="17100782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709497360"/>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diagrams/_rels/data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image" Target="../media/image27.jpg"/></Relationships>
</file>

<file path=ppt/diagrams/_rels/data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image" Target="../media/image27.jpg"/></Relationships>
</file>

<file path=ppt/diagrams/_rels/data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image" Target="../media/image35.png"/><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image" Target="../media/image27.jpg"/></Relationships>
</file>

<file path=ppt/diagrams/_rels/drawing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image" Target="../media/image27.jpg"/></Relationships>
</file>

<file path=ppt/diagrams/_rels/drawing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image" Target="../media/image35.png"/><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7F01A1-7BD5-400C-B1A1-7D341D7E741D}" type="doc">
      <dgm:prSet loTypeId="urn:microsoft.com/office/officeart/2005/8/layout/target1" loCatId="relationship" qsTypeId="urn:microsoft.com/office/officeart/2005/8/quickstyle/simple1" qsCatId="simple" csTypeId="urn:microsoft.com/office/officeart/2005/8/colors/colorful4" csCatId="colorful" phldr="1"/>
      <dgm:spPr/>
    </dgm:pt>
    <dgm:pt modelId="{0D9C7455-149D-466B-9894-6CAA474226CC}">
      <dgm:prSet phldrT="[Metin]"/>
      <dgm:spPr/>
      <dgm:t>
        <a:bodyPr/>
        <a:lstStyle/>
        <a:p>
          <a:r>
            <a:rPr lang="tr-TR" dirty="0">
              <a:latin typeface="Bradley Hand ITC" panose="03070402050302030203" pitchFamily="66" charset="0"/>
            </a:rPr>
            <a:t>hedef!..</a:t>
          </a:r>
        </a:p>
      </dgm:t>
    </dgm:pt>
    <dgm:pt modelId="{E3F6E224-2203-4B41-AB3D-5D06A807572E}" type="parTrans" cxnId="{8D694743-3672-4B8B-AEB7-15F94C63F8CA}">
      <dgm:prSet/>
      <dgm:spPr/>
      <dgm:t>
        <a:bodyPr/>
        <a:lstStyle/>
        <a:p>
          <a:endParaRPr lang="tr-TR"/>
        </a:p>
      </dgm:t>
    </dgm:pt>
    <dgm:pt modelId="{12764EA1-B3FB-4EF0-9918-4762ED68BB0E}" type="sibTrans" cxnId="{8D694743-3672-4B8B-AEB7-15F94C63F8CA}">
      <dgm:prSet/>
      <dgm:spPr/>
      <dgm:t>
        <a:bodyPr/>
        <a:lstStyle/>
        <a:p>
          <a:endParaRPr lang="tr-TR"/>
        </a:p>
      </dgm:t>
    </dgm:pt>
    <dgm:pt modelId="{891F7901-ACDF-4223-B5B9-6CE4E980DC82}">
      <dgm:prSet phldrT="[Metin]"/>
      <dgm:spPr/>
      <dgm:t>
        <a:bodyPr/>
        <a:lstStyle/>
        <a:p>
          <a:r>
            <a:rPr lang="tr-TR" dirty="0">
              <a:latin typeface="Bradley Hand ITC" panose="03070402050302030203" pitchFamily="66" charset="0"/>
            </a:rPr>
            <a:t>izlenecek yol!..</a:t>
          </a:r>
        </a:p>
      </dgm:t>
    </dgm:pt>
    <dgm:pt modelId="{7122AC2B-1022-4E0F-984A-75E758F0AD4F}" type="parTrans" cxnId="{5274D126-3976-4BEA-9A71-E34F4D03E5C0}">
      <dgm:prSet/>
      <dgm:spPr/>
      <dgm:t>
        <a:bodyPr/>
        <a:lstStyle/>
        <a:p>
          <a:endParaRPr lang="tr-TR"/>
        </a:p>
      </dgm:t>
    </dgm:pt>
    <dgm:pt modelId="{C1B5000E-5BF9-473A-8324-E64D17049A98}" type="sibTrans" cxnId="{5274D126-3976-4BEA-9A71-E34F4D03E5C0}">
      <dgm:prSet/>
      <dgm:spPr/>
      <dgm:t>
        <a:bodyPr/>
        <a:lstStyle/>
        <a:p>
          <a:endParaRPr lang="tr-TR"/>
        </a:p>
      </dgm:t>
    </dgm:pt>
    <dgm:pt modelId="{032E2936-1410-40D6-9467-CE69FA23E843}">
      <dgm:prSet phldrT="[Metin]"/>
      <dgm:spPr/>
      <dgm:t>
        <a:bodyPr/>
        <a:lstStyle/>
        <a:p>
          <a:r>
            <a:rPr lang="tr-TR" dirty="0">
              <a:latin typeface="Bradley Hand ITC" panose="03070402050302030203" pitchFamily="66" charset="0"/>
            </a:rPr>
            <a:t>Çevre!..</a:t>
          </a:r>
        </a:p>
      </dgm:t>
    </dgm:pt>
    <dgm:pt modelId="{C80279E4-86E2-4768-9DC2-67037EF5E218}" type="parTrans" cxnId="{A31E7B1A-56BD-4F90-9265-CF19C593C1B2}">
      <dgm:prSet/>
      <dgm:spPr/>
      <dgm:t>
        <a:bodyPr/>
        <a:lstStyle/>
        <a:p>
          <a:endParaRPr lang="tr-TR"/>
        </a:p>
      </dgm:t>
    </dgm:pt>
    <dgm:pt modelId="{0FB87E53-B553-41D3-B875-A061F545D986}" type="sibTrans" cxnId="{A31E7B1A-56BD-4F90-9265-CF19C593C1B2}">
      <dgm:prSet/>
      <dgm:spPr/>
      <dgm:t>
        <a:bodyPr/>
        <a:lstStyle/>
        <a:p>
          <a:endParaRPr lang="tr-TR"/>
        </a:p>
      </dgm:t>
    </dgm:pt>
    <dgm:pt modelId="{5C85BF4E-164C-4486-BBDC-9D7B3C72FEDE}" type="pres">
      <dgm:prSet presAssocID="{FC7F01A1-7BD5-400C-B1A1-7D341D7E741D}" presName="composite" presStyleCnt="0">
        <dgm:presLayoutVars>
          <dgm:chMax val="5"/>
          <dgm:dir/>
          <dgm:resizeHandles val="exact"/>
        </dgm:presLayoutVars>
      </dgm:prSet>
      <dgm:spPr/>
    </dgm:pt>
    <dgm:pt modelId="{A3409167-65D0-427A-B947-FEF5AF64C4DD}" type="pres">
      <dgm:prSet presAssocID="{0D9C7455-149D-466B-9894-6CAA474226CC}" presName="circle1" presStyleLbl="lnNode1" presStyleIdx="0" presStyleCnt="3"/>
      <dgm:spPr/>
    </dgm:pt>
    <dgm:pt modelId="{75FD96B0-33C4-4E63-BD27-259AE6EF8E49}" type="pres">
      <dgm:prSet presAssocID="{0D9C7455-149D-466B-9894-6CAA474226CC}" presName="text1" presStyleLbl="revTx" presStyleIdx="0" presStyleCnt="3">
        <dgm:presLayoutVars>
          <dgm:bulletEnabled val="1"/>
        </dgm:presLayoutVars>
      </dgm:prSet>
      <dgm:spPr/>
      <dgm:t>
        <a:bodyPr/>
        <a:lstStyle/>
        <a:p>
          <a:endParaRPr lang="tr-TR"/>
        </a:p>
      </dgm:t>
    </dgm:pt>
    <dgm:pt modelId="{1CA00361-F7A2-4ED4-B8EE-2178E2CE2523}" type="pres">
      <dgm:prSet presAssocID="{0D9C7455-149D-466B-9894-6CAA474226CC}" presName="line1" presStyleLbl="callout" presStyleIdx="0" presStyleCnt="6"/>
      <dgm:spPr/>
    </dgm:pt>
    <dgm:pt modelId="{3A237840-5549-4BC4-938F-C7177C776310}" type="pres">
      <dgm:prSet presAssocID="{0D9C7455-149D-466B-9894-6CAA474226CC}" presName="d1" presStyleLbl="callout" presStyleIdx="1" presStyleCnt="6"/>
      <dgm:spPr/>
    </dgm:pt>
    <dgm:pt modelId="{13323775-2D60-4396-844D-28EF069A17D5}" type="pres">
      <dgm:prSet presAssocID="{891F7901-ACDF-4223-B5B9-6CE4E980DC82}" presName="circle2" presStyleLbl="lnNode1" presStyleIdx="1" presStyleCnt="3"/>
      <dgm:spPr/>
    </dgm:pt>
    <dgm:pt modelId="{D5A8C960-D4FA-4ADD-BAEC-DB08D31738F8}" type="pres">
      <dgm:prSet presAssocID="{891F7901-ACDF-4223-B5B9-6CE4E980DC82}" presName="text2" presStyleLbl="revTx" presStyleIdx="1" presStyleCnt="3">
        <dgm:presLayoutVars>
          <dgm:bulletEnabled val="1"/>
        </dgm:presLayoutVars>
      </dgm:prSet>
      <dgm:spPr/>
      <dgm:t>
        <a:bodyPr/>
        <a:lstStyle/>
        <a:p>
          <a:endParaRPr lang="tr-TR"/>
        </a:p>
      </dgm:t>
    </dgm:pt>
    <dgm:pt modelId="{1E3CE0F4-EE7E-4ED9-9123-3CD60AABDEDE}" type="pres">
      <dgm:prSet presAssocID="{891F7901-ACDF-4223-B5B9-6CE4E980DC82}" presName="line2" presStyleLbl="callout" presStyleIdx="2" presStyleCnt="6"/>
      <dgm:spPr/>
    </dgm:pt>
    <dgm:pt modelId="{89248F48-FF53-4A98-AD15-652B7C7CCBA6}" type="pres">
      <dgm:prSet presAssocID="{891F7901-ACDF-4223-B5B9-6CE4E980DC82}" presName="d2" presStyleLbl="callout" presStyleIdx="3" presStyleCnt="6"/>
      <dgm:spPr/>
    </dgm:pt>
    <dgm:pt modelId="{F6437274-7283-4259-B654-50EED408E08D}" type="pres">
      <dgm:prSet presAssocID="{032E2936-1410-40D6-9467-CE69FA23E843}" presName="circle3" presStyleLbl="lnNode1" presStyleIdx="2" presStyleCnt="3"/>
      <dgm:spPr/>
    </dgm:pt>
    <dgm:pt modelId="{C9390059-F2A1-42BC-A71F-E385A3E0F0BE}" type="pres">
      <dgm:prSet presAssocID="{032E2936-1410-40D6-9467-CE69FA23E843}" presName="text3" presStyleLbl="revTx" presStyleIdx="2" presStyleCnt="3">
        <dgm:presLayoutVars>
          <dgm:bulletEnabled val="1"/>
        </dgm:presLayoutVars>
      </dgm:prSet>
      <dgm:spPr/>
      <dgm:t>
        <a:bodyPr/>
        <a:lstStyle/>
        <a:p>
          <a:endParaRPr lang="tr-TR"/>
        </a:p>
      </dgm:t>
    </dgm:pt>
    <dgm:pt modelId="{940AE543-CF1D-4F8B-AFC3-808C033CE0F5}" type="pres">
      <dgm:prSet presAssocID="{032E2936-1410-40D6-9467-CE69FA23E843}" presName="line3" presStyleLbl="callout" presStyleIdx="4" presStyleCnt="6"/>
      <dgm:spPr/>
    </dgm:pt>
    <dgm:pt modelId="{94B51C1E-065A-4C0C-9306-AF4F9C5084DF}" type="pres">
      <dgm:prSet presAssocID="{032E2936-1410-40D6-9467-CE69FA23E843}" presName="d3" presStyleLbl="callout" presStyleIdx="5" presStyleCnt="6"/>
      <dgm:spPr/>
    </dgm:pt>
  </dgm:ptLst>
  <dgm:cxnLst>
    <dgm:cxn modelId="{6CBC7618-C225-4035-BAAE-B6A061D03E0B}" type="presOf" srcId="{891F7901-ACDF-4223-B5B9-6CE4E980DC82}" destId="{D5A8C960-D4FA-4ADD-BAEC-DB08D31738F8}" srcOrd="0" destOrd="0" presId="urn:microsoft.com/office/officeart/2005/8/layout/target1"/>
    <dgm:cxn modelId="{72C9CDD9-C781-43A9-B02F-F43526B162C6}" type="presOf" srcId="{032E2936-1410-40D6-9467-CE69FA23E843}" destId="{C9390059-F2A1-42BC-A71F-E385A3E0F0BE}" srcOrd="0" destOrd="0" presId="urn:microsoft.com/office/officeart/2005/8/layout/target1"/>
    <dgm:cxn modelId="{EC56122E-8496-49BA-B360-3054F45446EC}" type="presOf" srcId="{0D9C7455-149D-466B-9894-6CAA474226CC}" destId="{75FD96B0-33C4-4E63-BD27-259AE6EF8E49}" srcOrd="0" destOrd="0" presId="urn:microsoft.com/office/officeart/2005/8/layout/target1"/>
    <dgm:cxn modelId="{4F232918-CA82-4B85-BF64-8190C5867C5B}" type="presOf" srcId="{FC7F01A1-7BD5-400C-B1A1-7D341D7E741D}" destId="{5C85BF4E-164C-4486-BBDC-9D7B3C72FEDE}" srcOrd="0" destOrd="0" presId="urn:microsoft.com/office/officeart/2005/8/layout/target1"/>
    <dgm:cxn modelId="{8D694743-3672-4B8B-AEB7-15F94C63F8CA}" srcId="{FC7F01A1-7BD5-400C-B1A1-7D341D7E741D}" destId="{0D9C7455-149D-466B-9894-6CAA474226CC}" srcOrd="0" destOrd="0" parTransId="{E3F6E224-2203-4B41-AB3D-5D06A807572E}" sibTransId="{12764EA1-B3FB-4EF0-9918-4762ED68BB0E}"/>
    <dgm:cxn modelId="{5274D126-3976-4BEA-9A71-E34F4D03E5C0}" srcId="{FC7F01A1-7BD5-400C-B1A1-7D341D7E741D}" destId="{891F7901-ACDF-4223-B5B9-6CE4E980DC82}" srcOrd="1" destOrd="0" parTransId="{7122AC2B-1022-4E0F-984A-75E758F0AD4F}" sibTransId="{C1B5000E-5BF9-473A-8324-E64D17049A98}"/>
    <dgm:cxn modelId="{A31E7B1A-56BD-4F90-9265-CF19C593C1B2}" srcId="{FC7F01A1-7BD5-400C-B1A1-7D341D7E741D}" destId="{032E2936-1410-40D6-9467-CE69FA23E843}" srcOrd="2" destOrd="0" parTransId="{C80279E4-86E2-4768-9DC2-67037EF5E218}" sibTransId="{0FB87E53-B553-41D3-B875-A061F545D986}"/>
    <dgm:cxn modelId="{3B63F008-F585-4A64-811C-0B9EE82C1E86}" type="presParOf" srcId="{5C85BF4E-164C-4486-BBDC-9D7B3C72FEDE}" destId="{A3409167-65D0-427A-B947-FEF5AF64C4DD}" srcOrd="0" destOrd="0" presId="urn:microsoft.com/office/officeart/2005/8/layout/target1"/>
    <dgm:cxn modelId="{050022C5-CC0B-44BD-B1C4-E99ADE3FDCC1}" type="presParOf" srcId="{5C85BF4E-164C-4486-BBDC-9D7B3C72FEDE}" destId="{75FD96B0-33C4-4E63-BD27-259AE6EF8E49}" srcOrd="1" destOrd="0" presId="urn:microsoft.com/office/officeart/2005/8/layout/target1"/>
    <dgm:cxn modelId="{5C45DFFE-474C-46CD-9A96-583E92A88832}" type="presParOf" srcId="{5C85BF4E-164C-4486-BBDC-9D7B3C72FEDE}" destId="{1CA00361-F7A2-4ED4-B8EE-2178E2CE2523}" srcOrd="2" destOrd="0" presId="urn:microsoft.com/office/officeart/2005/8/layout/target1"/>
    <dgm:cxn modelId="{CCC034CB-E170-4D92-9B14-6E043C9F1E16}" type="presParOf" srcId="{5C85BF4E-164C-4486-BBDC-9D7B3C72FEDE}" destId="{3A237840-5549-4BC4-938F-C7177C776310}" srcOrd="3" destOrd="0" presId="urn:microsoft.com/office/officeart/2005/8/layout/target1"/>
    <dgm:cxn modelId="{B6938AC3-3ABE-4283-9237-8904474D8737}" type="presParOf" srcId="{5C85BF4E-164C-4486-BBDC-9D7B3C72FEDE}" destId="{13323775-2D60-4396-844D-28EF069A17D5}" srcOrd="4" destOrd="0" presId="urn:microsoft.com/office/officeart/2005/8/layout/target1"/>
    <dgm:cxn modelId="{2FCAEBD9-A2F9-4587-9112-572C28A0BD1D}" type="presParOf" srcId="{5C85BF4E-164C-4486-BBDC-9D7B3C72FEDE}" destId="{D5A8C960-D4FA-4ADD-BAEC-DB08D31738F8}" srcOrd="5" destOrd="0" presId="urn:microsoft.com/office/officeart/2005/8/layout/target1"/>
    <dgm:cxn modelId="{1D9870E7-DC72-4099-9A08-56271207344B}" type="presParOf" srcId="{5C85BF4E-164C-4486-BBDC-9D7B3C72FEDE}" destId="{1E3CE0F4-EE7E-4ED9-9123-3CD60AABDEDE}" srcOrd="6" destOrd="0" presId="urn:microsoft.com/office/officeart/2005/8/layout/target1"/>
    <dgm:cxn modelId="{E189D9F8-CAD1-4E67-81CF-C270ED91F112}" type="presParOf" srcId="{5C85BF4E-164C-4486-BBDC-9D7B3C72FEDE}" destId="{89248F48-FF53-4A98-AD15-652B7C7CCBA6}" srcOrd="7" destOrd="0" presId="urn:microsoft.com/office/officeart/2005/8/layout/target1"/>
    <dgm:cxn modelId="{85C458B6-E551-4664-A3F8-AD3070A8EE2D}" type="presParOf" srcId="{5C85BF4E-164C-4486-BBDC-9D7B3C72FEDE}" destId="{F6437274-7283-4259-B654-50EED408E08D}" srcOrd="8" destOrd="0" presId="urn:microsoft.com/office/officeart/2005/8/layout/target1"/>
    <dgm:cxn modelId="{90D2345E-D01C-4E9B-A9B8-13DE27E1C3B4}" type="presParOf" srcId="{5C85BF4E-164C-4486-BBDC-9D7B3C72FEDE}" destId="{C9390059-F2A1-42BC-A71F-E385A3E0F0BE}" srcOrd="9" destOrd="0" presId="urn:microsoft.com/office/officeart/2005/8/layout/target1"/>
    <dgm:cxn modelId="{EC109E88-B122-4736-B5D1-F04340E2F2DB}" type="presParOf" srcId="{5C85BF4E-164C-4486-BBDC-9D7B3C72FEDE}" destId="{940AE543-CF1D-4F8B-AFC3-808C033CE0F5}" srcOrd="10" destOrd="0" presId="urn:microsoft.com/office/officeart/2005/8/layout/target1"/>
    <dgm:cxn modelId="{9F46C012-F029-406B-90A4-9FD4BE6A9E98}" type="presParOf" srcId="{5C85BF4E-164C-4486-BBDC-9D7B3C72FEDE}" destId="{94B51C1E-065A-4C0C-9306-AF4F9C5084DF}"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BF7C85D-91EE-0A4C-9AF2-6E742065D886}" type="doc">
      <dgm:prSet loTypeId="urn:microsoft.com/office/officeart/2009/3/layout/FramedTextPicture" loCatId="list" qsTypeId="urn:microsoft.com/office/officeart/2005/8/quickstyle/simple1" qsCatId="simple" csTypeId="urn:microsoft.com/office/officeart/2005/8/colors/accent1_2" csCatId="accent1" phldr="1"/>
      <dgm:spPr/>
      <dgm:t>
        <a:bodyPr/>
        <a:lstStyle/>
        <a:p>
          <a:endParaRPr lang="tr-TR"/>
        </a:p>
      </dgm:t>
    </dgm:pt>
    <dgm:pt modelId="{DD5EFE1B-620D-E347-9275-6AA5B553EB1A}">
      <dgm:prSet/>
      <dgm:spPr/>
      <dgm:t>
        <a:bodyPr/>
        <a:lstStyle/>
        <a:p>
          <a:r>
            <a:rPr lang="tr-TR" dirty="0"/>
            <a:t>Doğuştan gelen değildir. </a:t>
          </a:r>
        </a:p>
      </dgm:t>
    </dgm:pt>
    <dgm:pt modelId="{43F2C35C-385D-E948-AD78-B3816DE8CCB6}" type="parTrans" cxnId="{6B7D58DC-5EEB-4242-ADA5-988D11026255}">
      <dgm:prSet/>
      <dgm:spPr/>
      <dgm:t>
        <a:bodyPr/>
        <a:lstStyle/>
        <a:p>
          <a:endParaRPr lang="tr-TR"/>
        </a:p>
      </dgm:t>
    </dgm:pt>
    <dgm:pt modelId="{F7C4CCAE-665D-3E46-B95A-FC933D7E7CE0}" type="sibTrans" cxnId="{6B7D58DC-5EEB-4242-ADA5-988D11026255}">
      <dgm:prSet/>
      <dgm:spPr/>
      <dgm:t>
        <a:bodyPr/>
        <a:lstStyle/>
        <a:p>
          <a:endParaRPr lang="tr-TR"/>
        </a:p>
      </dgm:t>
    </dgm:pt>
    <dgm:pt modelId="{A84CB282-B66B-384B-B259-2CF591E09F2E}">
      <dgm:prSet/>
      <dgm:spPr/>
      <dgm:t>
        <a:bodyPr/>
        <a:lstStyle/>
        <a:p>
          <a:r>
            <a:rPr lang="tr-TR" dirty="0"/>
            <a:t>Zeka değildir.</a:t>
          </a:r>
        </a:p>
      </dgm:t>
    </dgm:pt>
    <dgm:pt modelId="{9ABAF259-B971-4F40-8DB0-4A364150F73F}" type="parTrans" cxnId="{C5551415-8AED-A544-9B63-9ED0910035A7}">
      <dgm:prSet/>
      <dgm:spPr/>
      <dgm:t>
        <a:bodyPr/>
        <a:lstStyle/>
        <a:p>
          <a:endParaRPr lang="tr-TR"/>
        </a:p>
      </dgm:t>
    </dgm:pt>
    <dgm:pt modelId="{FD4CF9B3-EDCF-8F41-AA8D-91F7E386BECE}" type="sibTrans" cxnId="{C5551415-8AED-A544-9B63-9ED0910035A7}">
      <dgm:prSet/>
      <dgm:spPr/>
      <dgm:t>
        <a:bodyPr/>
        <a:lstStyle/>
        <a:p>
          <a:endParaRPr lang="tr-TR"/>
        </a:p>
      </dgm:t>
    </dgm:pt>
    <dgm:pt modelId="{EE8048DA-E5D3-274B-9464-7802C35DAD30}">
      <dgm:prSet/>
      <dgm:spPr/>
      <dgm:t>
        <a:bodyPr/>
        <a:lstStyle/>
        <a:p>
          <a:r>
            <a:rPr lang="tr-TR" dirty="0"/>
            <a:t>Kalıcı değildir, güncelleme gerektirir.</a:t>
          </a:r>
        </a:p>
      </dgm:t>
    </dgm:pt>
    <dgm:pt modelId="{42001EAF-B9B2-8B4E-B460-6A26D2A51D9F}" type="parTrans" cxnId="{79147F5F-CDD7-3C4A-94E2-60ACD5CB56E5}">
      <dgm:prSet/>
      <dgm:spPr/>
      <dgm:t>
        <a:bodyPr/>
        <a:lstStyle/>
        <a:p>
          <a:endParaRPr lang="tr-TR"/>
        </a:p>
      </dgm:t>
    </dgm:pt>
    <dgm:pt modelId="{0A079482-AE39-F141-936B-4B40E91EC19B}" type="sibTrans" cxnId="{79147F5F-CDD7-3C4A-94E2-60ACD5CB56E5}">
      <dgm:prSet/>
      <dgm:spPr/>
      <dgm:t>
        <a:bodyPr/>
        <a:lstStyle/>
        <a:p>
          <a:endParaRPr lang="tr-TR"/>
        </a:p>
      </dgm:t>
    </dgm:pt>
    <dgm:pt modelId="{12E92B67-43EE-234D-A1BB-A5F29C8C1688}">
      <dgm:prSet/>
      <dgm:spPr/>
      <dgm:t>
        <a:bodyPr/>
        <a:lstStyle/>
        <a:p>
          <a:r>
            <a:rPr lang="tr-TR" dirty="0"/>
            <a:t>Yetenek değildir.</a:t>
          </a:r>
        </a:p>
      </dgm:t>
    </dgm:pt>
    <dgm:pt modelId="{540A48B9-E838-BE41-9AC2-147A24D99431}" type="parTrans" cxnId="{EEF9FA03-6AC5-7541-988E-B0331A6F728D}">
      <dgm:prSet/>
      <dgm:spPr/>
      <dgm:t>
        <a:bodyPr/>
        <a:lstStyle/>
        <a:p>
          <a:endParaRPr lang="tr-TR"/>
        </a:p>
      </dgm:t>
    </dgm:pt>
    <dgm:pt modelId="{E95142B6-16A7-7F49-A37C-8CC697A80CE9}" type="sibTrans" cxnId="{EEF9FA03-6AC5-7541-988E-B0331A6F728D}">
      <dgm:prSet/>
      <dgm:spPr/>
      <dgm:t>
        <a:bodyPr/>
        <a:lstStyle/>
        <a:p>
          <a:endParaRPr lang="tr-TR"/>
        </a:p>
      </dgm:t>
    </dgm:pt>
    <dgm:pt modelId="{39828CB1-7207-964D-AB7C-7E7F40E494DB}">
      <dgm:prSet/>
      <dgm:spPr/>
      <dgm:t>
        <a:bodyPr/>
        <a:lstStyle/>
        <a:p>
          <a:r>
            <a:rPr lang="tr-TR" dirty="0"/>
            <a:t>Yeterlilik değildir.</a:t>
          </a:r>
        </a:p>
      </dgm:t>
    </dgm:pt>
    <dgm:pt modelId="{F2E7FAF9-57B4-134A-860A-50934E0C0037}" type="parTrans" cxnId="{596C9BAD-8492-FB44-86E4-CAD9EA6A7049}">
      <dgm:prSet/>
      <dgm:spPr/>
      <dgm:t>
        <a:bodyPr/>
        <a:lstStyle/>
        <a:p>
          <a:endParaRPr lang="tr-TR"/>
        </a:p>
      </dgm:t>
    </dgm:pt>
    <dgm:pt modelId="{8B3CFA7C-9474-B54C-B72C-298ABBD92398}" type="sibTrans" cxnId="{596C9BAD-8492-FB44-86E4-CAD9EA6A7049}">
      <dgm:prSet/>
      <dgm:spPr/>
      <dgm:t>
        <a:bodyPr/>
        <a:lstStyle/>
        <a:p>
          <a:endParaRPr lang="tr-TR"/>
        </a:p>
      </dgm:t>
    </dgm:pt>
    <dgm:pt modelId="{6AD95D31-8511-AC41-8213-E93F58FEA37E}">
      <dgm:prSet/>
      <dgm:spPr/>
      <dgm:t>
        <a:bodyPr/>
        <a:lstStyle/>
        <a:p>
          <a:r>
            <a:rPr lang="tr-TR" dirty="0"/>
            <a:t>Sadece beceri de değildir. </a:t>
          </a:r>
        </a:p>
      </dgm:t>
    </dgm:pt>
    <dgm:pt modelId="{A8AF433B-367E-7244-9A8A-98101B9BAC6D}" type="parTrans" cxnId="{336431A4-4914-5742-879F-B77C244023CB}">
      <dgm:prSet/>
      <dgm:spPr/>
      <dgm:t>
        <a:bodyPr/>
        <a:lstStyle/>
        <a:p>
          <a:endParaRPr lang="tr-TR"/>
        </a:p>
      </dgm:t>
    </dgm:pt>
    <dgm:pt modelId="{07A12CB6-397C-7744-BEA5-58F550ED408E}" type="sibTrans" cxnId="{336431A4-4914-5742-879F-B77C244023CB}">
      <dgm:prSet/>
      <dgm:spPr/>
      <dgm:t>
        <a:bodyPr/>
        <a:lstStyle/>
        <a:p>
          <a:endParaRPr lang="tr-TR"/>
        </a:p>
      </dgm:t>
    </dgm:pt>
    <dgm:pt modelId="{C4C66B28-B51C-FC4C-897F-C70D15D2A4D8}" type="pres">
      <dgm:prSet presAssocID="{DBF7C85D-91EE-0A4C-9AF2-6E742065D886}" presName="Name0" presStyleCnt="0">
        <dgm:presLayoutVars>
          <dgm:chMax/>
          <dgm:chPref/>
          <dgm:dir/>
        </dgm:presLayoutVars>
      </dgm:prSet>
      <dgm:spPr/>
      <dgm:t>
        <a:bodyPr/>
        <a:lstStyle/>
        <a:p>
          <a:endParaRPr lang="tr-TR"/>
        </a:p>
      </dgm:t>
    </dgm:pt>
    <dgm:pt modelId="{9A381B44-BBBF-4041-84CC-42148A5C30BE}" type="pres">
      <dgm:prSet presAssocID="{DD5EFE1B-620D-E347-9275-6AA5B553EB1A}" presName="composite" presStyleCnt="0">
        <dgm:presLayoutVars>
          <dgm:chMax/>
          <dgm:chPref/>
        </dgm:presLayoutVars>
      </dgm:prSet>
      <dgm:spPr/>
    </dgm:pt>
    <dgm:pt modelId="{07998235-3177-BB41-B8C5-101B7AAC19B2}" type="pres">
      <dgm:prSet presAssocID="{DD5EFE1B-620D-E347-9275-6AA5B553EB1A}" presName="Image" presStyleLbl="b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dgm:spPr>
      <dgm:t>
        <a:bodyPr/>
        <a:lstStyle/>
        <a:p>
          <a:endParaRPr lang="tr-TR"/>
        </a:p>
      </dgm:t>
    </dgm:pt>
    <dgm:pt modelId="{46308E5F-246E-8D4B-BAFD-0CD4ACE476A6}" type="pres">
      <dgm:prSet presAssocID="{DD5EFE1B-620D-E347-9275-6AA5B553EB1A}" presName="ParentText" presStyleLbl="revTx" presStyleIdx="0" presStyleCnt="6">
        <dgm:presLayoutVars>
          <dgm:chMax val="0"/>
          <dgm:chPref val="0"/>
          <dgm:bulletEnabled val="1"/>
        </dgm:presLayoutVars>
      </dgm:prSet>
      <dgm:spPr/>
      <dgm:t>
        <a:bodyPr/>
        <a:lstStyle/>
        <a:p>
          <a:endParaRPr lang="tr-TR"/>
        </a:p>
      </dgm:t>
    </dgm:pt>
    <dgm:pt modelId="{F7AE8EEE-390F-C14F-8F08-0211AFCC095D}" type="pres">
      <dgm:prSet presAssocID="{DD5EFE1B-620D-E347-9275-6AA5B553EB1A}" presName="tlFrame" presStyleLbl="node1" presStyleIdx="0" presStyleCnt="24"/>
      <dgm:spPr/>
    </dgm:pt>
    <dgm:pt modelId="{4B4985A1-E35C-D649-91B7-564C0379C283}" type="pres">
      <dgm:prSet presAssocID="{DD5EFE1B-620D-E347-9275-6AA5B553EB1A}" presName="trFrame" presStyleLbl="node1" presStyleIdx="1" presStyleCnt="24"/>
      <dgm:spPr/>
    </dgm:pt>
    <dgm:pt modelId="{27A6D3DB-D289-DA4A-BC42-850774F536E6}" type="pres">
      <dgm:prSet presAssocID="{DD5EFE1B-620D-E347-9275-6AA5B553EB1A}" presName="blFrame" presStyleLbl="node1" presStyleIdx="2" presStyleCnt="24"/>
      <dgm:spPr/>
    </dgm:pt>
    <dgm:pt modelId="{8B6CA481-C485-3745-AACE-ABCA2A55AE5C}" type="pres">
      <dgm:prSet presAssocID="{DD5EFE1B-620D-E347-9275-6AA5B553EB1A}" presName="brFrame" presStyleLbl="node1" presStyleIdx="3" presStyleCnt="24"/>
      <dgm:spPr/>
    </dgm:pt>
    <dgm:pt modelId="{DEBE853D-88D9-7B40-B62D-2830EEE74EB8}" type="pres">
      <dgm:prSet presAssocID="{F7C4CCAE-665D-3E46-B95A-FC933D7E7CE0}" presName="sibTrans" presStyleCnt="0"/>
      <dgm:spPr/>
    </dgm:pt>
    <dgm:pt modelId="{69756F18-14C3-0A4D-A513-A4FC9E4A059C}" type="pres">
      <dgm:prSet presAssocID="{A84CB282-B66B-384B-B259-2CF591E09F2E}" presName="composite" presStyleCnt="0">
        <dgm:presLayoutVars>
          <dgm:chMax/>
          <dgm:chPref/>
        </dgm:presLayoutVars>
      </dgm:prSet>
      <dgm:spPr/>
    </dgm:pt>
    <dgm:pt modelId="{CF78B37C-04DC-AD45-AD63-7E71103D14AE}" type="pres">
      <dgm:prSet presAssocID="{A84CB282-B66B-384B-B259-2CF591E09F2E}" presName="Image" presStyleLbl="b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tr-TR"/>
        </a:p>
      </dgm:t>
    </dgm:pt>
    <dgm:pt modelId="{923D75BD-60FC-3643-93D0-3AD1DB3C8795}" type="pres">
      <dgm:prSet presAssocID="{A84CB282-B66B-384B-B259-2CF591E09F2E}" presName="ParentText" presStyleLbl="revTx" presStyleIdx="1" presStyleCnt="6">
        <dgm:presLayoutVars>
          <dgm:chMax val="0"/>
          <dgm:chPref val="0"/>
          <dgm:bulletEnabled val="1"/>
        </dgm:presLayoutVars>
      </dgm:prSet>
      <dgm:spPr/>
      <dgm:t>
        <a:bodyPr/>
        <a:lstStyle/>
        <a:p>
          <a:endParaRPr lang="tr-TR"/>
        </a:p>
      </dgm:t>
    </dgm:pt>
    <dgm:pt modelId="{A0DB6BC1-F541-2745-9DE6-37DAB39E861C}" type="pres">
      <dgm:prSet presAssocID="{A84CB282-B66B-384B-B259-2CF591E09F2E}" presName="tlFrame" presStyleLbl="node1" presStyleIdx="4" presStyleCnt="24"/>
      <dgm:spPr/>
    </dgm:pt>
    <dgm:pt modelId="{D6D048F0-78CF-624A-9287-AB2F7E21FEBB}" type="pres">
      <dgm:prSet presAssocID="{A84CB282-B66B-384B-B259-2CF591E09F2E}" presName="trFrame" presStyleLbl="node1" presStyleIdx="5" presStyleCnt="24"/>
      <dgm:spPr/>
    </dgm:pt>
    <dgm:pt modelId="{FD1232A1-0865-9B4D-BE4F-E96CBCB950DA}" type="pres">
      <dgm:prSet presAssocID="{A84CB282-B66B-384B-B259-2CF591E09F2E}" presName="blFrame" presStyleLbl="node1" presStyleIdx="6" presStyleCnt="24"/>
      <dgm:spPr/>
    </dgm:pt>
    <dgm:pt modelId="{6E5853DE-C4EA-D04F-9F52-A549FBAE648A}" type="pres">
      <dgm:prSet presAssocID="{A84CB282-B66B-384B-B259-2CF591E09F2E}" presName="brFrame" presStyleLbl="node1" presStyleIdx="7" presStyleCnt="24"/>
      <dgm:spPr/>
    </dgm:pt>
    <dgm:pt modelId="{E4681E6A-475A-CC41-833D-F657EEC3B2F8}" type="pres">
      <dgm:prSet presAssocID="{FD4CF9B3-EDCF-8F41-AA8D-91F7E386BECE}" presName="sibTrans" presStyleCnt="0"/>
      <dgm:spPr/>
    </dgm:pt>
    <dgm:pt modelId="{CD6FAD28-DA17-BD40-B2A9-4E3902A6F420}" type="pres">
      <dgm:prSet presAssocID="{EE8048DA-E5D3-274B-9464-7802C35DAD30}" presName="composite" presStyleCnt="0">
        <dgm:presLayoutVars>
          <dgm:chMax/>
          <dgm:chPref/>
        </dgm:presLayoutVars>
      </dgm:prSet>
      <dgm:spPr/>
    </dgm:pt>
    <dgm:pt modelId="{61449AEF-7663-C14A-B548-0D9C6F760CF0}" type="pres">
      <dgm:prSet presAssocID="{EE8048DA-E5D3-274B-9464-7802C35DAD30}" presName="Image" presStyleLbl="b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tr-TR"/>
        </a:p>
      </dgm:t>
    </dgm:pt>
    <dgm:pt modelId="{39E59E1B-C327-5347-8D56-E7044DEE9EBB}" type="pres">
      <dgm:prSet presAssocID="{EE8048DA-E5D3-274B-9464-7802C35DAD30}" presName="ParentText" presStyleLbl="revTx" presStyleIdx="2" presStyleCnt="6">
        <dgm:presLayoutVars>
          <dgm:chMax val="0"/>
          <dgm:chPref val="0"/>
          <dgm:bulletEnabled val="1"/>
        </dgm:presLayoutVars>
      </dgm:prSet>
      <dgm:spPr/>
      <dgm:t>
        <a:bodyPr/>
        <a:lstStyle/>
        <a:p>
          <a:endParaRPr lang="tr-TR"/>
        </a:p>
      </dgm:t>
    </dgm:pt>
    <dgm:pt modelId="{F286FA5A-5615-434C-9C6E-10A7E8E2C3A0}" type="pres">
      <dgm:prSet presAssocID="{EE8048DA-E5D3-274B-9464-7802C35DAD30}" presName="tlFrame" presStyleLbl="node1" presStyleIdx="8" presStyleCnt="24"/>
      <dgm:spPr/>
    </dgm:pt>
    <dgm:pt modelId="{9B8ECBAF-B62E-FE4E-B300-F4AC78ECB41A}" type="pres">
      <dgm:prSet presAssocID="{EE8048DA-E5D3-274B-9464-7802C35DAD30}" presName="trFrame" presStyleLbl="node1" presStyleIdx="9" presStyleCnt="24"/>
      <dgm:spPr/>
    </dgm:pt>
    <dgm:pt modelId="{C0F6A41A-9754-1049-9AC2-E3E0C787F10F}" type="pres">
      <dgm:prSet presAssocID="{EE8048DA-E5D3-274B-9464-7802C35DAD30}" presName="blFrame" presStyleLbl="node1" presStyleIdx="10" presStyleCnt="24"/>
      <dgm:spPr/>
    </dgm:pt>
    <dgm:pt modelId="{619364C2-63C1-C643-8621-0E432DEB1ACF}" type="pres">
      <dgm:prSet presAssocID="{EE8048DA-E5D3-274B-9464-7802C35DAD30}" presName="brFrame" presStyleLbl="node1" presStyleIdx="11" presStyleCnt="24"/>
      <dgm:spPr/>
    </dgm:pt>
    <dgm:pt modelId="{38E529AD-F952-FC42-A684-C5D988B24348}" type="pres">
      <dgm:prSet presAssocID="{0A079482-AE39-F141-936B-4B40E91EC19B}" presName="sibTrans" presStyleCnt="0"/>
      <dgm:spPr/>
    </dgm:pt>
    <dgm:pt modelId="{F898452F-0990-A247-B173-74D889A12340}" type="pres">
      <dgm:prSet presAssocID="{12E92B67-43EE-234D-A1BB-A5F29C8C1688}" presName="composite" presStyleCnt="0">
        <dgm:presLayoutVars>
          <dgm:chMax/>
          <dgm:chPref/>
        </dgm:presLayoutVars>
      </dgm:prSet>
      <dgm:spPr/>
    </dgm:pt>
    <dgm:pt modelId="{EB4B1C26-1A0D-6B45-B2CE-2694D91BE01B}" type="pres">
      <dgm:prSet presAssocID="{12E92B67-43EE-234D-A1BB-A5F29C8C1688}" presName="Image" presStyleLbl="bgImgPlac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t>
        <a:bodyPr/>
        <a:lstStyle/>
        <a:p>
          <a:endParaRPr lang="tr-TR"/>
        </a:p>
      </dgm:t>
    </dgm:pt>
    <dgm:pt modelId="{9BAF713F-1DAE-654C-B159-0F3B6F3F5E10}" type="pres">
      <dgm:prSet presAssocID="{12E92B67-43EE-234D-A1BB-A5F29C8C1688}" presName="ParentText" presStyleLbl="revTx" presStyleIdx="3" presStyleCnt="6">
        <dgm:presLayoutVars>
          <dgm:chMax val="0"/>
          <dgm:chPref val="0"/>
          <dgm:bulletEnabled val="1"/>
        </dgm:presLayoutVars>
      </dgm:prSet>
      <dgm:spPr/>
      <dgm:t>
        <a:bodyPr/>
        <a:lstStyle/>
        <a:p>
          <a:endParaRPr lang="tr-TR"/>
        </a:p>
      </dgm:t>
    </dgm:pt>
    <dgm:pt modelId="{F49956BF-4DE2-C14A-89DC-9C5CE34C3FE4}" type="pres">
      <dgm:prSet presAssocID="{12E92B67-43EE-234D-A1BB-A5F29C8C1688}" presName="tlFrame" presStyleLbl="node1" presStyleIdx="12" presStyleCnt="24"/>
      <dgm:spPr/>
    </dgm:pt>
    <dgm:pt modelId="{AE453502-3D66-BA4C-936A-8063F81A6F67}" type="pres">
      <dgm:prSet presAssocID="{12E92B67-43EE-234D-A1BB-A5F29C8C1688}" presName="trFrame" presStyleLbl="node1" presStyleIdx="13" presStyleCnt="24"/>
      <dgm:spPr/>
    </dgm:pt>
    <dgm:pt modelId="{DBD54562-BA1E-FD42-BEE9-00E576ACD4A5}" type="pres">
      <dgm:prSet presAssocID="{12E92B67-43EE-234D-A1BB-A5F29C8C1688}" presName="blFrame" presStyleLbl="node1" presStyleIdx="14" presStyleCnt="24"/>
      <dgm:spPr/>
    </dgm:pt>
    <dgm:pt modelId="{8D9792FE-987E-CF4A-A893-105BC7D0C681}" type="pres">
      <dgm:prSet presAssocID="{12E92B67-43EE-234D-A1BB-A5F29C8C1688}" presName="brFrame" presStyleLbl="node1" presStyleIdx="15" presStyleCnt="24"/>
      <dgm:spPr/>
    </dgm:pt>
    <dgm:pt modelId="{4C3212C0-0374-6A49-B1EB-07F4E72A81F9}" type="pres">
      <dgm:prSet presAssocID="{E95142B6-16A7-7F49-A37C-8CC697A80CE9}" presName="sibTrans" presStyleCnt="0"/>
      <dgm:spPr/>
    </dgm:pt>
    <dgm:pt modelId="{E31D5E27-0641-094C-A687-2EB9AAC3F0BF}" type="pres">
      <dgm:prSet presAssocID="{39828CB1-7207-964D-AB7C-7E7F40E494DB}" presName="composite" presStyleCnt="0">
        <dgm:presLayoutVars>
          <dgm:chMax/>
          <dgm:chPref/>
        </dgm:presLayoutVars>
      </dgm:prSet>
      <dgm:spPr/>
    </dgm:pt>
    <dgm:pt modelId="{487D5453-B024-9A4B-8EFF-DE8CC65A0A7E}" type="pres">
      <dgm:prSet presAssocID="{39828CB1-7207-964D-AB7C-7E7F40E494DB}" presName="Image" presStyleLbl="bgImgPlac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4000" b="-4000"/>
          </a:stretch>
        </a:blipFill>
      </dgm:spPr>
      <dgm:t>
        <a:bodyPr/>
        <a:lstStyle/>
        <a:p>
          <a:endParaRPr lang="tr-TR"/>
        </a:p>
      </dgm:t>
    </dgm:pt>
    <dgm:pt modelId="{41C1D224-F5C8-4742-AC5B-93F9BD353802}" type="pres">
      <dgm:prSet presAssocID="{39828CB1-7207-964D-AB7C-7E7F40E494DB}" presName="ParentText" presStyleLbl="revTx" presStyleIdx="4" presStyleCnt="6">
        <dgm:presLayoutVars>
          <dgm:chMax val="0"/>
          <dgm:chPref val="0"/>
          <dgm:bulletEnabled val="1"/>
        </dgm:presLayoutVars>
      </dgm:prSet>
      <dgm:spPr/>
      <dgm:t>
        <a:bodyPr/>
        <a:lstStyle/>
        <a:p>
          <a:endParaRPr lang="tr-TR"/>
        </a:p>
      </dgm:t>
    </dgm:pt>
    <dgm:pt modelId="{10E79EAB-AAFC-E648-9280-2290A08B0663}" type="pres">
      <dgm:prSet presAssocID="{39828CB1-7207-964D-AB7C-7E7F40E494DB}" presName="tlFrame" presStyleLbl="node1" presStyleIdx="16" presStyleCnt="24"/>
      <dgm:spPr/>
    </dgm:pt>
    <dgm:pt modelId="{4509DE8E-24C8-1544-B2A0-0943DC10E69B}" type="pres">
      <dgm:prSet presAssocID="{39828CB1-7207-964D-AB7C-7E7F40E494DB}" presName="trFrame" presStyleLbl="node1" presStyleIdx="17" presStyleCnt="24"/>
      <dgm:spPr/>
    </dgm:pt>
    <dgm:pt modelId="{629CADD4-813F-E042-A6D7-1302074695C5}" type="pres">
      <dgm:prSet presAssocID="{39828CB1-7207-964D-AB7C-7E7F40E494DB}" presName="blFrame" presStyleLbl="node1" presStyleIdx="18" presStyleCnt="24"/>
      <dgm:spPr/>
    </dgm:pt>
    <dgm:pt modelId="{F52A68A2-DDD1-2242-89AB-D834C2D7AEBD}" type="pres">
      <dgm:prSet presAssocID="{39828CB1-7207-964D-AB7C-7E7F40E494DB}" presName="brFrame" presStyleLbl="node1" presStyleIdx="19" presStyleCnt="24"/>
      <dgm:spPr/>
    </dgm:pt>
    <dgm:pt modelId="{11816474-5A85-D141-BEF2-409EBA387012}" type="pres">
      <dgm:prSet presAssocID="{8B3CFA7C-9474-B54C-B72C-298ABBD92398}" presName="sibTrans" presStyleCnt="0"/>
      <dgm:spPr/>
    </dgm:pt>
    <dgm:pt modelId="{81F92F80-38E9-0244-8769-7BBC3E1E23BE}" type="pres">
      <dgm:prSet presAssocID="{6AD95D31-8511-AC41-8213-E93F58FEA37E}" presName="composite" presStyleCnt="0">
        <dgm:presLayoutVars>
          <dgm:chMax/>
          <dgm:chPref/>
        </dgm:presLayoutVars>
      </dgm:prSet>
      <dgm:spPr/>
    </dgm:pt>
    <dgm:pt modelId="{51995CB3-0502-764C-8F4B-C19597ACBD29}" type="pres">
      <dgm:prSet presAssocID="{6AD95D31-8511-AC41-8213-E93F58FEA37E}" presName="Image" presStyleLbl="bg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9000" r="-9000"/>
          </a:stretch>
        </a:blipFill>
      </dgm:spPr>
      <dgm:t>
        <a:bodyPr/>
        <a:lstStyle/>
        <a:p>
          <a:endParaRPr lang="tr-TR"/>
        </a:p>
      </dgm:t>
    </dgm:pt>
    <dgm:pt modelId="{8A851215-E05C-1F49-9852-65006A94E48B}" type="pres">
      <dgm:prSet presAssocID="{6AD95D31-8511-AC41-8213-E93F58FEA37E}" presName="ParentText" presStyleLbl="revTx" presStyleIdx="5" presStyleCnt="6">
        <dgm:presLayoutVars>
          <dgm:chMax val="0"/>
          <dgm:chPref val="0"/>
          <dgm:bulletEnabled val="1"/>
        </dgm:presLayoutVars>
      </dgm:prSet>
      <dgm:spPr/>
      <dgm:t>
        <a:bodyPr/>
        <a:lstStyle/>
        <a:p>
          <a:endParaRPr lang="tr-TR"/>
        </a:p>
      </dgm:t>
    </dgm:pt>
    <dgm:pt modelId="{BA403825-F22F-3F4B-BE0D-2CA38E7A4954}" type="pres">
      <dgm:prSet presAssocID="{6AD95D31-8511-AC41-8213-E93F58FEA37E}" presName="tlFrame" presStyleLbl="node1" presStyleIdx="20" presStyleCnt="24"/>
      <dgm:spPr/>
    </dgm:pt>
    <dgm:pt modelId="{DFE9A3BC-A619-1A49-9AB2-C05CDB880269}" type="pres">
      <dgm:prSet presAssocID="{6AD95D31-8511-AC41-8213-E93F58FEA37E}" presName="trFrame" presStyleLbl="node1" presStyleIdx="21" presStyleCnt="24"/>
      <dgm:spPr/>
    </dgm:pt>
    <dgm:pt modelId="{99CB40EC-23F0-6548-A497-93806FEDAC50}" type="pres">
      <dgm:prSet presAssocID="{6AD95D31-8511-AC41-8213-E93F58FEA37E}" presName="blFrame" presStyleLbl="node1" presStyleIdx="22" presStyleCnt="24"/>
      <dgm:spPr/>
    </dgm:pt>
    <dgm:pt modelId="{5CB21764-DE03-6749-88D5-6C53B1511971}" type="pres">
      <dgm:prSet presAssocID="{6AD95D31-8511-AC41-8213-E93F58FEA37E}" presName="brFrame" presStyleLbl="node1" presStyleIdx="23" presStyleCnt="24"/>
      <dgm:spPr/>
    </dgm:pt>
  </dgm:ptLst>
  <dgm:cxnLst>
    <dgm:cxn modelId="{533DC93D-BA51-4F49-A5AF-03CB1D6C7B7B}" type="presOf" srcId="{DBF7C85D-91EE-0A4C-9AF2-6E742065D886}" destId="{C4C66B28-B51C-FC4C-897F-C70D15D2A4D8}" srcOrd="0" destOrd="0" presId="urn:microsoft.com/office/officeart/2009/3/layout/FramedTextPicture"/>
    <dgm:cxn modelId="{6B7D58DC-5EEB-4242-ADA5-988D11026255}" srcId="{DBF7C85D-91EE-0A4C-9AF2-6E742065D886}" destId="{DD5EFE1B-620D-E347-9275-6AA5B553EB1A}" srcOrd="0" destOrd="0" parTransId="{43F2C35C-385D-E948-AD78-B3816DE8CCB6}" sibTransId="{F7C4CCAE-665D-3E46-B95A-FC933D7E7CE0}"/>
    <dgm:cxn modelId="{596C9BAD-8492-FB44-86E4-CAD9EA6A7049}" srcId="{DBF7C85D-91EE-0A4C-9AF2-6E742065D886}" destId="{39828CB1-7207-964D-AB7C-7E7F40E494DB}" srcOrd="4" destOrd="0" parTransId="{F2E7FAF9-57B4-134A-860A-50934E0C0037}" sibTransId="{8B3CFA7C-9474-B54C-B72C-298ABBD92398}"/>
    <dgm:cxn modelId="{861E9CBA-30CE-594A-A293-6332237E6EAD}" type="presOf" srcId="{EE8048DA-E5D3-274B-9464-7802C35DAD30}" destId="{39E59E1B-C327-5347-8D56-E7044DEE9EBB}" srcOrd="0" destOrd="0" presId="urn:microsoft.com/office/officeart/2009/3/layout/FramedTextPicture"/>
    <dgm:cxn modelId="{CEEFA384-9DD5-DB4E-A99E-F6798AD8A190}" type="presOf" srcId="{39828CB1-7207-964D-AB7C-7E7F40E494DB}" destId="{41C1D224-F5C8-4742-AC5B-93F9BD353802}" srcOrd="0" destOrd="0" presId="urn:microsoft.com/office/officeart/2009/3/layout/FramedTextPicture"/>
    <dgm:cxn modelId="{C5551415-8AED-A544-9B63-9ED0910035A7}" srcId="{DBF7C85D-91EE-0A4C-9AF2-6E742065D886}" destId="{A84CB282-B66B-384B-B259-2CF591E09F2E}" srcOrd="1" destOrd="0" parTransId="{9ABAF259-B971-4F40-8DB0-4A364150F73F}" sibTransId="{FD4CF9B3-EDCF-8F41-AA8D-91F7E386BECE}"/>
    <dgm:cxn modelId="{79147F5F-CDD7-3C4A-94E2-60ACD5CB56E5}" srcId="{DBF7C85D-91EE-0A4C-9AF2-6E742065D886}" destId="{EE8048DA-E5D3-274B-9464-7802C35DAD30}" srcOrd="2" destOrd="0" parTransId="{42001EAF-B9B2-8B4E-B460-6A26D2A51D9F}" sibTransId="{0A079482-AE39-F141-936B-4B40E91EC19B}"/>
    <dgm:cxn modelId="{5837F7CB-2C53-F748-AB34-10584D372DE3}" type="presOf" srcId="{A84CB282-B66B-384B-B259-2CF591E09F2E}" destId="{923D75BD-60FC-3643-93D0-3AD1DB3C8795}" srcOrd="0" destOrd="0" presId="urn:microsoft.com/office/officeart/2009/3/layout/FramedTextPicture"/>
    <dgm:cxn modelId="{336431A4-4914-5742-879F-B77C244023CB}" srcId="{DBF7C85D-91EE-0A4C-9AF2-6E742065D886}" destId="{6AD95D31-8511-AC41-8213-E93F58FEA37E}" srcOrd="5" destOrd="0" parTransId="{A8AF433B-367E-7244-9A8A-98101B9BAC6D}" sibTransId="{07A12CB6-397C-7744-BEA5-58F550ED408E}"/>
    <dgm:cxn modelId="{129BB4BD-B286-2944-A0DE-7ECF7DF30A33}" type="presOf" srcId="{DD5EFE1B-620D-E347-9275-6AA5B553EB1A}" destId="{46308E5F-246E-8D4B-BAFD-0CD4ACE476A6}" srcOrd="0" destOrd="0" presId="urn:microsoft.com/office/officeart/2009/3/layout/FramedTextPicture"/>
    <dgm:cxn modelId="{BAC3FD43-6DB8-9741-8F70-5292550AC061}" type="presOf" srcId="{6AD95D31-8511-AC41-8213-E93F58FEA37E}" destId="{8A851215-E05C-1F49-9852-65006A94E48B}" srcOrd="0" destOrd="0" presId="urn:microsoft.com/office/officeart/2009/3/layout/FramedTextPicture"/>
    <dgm:cxn modelId="{EEF9FA03-6AC5-7541-988E-B0331A6F728D}" srcId="{DBF7C85D-91EE-0A4C-9AF2-6E742065D886}" destId="{12E92B67-43EE-234D-A1BB-A5F29C8C1688}" srcOrd="3" destOrd="0" parTransId="{540A48B9-E838-BE41-9AC2-147A24D99431}" sibTransId="{E95142B6-16A7-7F49-A37C-8CC697A80CE9}"/>
    <dgm:cxn modelId="{7444F677-4B30-5649-9A53-35C81137ED3E}" type="presOf" srcId="{12E92B67-43EE-234D-A1BB-A5F29C8C1688}" destId="{9BAF713F-1DAE-654C-B159-0F3B6F3F5E10}" srcOrd="0" destOrd="0" presId="urn:microsoft.com/office/officeart/2009/3/layout/FramedTextPicture"/>
    <dgm:cxn modelId="{27B5100C-FF5F-F549-B368-C3135708C223}" type="presParOf" srcId="{C4C66B28-B51C-FC4C-897F-C70D15D2A4D8}" destId="{9A381B44-BBBF-4041-84CC-42148A5C30BE}" srcOrd="0" destOrd="0" presId="urn:microsoft.com/office/officeart/2009/3/layout/FramedTextPicture"/>
    <dgm:cxn modelId="{F0BA01C5-8F7E-CA4E-8E4C-234153CABFD8}" type="presParOf" srcId="{9A381B44-BBBF-4041-84CC-42148A5C30BE}" destId="{07998235-3177-BB41-B8C5-101B7AAC19B2}" srcOrd="0" destOrd="0" presId="urn:microsoft.com/office/officeart/2009/3/layout/FramedTextPicture"/>
    <dgm:cxn modelId="{B4816854-861F-D845-B780-DEA725320039}" type="presParOf" srcId="{9A381B44-BBBF-4041-84CC-42148A5C30BE}" destId="{46308E5F-246E-8D4B-BAFD-0CD4ACE476A6}" srcOrd="1" destOrd="0" presId="urn:microsoft.com/office/officeart/2009/3/layout/FramedTextPicture"/>
    <dgm:cxn modelId="{150D9687-636E-A44C-9553-064DC6C754A1}" type="presParOf" srcId="{9A381B44-BBBF-4041-84CC-42148A5C30BE}" destId="{F7AE8EEE-390F-C14F-8F08-0211AFCC095D}" srcOrd="2" destOrd="0" presId="urn:microsoft.com/office/officeart/2009/3/layout/FramedTextPicture"/>
    <dgm:cxn modelId="{1C836161-1EE8-E244-9CB7-4B56DC579AA7}" type="presParOf" srcId="{9A381B44-BBBF-4041-84CC-42148A5C30BE}" destId="{4B4985A1-E35C-D649-91B7-564C0379C283}" srcOrd="3" destOrd="0" presId="urn:microsoft.com/office/officeart/2009/3/layout/FramedTextPicture"/>
    <dgm:cxn modelId="{E261382A-9C9E-8A45-AFC8-3B829E2E64FD}" type="presParOf" srcId="{9A381B44-BBBF-4041-84CC-42148A5C30BE}" destId="{27A6D3DB-D289-DA4A-BC42-850774F536E6}" srcOrd="4" destOrd="0" presId="urn:microsoft.com/office/officeart/2009/3/layout/FramedTextPicture"/>
    <dgm:cxn modelId="{4B9702A6-F29E-9342-9181-05BCEDA64522}" type="presParOf" srcId="{9A381B44-BBBF-4041-84CC-42148A5C30BE}" destId="{8B6CA481-C485-3745-AACE-ABCA2A55AE5C}" srcOrd="5" destOrd="0" presId="urn:microsoft.com/office/officeart/2009/3/layout/FramedTextPicture"/>
    <dgm:cxn modelId="{87963470-9D7D-1B41-8558-D4D2109907EA}" type="presParOf" srcId="{C4C66B28-B51C-FC4C-897F-C70D15D2A4D8}" destId="{DEBE853D-88D9-7B40-B62D-2830EEE74EB8}" srcOrd="1" destOrd="0" presId="urn:microsoft.com/office/officeart/2009/3/layout/FramedTextPicture"/>
    <dgm:cxn modelId="{F161FDE6-67E9-BB49-A746-85627A3D28EE}" type="presParOf" srcId="{C4C66B28-B51C-FC4C-897F-C70D15D2A4D8}" destId="{69756F18-14C3-0A4D-A513-A4FC9E4A059C}" srcOrd="2" destOrd="0" presId="urn:microsoft.com/office/officeart/2009/3/layout/FramedTextPicture"/>
    <dgm:cxn modelId="{61FBB46F-C46C-8B41-8EC5-5D0929B1D9CB}" type="presParOf" srcId="{69756F18-14C3-0A4D-A513-A4FC9E4A059C}" destId="{CF78B37C-04DC-AD45-AD63-7E71103D14AE}" srcOrd="0" destOrd="0" presId="urn:microsoft.com/office/officeart/2009/3/layout/FramedTextPicture"/>
    <dgm:cxn modelId="{9B71C8C3-CCD0-3749-84E9-2D5206AD1FE7}" type="presParOf" srcId="{69756F18-14C3-0A4D-A513-A4FC9E4A059C}" destId="{923D75BD-60FC-3643-93D0-3AD1DB3C8795}" srcOrd="1" destOrd="0" presId="urn:microsoft.com/office/officeart/2009/3/layout/FramedTextPicture"/>
    <dgm:cxn modelId="{9A936A2E-9970-E840-ABB8-90DC899F9222}" type="presParOf" srcId="{69756F18-14C3-0A4D-A513-A4FC9E4A059C}" destId="{A0DB6BC1-F541-2745-9DE6-37DAB39E861C}" srcOrd="2" destOrd="0" presId="urn:microsoft.com/office/officeart/2009/3/layout/FramedTextPicture"/>
    <dgm:cxn modelId="{7EFAFCA5-742B-274B-96FB-C69D71AA0E37}" type="presParOf" srcId="{69756F18-14C3-0A4D-A513-A4FC9E4A059C}" destId="{D6D048F0-78CF-624A-9287-AB2F7E21FEBB}" srcOrd="3" destOrd="0" presId="urn:microsoft.com/office/officeart/2009/3/layout/FramedTextPicture"/>
    <dgm:cxn modelId="{3DF408DF-F539-354D-B0BD-492263254E12}" type="presParOf" srcId="{69756F18-14C3-0A4D-A513-A4FC9E4A059C}" destId="{FD1232A1-0865-9B4D-BE4F-E96CBCB950DA}" srcOrd="4" destOrd="0" presId="urn:microsoft.com/office/officeart/2009/3/layout/FramedTextPicture"/>
    <dgm:cxn modelId="{A619CAF5-F629-3148-9CB5-2FCC39AAA7E3}" type="presParOf" srcId="{69756F18-14C3-0A4D-A513-A4FC9E4A059C}" destId="{6E5853DE-C4EA-D04F-9F52-A549FBAE648A}" srcOrd="5" destOrd="0" presId="urn:microsoft.com/office/officeart/2009/3/layout/FramedTextPicture"/>
    <dgm:cxn modelId="{15DE2C29-32A4-B446-A7FB-D8FA8C47D909}" type="presParOf" srcId="{C4C66B28-B51C-FC4C-897F-C70D15D2A4D8}" destId="{E4681E6A-475A-CC41-833D-F657EEC3B2F8}" srcOrd="3" destOrd="0" presId="urn:microsoft.com/office/officeart/2009/3/layout/FramedTextPicture"/>
    <dgm:cxn modelId="{BE20A499-E385-C442-93AF-B38196E29E94}" type="presParOf" srcId="{C4C66B28-B51C-FC4C-897F-C70D15D2A4D8}" destId="{CD6FAD28-DA17-BD40-B2A9-4E3902A6F420}" srcOrd="4" destOrd="0" presId="urn:microsoft.com/office/officeart/2009/3/layout/FramedTextPicture"/>
    <dgm:cxn modelId="{BF7B751A-090A-7E40-8635-9745E7B6A640}" type="presParOf" srcId="{CD6FAD28-DA17-BD40-B2A9-4E3902A6F420}" destId="{61449AEF-7663-C14A-B548-0D9C6F760CF0}" srcOrd="0" destOrd="0" presId="urn:microsoft.com/office/officeart/2009/3/layout/FramedTextPicture"/>
    <dgm:cxn modelId="{D10DDDBC-90D8-B544-9B0A-7C87359360DF}" type="presParOf" srcId="{CD6FAD28-DA17-BD40-B2A9-4E3902A6F420}" destId="{39E59E1B-C327-5347-8D56-E7044DEE9EBB}" srcOrd="1" destOrd="0" presId="urn:microsoft.com/office/officeart/2009/3/layout/FramedTextPicture"/>
    <dgm:cxn modelId="{40D4FF4B-3884-F346-BC50-3C0DF460DABB}" type="presParOf" srcId="{CD6FAD28-DA17-BD40-B2A9-4E3902A6F420}" destId="{F286FA5A-5615-434C-9C6E-10A7E8E2C3A0}" srcOrd="2" destOrd="0" presId="urn:microsoft.com/office/officeart/2009/3/layout/FramedTextPicture"/>
    <dgm:cxn modelId="{519DA60E-207D-8241-A811-8484592CC672}" type="presParOf" srcId="{CD6FAD28-DA17-BD40-B2A9-4E3902A6F420}" destId="{9B8ECBAF-B62E-FE4E-B300-F4AC78ECB41A}" srcOrd="3" destOrd="0" presId="urn:microsoft.com/office/officeart/2009/3/layout/FramedTextPicture"/>
    <dgm:cxn modelId="{DFC88C8A-924E-834C-BDEA-21395A202469}" type="presParOf" srcId="{CD6FAD28-DA17-BD40-B2A9-4E3902A6F420}" destId="{C0F6A41A-9754-1049-9AC2-E3E0C787F10F}" srcOrd="4" destOrd="0" presId="urn:microsoft.com/office/officeart/2009/3/layout/FramedTextPicture"/>
    <dgm:cxn modelId="{10AA5AE1-A6DE-C245-83F5-1C2ECA3166E8}" type="presParOf" srcId="{CD6FAD28-DA17-BD40-B2A9-4E3902A6F420}" destId="{619364C2-63C1-C643-8621-0E432DEB1ACF}" srcOrd="5" destOrd="0" presId="urn:microsoft.com/office/officeart/2009/3/layout/FramedTextPicture"/>
    <dgm:cxn modelId="{05EC2BD4-0FB0-7840-96D6-8838BEF1A9E0}" type="presParOf" srcId="{C4C66B28-B51C-FC4C-897F-C70D15D2A4D8}" destId="{38E529AD-F952-FC42-A684-C5D988B24348}" srcOrd="5" destOrd="0" presId="urn:microsoft.com/office/officeart/2009/3/layout/FramedTextPicture"/>
    <dgm:cxn modelId="{79372CCC-F9F1-D445-8B5C-844C3343C2E7}" type="presParOf" srcId="{C4C66B28-B51C-FC4C-897F-C70D15D2A4D8}" destId="{F898452F-0990-A247-B173-74D889A12340}" srcOrd="6" destOrd="0" presId="urn:microsoft.com/office/officeart/2009/3/layout/FramedTextPicture"/>
    <dgm:cxn modelId="{736323DD-62A1-F945-A190-FFE4844F1E02}" type="presParOf" srcId="{F898452F-0990-A247-B173-74D889A12340}" destId="{EB4B1C26-1A0D-6B45-B2CE-2694D91BE01B}" srcOrd="0" destOrd="0" presId="urn:microsoft.com/office/officeart/2009/3/layout/FramedTextPicture"/>
    <dgm:cxn modelId="{7EBEEDFA-CE60-A541-A417-AF62723935BC}" type="presParOf" srcId="{F898452F-0990-A247-B173-74D889A12340}" destId="{9BAF713F-1DAE-654C-B159-0F3B6F3F5E10}" srcOrd="1" destOrd="0" presId="urn:microsoft.com/office/officeart/2009/3/layout/FramedTextPicture"/>
    <dgm:cxn modelId="{1148FB09-B0F3-1A41-839A-261C4D70D0BB}" type="presParOf" srcId="{F898452F-0990-A247-B173-74D889A12340}" destId="{F49956BF-4DE2-C14A-89DC-9C5CE34C3FE4}" srcOrd="2" destOrd="0" presId="urn:microsoft.com/office/officeart/2009/3/layout/FramedTextPicture"/>
    <dgm:cxn modelId="{071F913F-587B-9342-A9F6-65369F889BEC}" type="presParOf" srcId="{F898452F-0990-A247-B173-74D889A12340}" destId="{AE453502-3D66-BA4C-936A-8063F81A6F67}" srcOrd="3" destOrd="0" presId="urn:microsoft.com/office/officeart/2009/3/layout/FramedTextPicture"/>
    <dgm:cxn modelId="{1EF931AD-15F6-3A4B-80D3-D98B3E3D627B}" type="presParOf" srcId="{F898452F-0990-A247-B173-74D889A12340}" destId="{DBD54562-BA1E-FD42-BEE9-00E576ACD4A5}" srcOrd="4" destOrd="0" presId="urn:microsoft.com/office/officeart/2009/3/layout/FramedTextPicture"/>
    <dgm:cxn modelId="{85A1591C-25B6-FE41-BA6D-9D35C7DB9501}" type="presParOf" srcId="{F898452F-0990-A247-B173-74D889A12340}" destId="{8D9792FE-987E-CF4A-A893-105BC7D0C681}" srcOrd="5" destOrd="0" presId="urn:microsoft.com/office/officeart/2009/3/layout/FramedTextPicture"/>
    <dgm:cxn modelId="{D596A104-F7B4-864C-86FC-EA9C9445EB59}" type="presParOf" srcId="{C4C66B28-B51C-FC4C-897F-C70D15D2A4D8}" destId="{4C3212C0-0374-6A49-B1EB-07F4E72A81F9}" srcOrd="7" destOrd="0" presId="urn:microsoft.com/office/officeart/2009/3/layout/FramedTextPicture"/>
    <dgm:cxn modelId="{8F4B3D91-B6E5-8F46-98E6-8C20197F1D0A}" type="presParOf" srcId="{C4C66B28-B51C-FC4C-897F-C70D15D2A4D8}" destId="{E31D5E27-0641-094C-A687-2EB9AAC3F0BF}" srcOrd="8" destOrd="0" presId="urn:microsoft.com/office/officeart/2009/3/layout/FramedTextPicture"/>
    <dgm:cxn modelId="{1421B49C-0100-F54A-9C22-B0AB8C95275A}" type="presParOf" srcId="{E31D5E27-0641-094C-A687-2EB9AAC3F0BF}" destId="{487D5453-B024-9A4B-8EFF-DE8CC65A0A7E}" srcOrd="0" destOrd="0" presId="urn:microsoft.com/office/officeart/2009/3/layout/FramedTextPicture"/>
    <dgm:cxn modelId="{2BC81D5D-1368-5E47-9D49-40B874A28393}" type="presParOf" srcId="{E31D5E27-0641-094C-A687-2EB9AAC3F0BF}" destId="{41C1D224-F5C8-4742-AC5B-93F9BD353802}" srcOrd="1" destOrd="0" presId="urn:microsoft.com/office/officeart/2009/3/layout/FramedTextPicture"/>
    <dgm:cxn modelId="{BB234471-7918-E645-ACE2-4183CF51398F}" type="presParOf" srcId="{E31D5E27-0641-094C-A687-2EB9AAC3F0BF}" destId="{10E79EAB-AAFC-E648-9280-2290A08B0663}" srcOrd="2" destOrd="0" presId="urn:microsoft.com/office/officeart/2009/3/layout/FramedTextPicture"/>
    <dgm:cxn modelId="{B92F071C-19ED-1443-AB50-F223828D5954}" type="presParOf" srcId="{E31D5E27-0641-094C-A687-2EB9AAC3F0BF}" destId="{4509DE8E-24C8-1544-B2A0-0943DC10E69B}" srcOrd="3" destOrd="0" presId="urn:microsoft.com/office/officeart/2009/3/layout/FramedTextPicture"/>
    <dgm:cxn modelId="{531B6DA0-3617-FB45-8782-77B24A572338}" type="presParOf" srcId="{E31D5E27-0641-094C-A687-2EB9AAC3F0BF}" destId="{629CADD4-813F-E042-A6D7-1302074695C5}" srcOrd="4" destOrd="0" presId="urn:microsoft.com/office/officeart/2009/3/layout/FramedTextPicture"/>
    <dgm:cxn modelId="{2E23ECB7-5796-1C45-B8B3-155F4A28580A}" type="presParOf" srcId="{E31D5E27-0641-094C-A687-2EB9AAC3F0BF}" destId="{F52A68A2-DDD1-2242-89AB-D834C2D7AEBD}" srcOrd="5" destOrd="0" presId="urn:microsoft.com/office/officeart/2009/3/layout/FramedTextPicture"/>
    <dgm:cxn modelId="{44921657-7B01-8949-803C-1EE14164D1B6}" type="presParOf" srcId="{C4C66B28-B51C-FC4C-897F-C70D15D2A4D8}" destId="{11816474-5A85-D141-BEF2-409EBA387012}" srcOrd="9" destOrd="0" presId="urn:microsoft.com/office/officeart/2009/3/layout/FramedTextPicture"/>
    <dgm:cxn modelId="{89F9E60D-42F7-C74C-98F3-C2E89C079878}" type="presParOf" srcId="{C4C66B28-B51C-FC4C-897F-C70D15D2A4D8}" destId="{81F92F80-38E9-0244-8769-7BBC3E1E23BE}" srcOrd="10" destOrd="0" presId="urn:microsoft.com/office/officeart/2009/3/layout/FramedTextPicture"/>
    <dgm:cxn modelId="{6A387BF3-BA09-9648-BE51-A35D75568A3E}" type="presParOf" srcId="{81F92F80-38E9-0244-8769-7BBC3E1E23BE}" destId="{51995CB3-0502-764C-8F4B-C19597ACBD29}" srcOrd="0" destOrd="0" presId="urn:microsoft.com/office/officeart/2009/3/layout/FramedTextPicture"/>
    <dgm:cxn modelId="{2F693BD7-5FAA-134F-B233-26655838FFB4}" type="presParOf" srcId="{81F92F80-38E9-0244-8769-7BBC3E1E23BE}" destId="{8A851215-E05C-1F49-9852-65006A94E48B}" srcOrd="1" destOrd="0" presId="urn:microsoft.com/office/officeart/2009/3/layout/FramedTextPicture"/>
    <dgm:cxn modelId="{2FA89BA8-92D3-624B-B5D6-C5A6835EA791}" type="presParOf" srcId="{81F92F80-38E9-0244-8769-7BBC3E1E23BE}" destId="{BA403825-F22F-3F4B-BE0D-2CA38E7A4954}" srcOrd="2" destOrd="0" presId="urn:microsoft.com/office/officeart/2009/3/layout/FramedTextPicture"/>
    <dgm:cxn modelId="{2A112059-950A-1E4E-8026-8E8CD49F0F1D}" type="presParOf" srcId="{81F92F80-38E9-0244-8769-7BBC3E1E23BE}" destId="{DFE9A3BC-A619-1A49-9AB2-C05CDB880269}" srcOrd="3" destOrd="0" presId="urn:microsoft.com/office/officeart/2009/3/layout/FramedTextPicture"/>
    <dgm:cxn modelId="{AC981D29-A6A4-2C4E-80A0-E0ECF110E94C}" type="presParOf" srcId="{81F92F80-38E9-0244-8769-7BBC3E1E23BE}" destId="{99CB40EC-23F0-6548-A497-93806FEDAC50}" srcOrd="4" destOrd="0" presId="urn:microsoft.com/office/officeart/2009/3/layout/FramedTextPicture"/>
    <dgm:cxn modelId="{073412DA-D0AC-4649-803A-0757909B225A}" type="presParOf" srcId="{81F92F80-38E9-0244-8769-7BBC3E1E23BE}" destId="{5CB21764-DE03-6749-88D5-6C53B1511971}"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DE682B9-688B-D94C-9810-318CFD8E0D1F}" type="doc">
      <dgm:prSet loTypeId="urn:microsoft.com/office/officeart/2005/8/layout/pyramid2" loCatId="list" qsTypeId="urn:microsoft.com/office/officeart/2005/8/quickstyle/3d3" qsCatId="3D" csTypeId="urn:microsoft.com/office/officeart/2005/8/colors/colorful1" csCatId="colorful" phldr="1"/>
      <dgm:spPr/>
    </dgm:pt>
    <dgm:pt modelId="{27DFCDD5-F3DA-7B44-93D3-2437F0ECF0A3}">
      <dgm:prSet phldrT="[Metin]"/>
      <dgm:spPr>
        <a:solidFill>
          <a:srgbClr val="00B050">
            <a:alpha val="90000"/>
          </a:srgbClr>
        </a:solidFill>
      </dgm:spPr>
      <dgm:t>
        <a:bodyPr/>
        <a:lstStyle/>
        <a:p>
          <a:r>
            <a:rPr lang="tr-TR" dirty="0"/>
            <a:t>ÜSTÜN PERFORMANS</a:t>
          </a:r>
        </a:p>
      </dgm:t>
    </dgm:pt>
    <dgm:pt modelId="{7484C9A8-D197-ED45-8C08-22CF35CB4B35}" type="parTrans" cxnId="{9B69087F-0DE6-8D4D-9C61-F2DE693D31DE}">
      <dgm:prSet/>
      <dgm:spPr/>
      <dgm:t>
        <a:bodyPr/>
        <a:lstStyle/>
        <a:p>
          <a:endParaRPr lang="tr-TR"/>
        </a:p>
      </dgm:t>
    </dgm:pt>
    <dgm:pt modelId="{01C90FBD-7EB6-474A-95E3-AA52989B8AFC}" type="sibTrans" cxnId="{9B69087F-0DE6-8D4D-9C61-F2DE693D31DE}">
      <dgm:prSet/>
      <dgm:spPr/>
      <dgm:t>
        <a:bodyPr/>
        <a:lstStyle/>
        <a:p>
          <a:endParaRPr lang="tr-TR"/>
        </a:p>
      </dgm:t>
    </dgm:pt>
    <dgm:pt modelId="{6643C549-8625-AF44-B42F-304A3A67A74A}">
      <dgm:prSet phldrT="[Metin]"/>
      <dgm:spPr>
        <a:solidFill>
          <a:srgbClr val="FF0000">
            <a:alpha val="90000"/>
          </a:srgbClr>
        </a:solidFill>
      </dgm:spPr>
      <dgm:t>
        <a:bodyPr/>
        <a:lstStyle/>
        <a:p>
          <a:r>
            <a:rPr lang="tr-TR" dirty="0"/>
            <a:t>ZAYIF PERFORMANS</a:t>
          </a:r>
        </a:p>
      </dgm:t>
    </dgm:pt>
    <dgm:pt modelId="{6543612B-6D06-D041-B9E0-575F2565E0D5}" type="parTrans" cxnId="{11A7B17E-066E-BE48-B03A-638DF984DF4F}">
      <dgm:prSet/>
      <dgm:spPr/>
      <dgm:t>
        <a:bodyPr/>
        <a:lstStyle/>
        <a:p>
          <a:endParaRPr lang="tr-TR"/>
        </a:p>
      </dgm:t>
    </dgm:pt>
    <dgm:pt modelId="{39E92C4F-661C-7C4B-B6ED-C0F6CE79DC29}" type="sibTrans" cxnId="{11A7B17E-066E-BE48-B03A-638DF984DF4F}">
      <dgm:prSet/>
      <dgm:spPr/>
      <dgm:t>
        <a:bodyPr/>
        <a:lstStyle/>
        <a:p>
          <a:endParaRPr lang="tr-TR"/>
        </a:p>
      </dgm:t>
    </dgm:pt>
    <dgm:pt modelId="{1881839E-F435-3944-8658-45A10AB6145D}">
      <dgm:prSet phldrT="[Metin]"/>
      <dgm:spPr>
        <a:solidFill>
          <a:srgbClr val="FFFF00">
            <a:alpha val="90000"/>
          </a:srgbClr>
        </a:solidFill>
      </dgm:spPr>
      <dgm:t>
        <a:bodyPr/>
        <a:lstStyle/>
        <a:p>
          <a:r>
            <a:rPr lang="tr-TR" dirty="0"/>
            <a:t>VASAT PERFORMANS</a:t>
          </a:r>
        </a:p>
      </dgm:t>
    </dgm:pt>
    <dgm:pt modelId="{BAA2D247-98A6-9D43-A110-432466FE84D4}" type="parTrans" cxnId="{1E2A7817-30BA-2042-9FBD-40042102568B}">
      <dgm:prSet/>
      <dgm:spPr/>
      <dgm:t>
        <a:bodyPr/>
        <a:lstStyle/>
        <a:p>
          <a:endParaRPr lang="tr-TR"/>
        </a:p>
      </dgm:t>
    </dgm:pt>
    <dgm:pt modelId="{33B28B1A-9188-4643-A461-F6F550DE14BA}" type="sibTrans" cxnId="{1E2A7817-30BA-2042-9FBD-40042102568B}">
      <dgm:prSet/>
      <dgm:spPr/>
      <dgm:t>
        <a:bodyPr/>
        <a:lstStyle/>
        <a:p>
          <a:endParaRPr lang="tr-TR"/>
        </a:p>
      </dgm:t>
    </dgm:pt>
    <dgm:pt modelId="{B8B44A0E-EC76-7546-BD34-634BCB9C3528}" type="pres">
      <dgm:prSet presAssocID="{8DE682B9-688B-D94C-9810-318CFD8E0D1F}" presName="compositeShape" presStyleCnt="0">
        <dgm:presLayoutVars>
          <dgm:dir/>
          <dgm:resizeHandles/>
        </dgm:presLayoutVars>
      </dgm:prSet>
      <dgm:spPr/>
    </dgm:pt>
    <dgm:pt modelId="{EFB87348-B6A0-3D4B-9945-21D3DF745333}" type="pres">
      <dgm:prSet presAssocID="{8DE682B9-688B-D94C-9810-318CFD8E0D1F}" presName="pyramid" presStyleLbl="node1" presStyleIdx="0" presStyleCnt="1" custScaleX="125031"/>
      <dgm:spPr>
        <a:solidFill>
          <a:schemeClr val="accent5"/>
        </a:solidFill>
      </dgm:spPr>
    </dgm:pt>
    <dgm:pt modelId="{65C65B88-6CFD-134D-B9B5-6A08301DF44A}" type="pres">
      <dgm:prSet presAssocID="{8DE682B9-688B-D94C-9810-318CFD8E0D1F}" presName="theList" presStyleCnt="0"/>
      <dgm:spPr/>
    </dgm:pt>
    <dgm:pt modelId="{483AD3B3-33B7-6841-AC3E-05DF631B75F8}" type="pres">
      <dgm:prSet presAssocID="{27DFCDD5-F3DA-7B44-93D3-2437F0ECF0A3}" presName="aNode" presStyleLbl="fgAcc1" presStyleIdx="0" presStyleCnt="3" custLinFactNeighborX="-38406" custLinFactNeighborY="368">
        <dgm:presLayoutVars>
          <dgm:bulletEnabled val="1"/>
        </dgm:presLayoutVars>
      </dgm:prSet>
      <dgm:spPr/>
      <dgm:t>
        <a:bodyPr/>
        <a:lstStyle/>
        <a:p>
          <a:endParaRPr lang="tr-TR"/>
        </a:p>
      </dgm:t>
    </dgm:pt>
    <dgm:pt modelId="{50C21635-A308-0842-ADCE-BD2E7DD3E394}" type="pres">
      <dgm:prSet presAssocID="{27DFCDD5-F3DA-7B44-93D3-2437F0ECF0A3}" presName="aSpace" presStyleCnt="0"/>
      <dgm:spPr/>
    </dgm:pt>
    <dgm:pt modelId="{9DCF8EA6-27DD-5A48-A3EB-9DC1AF4BAD90}" type="pres">
      <dgm:prSet presAssocID="{1881839E-F435-3944-8658-45A10AB6145D}" presName="aNode" presStyleLbl="fgAcc1" presStyleIdx="1" presStyleCnt="3" custLinFactY="13581" custLinFactNeighborX="-38406" custLinFactNeighborY="100000">
        <dgm:presLayoutVars>
          <dgm:bulletEnabled val="1"/>
        </dgm:presLayoutVars>
      </dgm:prSet>
      <dgm:spPr/>
      <dgm:t>
        <a:bodyPr/>
        <a:lstStyle/>
        <a:p>
          <a:endParaRPr lang="tr-TR"/>
        </a:p>
      </dgm:t>
    </dgm:pt>
    <dgm:pt modelId="{7FACC309-3152-0F4E-94C2-B362ED6D568E}" type="pres">
      <dgm:prSet presAssocID="{1881839E-F435-3944-8658-45A10AB6145D}" presName="aSpace" presStyleCnt="0"/>
      <dgm:spPr/>
    </dgm:pt>
    <dgm:pt modelId="{295A972A-63C9-F74D-9C8C-3775DC98C86F}" type="pres">
      <dgm:prSet presAssocID="{6643C549-8625-AF44-B42F-304A3A67A74A}" presName="aNode" presStyleLbl="fgAcc1" presStyleIdx="2" presStyleCnt="3" custLinFactY="27125" custLinFactNeighborX="-38406" custLinFactNeighborY="100000">
        <dgm:presLayoutVars>
          <dgm:bulletEnabled val="1"/>
        </dgm:presLayoutVars>
      </dgm:prSet>
      <dgm:spPr/>
      <dgm:t>
        <a:bodyPr/>
        <a:lstStyle/>
        <a:p>
          <a:endParaRPr lang="tr-TR"/>
        </a:p>
      </dgm:t>
    </dgm:pt>
    <dgm:pt modelId="{E33997CA-9EED-5544-AA8F-C417FF59D86D}" type="pres">
      <dgm:prSet presAssocID="{6643C549-8625-AF44-B42F-304A3A67A74A}" presName="aSpace" presStyleCnt="0"/>
      <dgm:spPr/>
    </dgm:pt>
  </dgm:ptLst>
  <dgm:cxnLst>
    <dgm:cxn modelId="{1E2A7817-30BA-2042-9FBD-40042102568B}" srcId="{8DE682B9-688B-D94C-9810-318CFD8E0D1F}" destId="{1881839E-F435-3944-8658-45A10AB6145D}" srcOrd="1" destOrd="0" parTransId="{BAA2D247-98A6-9D43-A110-432466FE84D4}" sibTransId="{33B28B1A-9188-4643-A461-F6F550DE14BA}"/>
    <dgm:cxn modelId="{3DA90E32-7BCE-984F-BDD9-B7BF60EB7F9E}" type="presOf" srcId="{1881839E-F435-3944-8658-45A10AB6145D}" destId="{9DCF8EA6-27DD-5A48-A3EB-9DC1AF4BAD90}" srcOrd="0" destOrd="0" presId="urn:microsoft.com/office/officeart/2005/8/layout/pyramid2"/>
    <dgm:cxn modelId="{01DF53C2-1A15-F84E-A301-6410C74C4441}" type="presOf" srcId="{27DFCDD5-F3DA-7B44-93D3-2437F0ECF0A3}" destId="{483AD3B3-33B7-6841-AC3E-05DF631B75F8}" srcOrd="0" destOrd="0" presId="urn:microsoft.com/office/officeart/2005/8/layout/pyramid2"/>
    <dgm:cxn modelId="{720A1FDA-8368-EA48-BDAA-D585FCFBB420}" type="presOf" srcId="{6643C549-8625-AF44-B42F-304A3A67A74A}" destId="{295A972A-63C9-F74D-9C8C-3775DC98C86F}" srcOrd="0" destOrd="0" presId="urn:microsoft.com/office/officeart/2005/8/layout/pyramid2"/>
    <dgm:cxn modelId="{9B69087F-0DE6-8D4D-9C61-F2DE693D31DE}" srcId="{8DE682B9-688B-D94C-9810-318CFD8E0D1F}" destId="{27DFCDD5-F3DA-7B44-93D3-2437F0ECF0A3}" srcOrd="0" destOrd="0" parTransId="{7484C9A8-D197-ED45-8C08-22CF35CB4B35}" sibTransId="{01C90FBD-7EB6-474A-95E3-AA52989B8AFC}"/>
    <dgm:cxn modelId="{37109837-5F15-B64C-9455-4EE5AA71BD1C}" type="presOf" srcId="{8DE682B9-688B-D94C-9810-318CFD8E0D1F}" destId="{B8B44A0E-EC76-7546-BD34-634BCB9C3528}" srcOrd="0" destOrd="0" presId="urn:microsoft.com/office/officeart/2005/8/layout/pyramid2"/>
    <dgm:cxn modelId="{11A7B17E-066E-BE48-B03A-638DF984DF4F}" srcId="{8DE682B9-688B-D94C-9810-318CFD8E0D1F}" destId="{6643C549-8625-AF44-B42F-304A3A67A74A}" srcOrd="2" destOrd="0" parTransId="{6543612B-6D06-D041-B9E0-575F2565E0D5}" sibTransId="{39E92C4F-661C-7C4B-B6ED-C0F6CE79DC29}"/>
    <dgm:cxn modelId="{9BDF4007-BF5A-A946-85C6-6D731DF768D8}" type="presParOf" srcId="{B8B44A0E-EC76-7546-BD34-634BCB9C3528}" destId="{EFB87348-B6A0-3D4B-9945-21D3DF745333}" srcOrd="0" destOrd="0" presId="urn:microsoft.com/office/officeart/2005/8/layout/pyramid2"/>
    <dgm:cxn modelId="{37DFD117-20AF-2146-B9D0-B0B4A453FBBE}" type="presParOf" srcId="{B8B44A0E-EC76-7546-BD34-634BCB9C3528}" destId="{65C65B88-6CFD-134D-B9B5-6A08301DF44A}" srcOrd="1" destOrd="0" presId="urn:microsoft.com/office/officeart/2005/8/layout/pyramid2"/>
    <dgm:cxn modelId="{EB71215F-5508-064E-A2FF-7F18B8C3B429}" type="presParOf" srcId="{65C65B88-6CFD-134D-B9B5-6A08301DF44A}" destId="{483AD3B3-33B7-6841-AC3E-05DF631B75F8}" srcOrd="0" destOrd="0" presId="urn:microsoft.com/office/officeart/2005/8/layout/pyramid2"/>
    <dgm:cxn modelId="{5371305C-8DB3-6648-B877-962D9B3ED72D}" type="presParOf" srcId="{65C65B88-6CFD-134D-B9B5-6A08301DF44A}" destId="{50C21635-A308-0842-ADCE-BD2E7DD3E394}" srcOrd="1" destOrd="0" presId="urn:microsoft.com/office/officeart/2005/8/layout/pyramid2"/>
    <dgm:cxn modelId="{309EDE19-F83F-2C45-83B6-8FB7798F36B0}" type="presParOf" srcId="{65C65B88-6CFD-134D-B9B5-6A08301DF44A}" destId="{9DCF8EA6-27DD-5A48-A3EB-9DC1AF4BAD90}" srcOrd="2" destOrd="0" presId="urn:microsoft.com/office/officeart/2005/8/layout/pyramid2"/>
    <dgm:cxn modelId="{F9147283-73E0-3A40-A7F3-83CA07783BEB}" type="presParOf" srcId="{65C65B88-6CFD-134D-B9B5-6A08301DF44A}" destId="{7FACC309-3152-0F4E-94C2-B362ED6D568E}" srcOrd="3" destOrd="0" presId="urn:microsoft.com/office/officeart/2005/8/layout/pyramid2"/>
    <dgm:cxn modelId="{5C96AD72-2056-EE4D-9AB0-C656AC7E1CB8}" type="presParOf" srcId="{65C65B88-6CFD-134D-B9B5-6A08301DF44A}" destId="{295A972A-63C9-F74D-9C8C-3775DC98C86F}" srcOrd="4" destOrd="0" presId="urn:microsoft.com/office/officeart/2005/8/layout/pyramid2"/>
    <dgm:cxn modelId="{8B8F76BC-2A62-BF4E-8D9C-EA046833DCC6}" type="presParOf" srcId="{65C65B88-6CFD-134D-B9B5-6A08301DF44A}" destId="{E33997CA-9EED-5544-AA8F-C417FF59D86D}"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F4B44E2-85C3-AF42-B1AD-ACD0D9E871CE}" type="doc">
      <dgm:prSet loTypeId="urn:microsoft.com/office/officeart/2009/layout/CirclePictureHierarchy" loCatId="" qsTypeId="urn:microsoft.com/office/officeart/2005/8/quickstyle/simple1" qsCatId="simple" csTypeId="urn:microsoft.com/office/officeart/2005/8/colors/accent0_1" csCatId="mainScheme" phldr="1"/>
      <dgm:spPr/>
      <dgm:t>
        <a:bodyPr/>
        <a:lstStyle/>
        <a:p>
          <a:endParaRPr lang="tr-TR"/>
        </a:p>
      </dgm:t>
    </dgm:pt>
    <dgm:pt modelId="{67EACCE4-7EDC-0646-8186-C0C5BAAD4207}">
      <dgm:prSet phldrT="[Metin]"/>
      <dgm:spPr/>
      <dgm:t>
        <a:bodyPr/>
        <a:lstStyle/>
        <a:p>
          <a:r>
            <a:rPr lang="tr-TR" dirty="0"/>
            <a:t>YÖNETEN</a:t>
          </a:r>
        </a:p>
      </dgm:t>
    </dgm:pt>
    <dgm:pt modelId="{4CB530F4-CA7B-2D46-BAFF-2C8795393C24}" type="parTrans" cxnId="{E9C67A9D-A9F9-914F-A724-2027F9C75012}">
      <dgm:prSet/>
      <dgm:spPr/>
      <dgm:t>
        <a:bodyPr/>
        <a:lstStyle/>
        <a:p>
          <a:endParaRPr lang="tr-TR"/>
        </a:p>
      </dgm:t>
    </dgm:pt>
    <dgm:pt modelId="{F250949E-E755-A943-B993-93C77B942B69}" type="sibTrans" cxnId="{E9C67A9D-A9F9-914F-A724-2027F9C75012}">
      <dgm:prSet/>
      <dgm:spPr/>
      <dgm:t>
        <a:bodyPr/>
        <a:lstStyle/>
        <a:p>
          <a:endParaRPr lang="tr-TR"/>
        </a:p>
      </dgm:t>
    </dgm:pt>
    <dgm:pt modelId="{76A8F335-AFC4-4A44-BB0C-678CC8EAA399}" type="asst">
      <dgm:prSet phldrT="[Metin]"/>
      <dgm:spPr/>
      <dgm:t>
        <a:bodyPr/>
        <a:lstStyle/>
        <a:p>
          <a:r>
            <a:rPr lang="tr-TR" dirty="0"/>
            <a:t>YÖNETİCİ TİPLİ YÖNETEN</a:t>
          </a:r>
        </a:p>
      </dgm:t>
    </dgm:pt>
    <dgm:pt modelId="{7CA9ABF5-CD24-834C-82C1-147A95134B46}" type="parTrans" cxnId="{DE687ACA-7011-EF45-B6FD-444B9BE29F11}">
      <dgm:prSet/>
      <dgm:spPr/>
      <dgm:t>
        <a:bodyPr/>
        <a:lstStyle/>
        <a:p>
          <a:endParaRPr lang="tr-TR"/>
        </a:p>
      </dgm:t>
    </dgm:pt>
    <dgm:pt modelId="{1818E0DA-21C2-0C4E-B194-588E32C50FF1}" type="sibTrans" cxnId="{DE687ACA-7011-EF45-B6FD-444B9BE29F11}">
      <dgm:prSet/>
      <dgm:spPr/>
      <dgm:t>
        <a:bodyPr/>
        <a:lstStyle/>
        <a:p>
          <a:endParaRPr lang="tr-TR"/>
        </a:p>
      </dgm:t>
    </dgm:pt>
    <dgm:pt modelId="{24E7AADF-F659-6F42-8EFC-2AE527592F32}" type="asst">
      <dgm:prSet phldrT="[Metin]"/>
      <dgm:spPr/>
      <dgm:t>
        <a:bodyPr/>
        <a:lstStyle/>
        <a:p>
          <a:r>
            <a:rPr lang="tr-TR" dirty="0"/>
            <a:t>LİDERLİ TİPLİ YÖNETEN</a:t>
          </a:r>
        </a:p>
      </dgm:t>
    </dgm:pt>
    <dgm:pt modelId="{3BDEBB0C-D092-D14D-B21B-1015D634CAD1}" type="parTrans" cxnId="{EFDDE285-BBCE-D14C-B585-FFD0CB455631}">
      <dgm:prSet/>
      <dgm:spPr/>
      <dgm:t>
        <a:bodyPr/>
        <a:lstStyle/>
        <a:p>
          <a:endParaRPr lang="tr-TR"/>
        </a:p>
      </dgm:t>
    </dgm:pt>
    <dgm:pt modelId="{33C40877-40E2-094B-9552-FE7DD12530EF}" type="sibTrans" cxnId="{EFDDE285-BBCE-D14C-B585-FFD0CB455631}">
      <dgm:prSet/>
      <dgm:spPr/>
      <dgm:t>
        <a:bodyPr/>
        <a:lstStyle/>
        <a:p>
          <a:endParaRPr lang="tr-TR"/>
        </a:p>
      </dgm:t>
    </dgm:pt>
    <dgm:pt modelId="{5A620E23-4CF1-A844-9E17-35C4D2E874C1}" type="pres">
      <dgm:prSet presAssocID="{DF4B44E2-85C3-AF42-B1AD-ACD0D9E871CE}" presName="hierChild1" presStyleCnt="0">
        <dgm:presLayoutVars>
          <dgm:chPref val="1"/>
          <dgm:dir/>
          <dgm:animOne val="branch"/>
          <dgm:animLvl val="lvl"/>
          <dgm:resizeHandles/>
        </dgm:presLayoutVars>
      </dgm:prSet>
      <dgm:spPr/>
      <dgm:t>
        <a:bodyPr/>
        <a:lstStyle/>
        <a:p>
          <a:endParaRPr lang="tr-TR"/>
        </a:p>
      </dgm:t>
    </dgm:pt>
    <dgm:pt modelId="{AFDBE03E-9082-D943-9919-9C0761CD487E}" type="pres">
      <dgm:prSet presAssocID="{67EACCE4-7EDC-0646-8186-C0C5BAAD4207}" presName="hierRoot1" presStyleCnt="0"/>
      <dgm:spPr/>
    </dgm:pt>
    <dgm:pt modelId="{AFE5D7C6-23E0-1E4F-8057-EE4C4F259B57}" type="pres">
      <dgm:prSet presAssocID="{67EACCE4-7EDC-0646-8186-C0C5BAAD4207}" presName="composite" presStyleCnt="0"/>
      <dgm:spPr/>
    </dgm:pt>
    <dgm:pt modelId="{1BDB6F1E-9743-8E41-B150-515B93D544B6}" type="pres">
      <dgm:prSet presAssocID="{67EACCE4-7EDC-0646-8186-C0C5BAAD4207}" presName="image" presStyleLbl="node0"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34000" r="-34000"/>
          </a:stretch>
        </a:blipFill>
      </dgm:spPr>
    </dgm:pt>
    <dgm:pt modelId="{775D2086-AE5A-8540-BFE9-E5401A541690}" type="pres">
      <dgm:prSet presAssocID="{67EACCE4-7EDC-0646-8186-C0C5BAAD4207}" presName="text" presStyleLbl="revTx" presStyleIdx="0" presStyleCnt="3">
        <dgm:presLayoutVars>
          <dgm:chPref val="3"/>
        </dgm:presLayoutVars>
      </dgm:prSet>
      <dgm:spPr/>
      <dgm:t>
        <a:bodyPr/>
        <a:lstStyle/>
        <a:p>
          <a:endParaRPr lang="tr-TR"/>
        </a:p>
      </dgm:t>
    </dgm:pt>
    <dgm:pt modelId="{D06BB883-D426-F04F-BB27-1E8ABBD0095A}" type="pres">
      <dgm:prSet presAssocID="{67EACCE4-7EDC-0646-8186-C0C5BAAD4207}" presName="hierChild2" presStyleCnt="0"/>
      <dgm:spPr/>
    </dgm:pt>
    <dgm:pt modelId="{B2D05340-C861-0146-9190-2519115FE314}" type="pres">
      <dgm:prSet presAssocID="{7CA9ABF5-CD24-834C-82C1-147A95134B46}" presName="Name10" presStyleLbl="parChTrans1D2" presStyleIdx="0" presStyleCnt="2"/>
      <dgm:spPr/>
      <dgm:t>
        <a:bodyPr/>
        <a:lstStyle/>
        <a:p>
          <a:endParaRPr lang="tr-TR"/>
        </a:p>
      </dgm:t>
    </dgm:pt>
    <dgm:pt modelId="{88117C66-DE70-5D4B-B6D9-92CEDD017193}" type="pres">
      <dgm:prSet presAssocID="{76A8F335-AFC4-4A44-BB0C-678CC8EAA399}" presName="hierRoot2" presStyleCnt="0"/>
      <dgm:spPr/>
    </dgm:pt>
    <dgm:pt modelId="{97AADCC1-57D3-A947-A493-27FBE5468DE6}" type="pres">
      <dgm:prSet presAssocID="{76A8F335-AFC4-4A44-BB0C-678CC8EAA399}" presName="composite2" presStyleCnt="0"/>
      <dgm:spPr/>
    </dgm:pt>
    <dgm:pt modelId="{9E8C9FF0-E5C5-CD43-8129-8CB5265913EC}" type="pres">
      <dgm:prSet presAssocID="{76A8F335-AFC4-4A44-BB0C-678CC8EAA399}" presName="image2" presStyleLbl="asst1" presStyleIdx="0"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100000" r="-100000"/>
          </a:stretch>
        </a:blipFill>
      </dgm:spPr>
    </dgm:pt>
    <dgm:pt modelId="{DDC6AA13-EEDB-9642-B0BE-C09C287C3329}" type="pres">
      <dgm:prSet presAssocID="{76A8F335-AFC4-4A44-BB0C-678CC8EAA399}" presName="text2" presStyleLbl="revTx" presStyleIdx="1" presStyleCnt="3">
        <dgm:presLayoutVars>
          <dgm:chPref val="3"/>
        </dgm:presLayoutVars>
      </dgm:prSet>
      <dgm:spPr/>
      <dgm:t>
        <a:bodyPr/>
        <a:lstStyle/>
        <a:p>
          <a:endParaRPr lang="tr-TR"/>
        </a:p>
      </dgm:t>
    </dgm:pt>
    <dgm:pt modelId="{C4BCF4B5-0887-1B4F-84CE-21B2B3BE0EDA}" type="pres">
      <dgm:prSet presAssocID="{76A8F335-AFC4-4A44-BB0C-678CC8EAA399}" presName="hierChild3" presStyleCnt="0"/>
      <dgm:spPr/>
    </dgm:pt>
    <dgm:pt modelId="{C00F862A-A066-E847-8BB3-D855E271E042}" type="pres">
      <dgm:prSet presAssocID="{3BDEBB0C-D092-D14D-B21B-1015D634CAD1}" presName="Name10" presStyleLbl="parChTrans1D2" presStyleIdx="1" presStyleCnt="2"/>
      <dgm:spPr/>
      <dgm:t>
        <a:bodyPr/>
        <a:lstStyle/>
        <a:p>
          <a:endParaRPr lang="tr-TR"/>
        </a:p>
      </dgm:t>
    </dgm:pt>
    <dgm:pt modelId="{05F061AD-9A15-AD43-9F57-E5B4E6B0E030}" type="pres">
      <dgm:prSet presAssocID="{24E7AADF-F659-6F42-8EFC-2AE527592F32}" presName="hierRoot2" presStyleCnt="0"/>
      <dgm:spPr/>
    </dgm:pt>
    <dgm:pt modelId="{E5FFCA76-1E93-4D40-8756-0D2085B6F3AA}" type="pres">
      <dgm:prSet presAssocID="{24E7AADF-F659-6F42-8EFC-2AE527592F32}" presName="composite2" presStyleCnt="0"/>
      <dgm:spPr/>
    </dgm:pt>
    <dgm:pt modelId="{42BE2507-1EF1-4B4F-B313-F1F5D0340CF4}" type="pres">
      <dgm:prSet presAssocID="{24E7AADF-F659-6F42-8EFC-2AE527592F32}" presName="image2" presStyleLbl="asst1" presStyleIdx="1" presStyleCnt="2"/>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t>
        <a:bodyPr/>
        <a:lstStyle/>
        <a:p>
          <a:endParaRPr lang="tr-TR"/>
        </a:p>
      </dgm:t>
    </dgm:pt>
    <dgm:pt modelId="{DD882BCD-9570-8B48-B860-A28750B496CC}" type="pres">
      <dgm:prSet presAssocID="{24E7AADF-F659-6F42-8EFC-2AE527592F32}" presName="text2" presStyleLbl="revTx" presStyleIdx="2" presStyleCnt="3">
        <dgm:presLayoutVars>
          <dgm:chPref val="3"/>
        </dgm:presLayoutVars>
      </dgm:prSet>
      <dgm:spPr/>
      <dgm:t>
        <a:bodyPr/>
        <a:lstStyle/>
        <a:p>
          <a:endParaRPr lang="tr-TR"/>
        </a:p>
      </dgm:t>
    </dgm:pt>
    <dgm:pt modelId="{1B9D26A6-718C-A646-BF7F-36550A362451}" type="pres">
      <dgm:prSet presAssocID="{24E7AADF-F659-6F42-8EFC-2AE527592F32}" presName="hierChild3" presStyleCnt="0"/>
      <dgm:spPr/>
    </dgm:pt>
  </dgm:ptLst>
  <dgm:cxnLst>
    <dgm:cxn modelId="{E9C67A9D-A9F9-914F-A724-2027F9C75012}" srcId="{DF4B44E2-85C3-AF42-B1AD-ACD0D9E871CE}" destId="{67EACCE4-7EDC-0646-8186-C0C5BAAD4207}" srcOrd="0" destOrd="0" parTransId="{4CB530F4-CA7B-2D46-BAFF-2C8795393C24}" sibTransId="{F250949E-E755-A943-B993-93C77B942B69}"/>
    <dgm:cxn modelId="{29AA11C9-BBE5-A942-A1ED-5AE1AD022DD6}" type="presOf" srcId="{3BDEBB0C-D092-D14D-B21B-1015D634CAD1}" destId="{C00F862A-A066-E847-8BB3-D855E271E042}" srcOrd="0" destOrd="0" presId="urn:microsoft.com/office/officeart/2009/layout/CirclePictureHierarchy"/>
    <dgm:cxn modelId="{56CC6E8E-AE27-9544-9439-67FDD72742DF}" type="presOf" srcId="{67EACCE4-7EDC-0646-8186-C0C5BAAD4207}" destId="{775D2086-AE5A-8540-BFE9-E5401A541690}" srcOrd="0" destOrd="0" presId="urn:microsoft.com/office/officeart/2009/layout/CirclePictureHierarchy"/>
    <dgm:cxn modelId="{DE687ACA-7011-EF45-B6FD-444B9BE29F11}" srcId="{67EACCE4-7EDC-0646-8186-C0C5BAAD4207}" destId="{76A8F335-AFC4-4A44-BB0C-678CC8EAA399}" srcOrd="0" destOrd="0" parTransId="{7CA9ABF5-CD24-834C-82C1-147A95134B46}" sibTransId="{1818E0DA-21C2-0C4E-B194-588E32C50FF1}"/>
    <dgm:cxn modelId="{0D3D8999-4029-1041-B801-58F427390E35}" type="presOf" srcId="{DF4B44E2-85C3-AF42-B1AD-ACD0D9E871CE}" destId="{5A620E23-4CF1-A844-9E17-35C4D2E874C1}" srcOrd="0" destOrd="0" presId="urn:microsoft.com/office/officeart/2009/layout/CirclePictureHierarchy"/>
    <dgm:cxn modelId="{AAA738B4-03ED-8643-B121-3827899CFBEF}" type="presOf" srcId="{76A8F335-AFC4-4A44-BB0C-678CC8EAA399}" destId="{DDC6AA13-EEDB-9642-B0BE-C09C287C3329}" srcOrd="0" destOrd="0" presId="urn:microsoft.com/office/officeart/2009/layout/CirclePictureHierarchy"/>
    <dgm:cxn modelId="{72F22883-AACC-B449-AFB7-43FB3A6D9D93}" type="presOf" srcId="{7CA9ABF5-CD24-834C-82C1-147A95134B46}" destId="{B2D05340-C861-0146-9190-2519115FE314}" srcOrd="0" destOrd="0" presId="urn:microsoft.com/office/officeart/2009/layout/CirclePictureHierarchy"/>
    <dgm:cxn modelId="{EFDDE285-BBCE-D14C-B585-FFD0CB455631}" srcId="{67EACCE4-7EDC-0646-8186-C0C5BAAD4207}" destId="{24E7AADF-F659-6F42-8EFC-2AE527592F32}" srcOrd="1" destOrd="0" parTransId="{3BDEBB0C-D092-D14D-B21B-1015D634CAD1}" sibTransId="{33C40877-40E2-094B-9552-FE7DD12530EF}"/>
    <dgm:cxn modelId="{1801E723-E3B6-A548-9194-2C970699B56A}" type="presOf" srcId="{24E7AADF-F659-6F42-8EFC-2AE527592F32}" destId="{DD882BCD-9570-8B48-B860-A28750B496CC}" srcOrd="0" destOrd="0" presId="urn:microsoft.com/office/officeart/2009/layout/CirclePictureHierarchy"/>
    <dgm:cxn modelId="{EABC56FD-51AB-B64A-935F-B9B4BCF2C5C0}" type="presParOf" srcId="{5A620E23-4CF1-A844-9E17-35C4D2E874C1}" destId="{AFDBE03E-9082-D943-9919-9C0761CD487E}" srcOrd="0" destOrd="0" presId="urn:microsoft.com/office/officeart/2009/layout/CirclePictureHierarchy"/>
    <dgm:cxn modelId="{0043B975-CD3A-6E4E-949F-59B2881DA705}" type="presParOf" srcId="{AFDBE03E-9082-D943-9919-9C0761CD487E}" destId="{AFE5D7C6-23E0-1E4F-8057-EE4C4F259B57}" srcOrd="0" destOrd="0" presId="urn:microsoft.com/office/officeart/2009/layout/CirclePictureHierarchy"/>
    <dgm:cxn modelId="{90A30EEF-8D1B-054C-9337-503DA6683CF6}" type="presParOf" srcId="{AFE5D7C6-23E0-1E4F-8057-EE4C4F259B57}" destId="{1BDB6F1E-9743-8E41-B150-515B93D544B6}" srcOrd="0" destOrd="0" presId="urn:microsoft.com/office/officeart/2009/layout/CirclePictureHierarchy"/>
    <dgm:cxn modelId="{AF969F19-1B87-734C-B37F-B39A6895C6C1}" type="presParOf" srcId="{AFE5D7C6-23E0-1E4F-8057-EE4C4F259B57}" destId="{775D2086-AE5A-8540-BFE9-E5401A541690}" srcOrd="1" destOrd="0" presId="urn:microsoft.com/office/officeart/2009/layout/CirclePictureHierarchy"/>
    <dgm:cxn modelId="{4B53C2DA-C42A-024B-895B-2504510FF54B}" type="presParOf" srcId="{AFDBE03E-9082-D943-9919-9C0761CD487E}" destId="{D06BB883-D426-F04F-BB27-1E8ABBD0095A}" srcOrd="1" destOrd="0" presId="urn:microsoft.com/office/officeart/2009/layout/CirclePictureHierarchy"/>
    <dgm:cxn modelId="{97F0B951-0DB6-AE47-B9FA-08883B381744}" type="presParOf" srcId="{D06BB883-D426-F04F-BB27-1E8ABBD0095A}" destId="{B2D05340-C861-0146-9190-2519115FE314}" srcOrd="0" destOrd="0" presId="urn:microsoft.com/office/officeart/2009/layout/CirclePictureHierarchy"/>
    <dgm:cxn modelId="{5AE877DB-4A5A-0E46-801C-2147545EF531}" type="presParOf" srcId="{D06BB883-D426-F04F-BB27-1E8ABBD0095A}" destId="{88117C66-DE70-5D4B-B6D9-92CEDD017193}" srcOrd="1" destOrd="0" presId="urn:microsoft.com/office/officeart/2009/layout/CirclePictureHierarchy"/>
    <dgm:cxn modelId="{CFABE902-4480-7840-84FC-AEC45BF98BA5}" type="presParOf" srcId="{88117C66-DE70-5D4B-B6D9-92CEDD017193}" destId="{97AADCC1-57D3-A947-A493-27FBE5468DE6}" srcOrd="0" destOrd="0" presId="urn:microsoft.com/office/officeart/2009/layout/CirclePictureHierarchy"/>
    <dgm:cxn modelId="{11341B49-F4B4-2442-969D-0B24AD88A282}" type="presParOf" srcId="{97AADCC1-57D3-A947-A493-27FBE5468DE6}" destId="{9E8C9FF0-E5C5-CD43-8129-8CB5265913EC}" srcOrd="0" destOrd="0" presId="urn:microsoft.com/office/officeart/2009/layout/CirclePictureHierarchy"/>
    <dgm:cxn modelId="{DEC1AA69-95C8-9B4C-8054-12A82DA41C35}" type="presParOf" srcId="{97AADCC1-57D3-A947-A493-27FBE5468DE6}" destId="{DDC6AA13-EEDB-9642-B0BE-C09C287C3329}" srcOrd="1" destOrd="0" presId="urn:microsoft.com/office/officeart/2009/layout/CirclePictureHierarchy"/>
    <dgm:cxn modelId="{BF3FF53F-6C67-BB43-B062-57E7FC5ACF60}" type="presParOf" srcId="{88117C66-DE70-5D4B-B6D9-92CEDD017193}" destId="{C4BCF4B5-0887-1B4F-84CE-21B2B3BE0EDA}" srcOrd="1" destOrd="0" presId="urn:microsoft.com/office/officeart/2009/layout/CirclePictureHierarchy"/>
    <dgm:cxn modelId="{98C82492-DD52-EE4A-9686-1E508CC20C49}" type="presParOf" srcId="{D06BB883-D426-F04F-BB27-1E8ABBD0095A}" destId="{C00F862A-A066-E847-8BB3-D855E271E042}" srcOrd="2" destOrd="0" presId="urn:microsoft.com/office/officeart/2009/layout/CirclePictureHierarchy"/>
    <dgm:cxn modelId="{A74FD47C-DC8D-8C4E-A00A-07D8EB0A3D88}" type="presParOf" srcId="{D06BB883-D426-F04F-BB27-1E8ABBD0095A}" destId="{05F061AD-9A15-AD43-9F57-E5B4E6B0E030}" srcOrd="3" destOrd="0" presId="urn:microsoft.com/office/officeart/2009/layout/CirclePictureHierarchy"/>
    <dgm:cxn modelId="{09FA8ABC-4209-BB41-98CF-93B4E4BAD59F}" type="presParOf" srcId="{05F061AD-9A15-AD43-9F57-E5B4E6B0E030}" destId="{E5FFCA76-1E93-4D40-8756-0D2085B6F3AA}" srcOrd="0" destOrd="0" presId="urn:microsoft.com/office/officeart/2009/layout/CirclePictureHierarchy"/>
    <dgm:cxn modelId="{8012FD21-458F-4A49-AC36-F0CE14568ED3}" type="presParOf" srcId="{E5FFCA76-1E93-4D40-8756-0D2085B6F3AA}" destId="{42BE2507-1EF1-4B4F-B313-F1F5D0340CF4}" srcOrd="0" destOrd="0" presId="urn:microsoft.com/office/officeart/2009/layout/CirclePictureHierarchy"/>
    <dgm:cxn modelId="{F28380BE-F07C-8647-BE03-692781EB6B81}" type="presParOf" srcId="{E5FFCA76-1E93-4D40-8756-0D2085B6F3AA}" destId="{DD882BCD-9570-8B48-B860-A28750B496CC}" srcOrd="1" destOrd="0" presId="urn:microsoft.com/office/officeart/2009/layout/CirclePictureHierarchy"/>
    <dgm:cxn modelId="{9A833B20-35B0-4F4D-A113-C19FE5539E18}" type="presParOf" srcId="{05F061AD-9A15-AD43-9F57-E5B4E6B0E030}" destId="{1B9D26A6-718C-A646-BF7F-36550A362451}"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2CF1CD2-C455-444A-A805-F5439F4C0767}" type="doc">
      <dgm:prSet loTypeId="urn:microsoft.com/office/officeart/2005/8/layout/matrix2" loCatId="" qsTypeId="urn:microsoft.com/office/officeart/2005/8/quickstyle/3d3" qsCatId="3D" csTypeId="urn:microsoft.com/office/officeart/2005/8/colors/colorful4" csCatId="colorful" phldr="1"/>
      <dgm:spPr/>
      <dgm:t>
        <a:bodyPr/>
        <a:lstStyle/>
        <a:p>
          <a:endParaRPr lang="tr-TR"/>
        </a:p>
      </dgm:t>
    </dgm:pt>
    <dgm:pt modelId="{EFBECC8E-8678-514F-AF79-3F808E8F477C}">
      <dgm:prSet phldrT="[Metin]" custT="1"/>
      <dgm:spPr/>
      <dgm:t>
        <a:bodyPr/>
        <a:lstStyle/>
        <a:p>
          <a:r>
            <a:rPr lang="tr-TR" sz="3200" dirty="0"/>
            <a:t>1.</a:t>
          </a:r>
          <a:r>
            <a:rPr lang="tr-TR" sz="2500" dirty="0"/>
            <a:t> </a:t>
          </a:r>
        </a:p>
        <a:p>
          <a:r>
            <a:rPr lang="tr-TR" sz="2500" dirty="0"/>
            <a:t>İnsanları Etkileyebilme</a:t>
          </a:r>
        </a:p>
      </dgm:t>
    </dgm:pt>
    <dgm:pt modelId="{AD9D8C05-6632-4F4A-8A41-12243CEA5FED}" type="parTrans" cxnId="{DCD73467-F0F8-C246-A53A-22FF0CD85963}">
      <dgm:prSet/>
      <dgm:spPr/>
      <dgm:t>
        <a:bodyPr/>
        <a:lstStyle/>
        <a:p>
          <a:endParaRPr lang="tr-TR"/>
        </a:p>
      </dgm:t>
    </dgm:pt>
    <dgm:pt modelId="{F09935D6-7C05-4349-8513-76D10F40D413}" type="sibTrans" cxnId="{DCD73467-F0F8-C246-A53A-22FF0CD85963}">
      <dgm:prSet/>
      <dgm:spPr/>
      <dgm:t>
        <a:bodyPr/>
        <a:lstStyle/>
        <a:p>
          <a:endParaRPr lang="tr-TR"/>
        </a:p>
      </dgm:t>
    </dgm:pt>
    <dgm:pt modelId="{24B10033-3390-854E-8322-1F61872E0AEC}">
      <dgm:prSet phldrT="[Metin]" custT="1"/>
      <dgm:spPr/>
      <dgm:t>
        <a:bodyPr/>
        <a:lstStyle/>
        <a:p>
          <a:r>
            <a:rPr lang="tr-TR" sz="3200" dirty="0"/>
            <a:t>2. </a:t>
          </a:r>
        </a:p>
        <a:p>
          <a:r>
            <a:rPr lang="tr-TR" sz="2400" dirty="0"/>
            <a:t>Hayranlık Duygusu Uyandırma</a:t>
          </a:r>
        </a:p>
      </dgm:t>
    </dgm:pt>
    <dgm:pt modelId="{B32FD2A8-B314-A544-8AC0-B3C59016CBA0}" type="parTrans" cxnId="{87881860-9485-DC46-9CB3-16F0114A35C8}">
      <dgm:prSet/>
      <dgm:spPr/>
      <dgm:t>
        <a:bodyPr/>
        <a:lstStyle/>
        <a:p>
          <a:endParaRPr lang="tr-TR"/>
        </a:p>
      </dgm:t>
    </dgm:pt>
    <dgm:pt modelId="{D6B109CC-6472-1141-A3C4-536007A7725E}" type="sibTrans" cxnId="{87881860-9485-DC46-9CB3-16F0114A35C8}">
      <dgm:prSet/>
      <dgm:spPr/>
      <dgm:t>
        <a:bodyPr/>
        <a:lstStyle/>
        <a:p>
          <a:endParaRPr lang="tr-TR"/>
        </a:p>
      </dgm:t>
    </dgm:pt>
    <dgm:pt modelId="{E9173C4F-670E-D244-BF9E-03E80E657BAF}">
      <dgm:prSet phldrT="[Metin]" custT="1"/>
      <dgm:spPr/>
      <dgm:t>
        <a:bodyPr/>
        <a:lstStyle/>
        <a:p>
          <a:r>
            <a:rPr lang="tr-TR" sz="3200" dirty="0"/>
            <a:t>3.</a:t>
          </a:r>
          <a:r>
            <a:rPr lang="tr-TR" sz="2600" dirty="0"/>
            <a:t> </a:t>
          </a:r>
        </a:p>
        <a:p>
          <a:r>
            <a:rPr lang="tr-TR" sz="2600" dirty="0"/>
            <a:t>İlham Kaynağı Oluşturma</a:t>
          </a:r>
        </a:p>
      </dgm:t>
    </dgm:pt>
    <dgm:pt modelId="{0667FF5E-AA01-0748-892F-8A8F8C1CD000}" type="parTrans" cxnId="{D67EFD26-BE1E-F143-9CBA-4DF847FBD5FB}">
      <dgm:prSet/>
      <dgm:spPr/>
      <dgm:t>
        <a:bodyPr/>
        <a:lstStyle/>
        <a:p>
          <a:endParaRPr lang="tr-TR"/>
        </a:p>
      </dgm:t>
    </dgm:pt>
    <dgm:pt modelId="{F1E03CDC-2C08-1D47-9ADE-3CC9F796DC6B}" type="sibTrans" cxnId="{D67EFD26-BE1E-F143-9CBA-4DF847FBD5FB}">
      <dgm:prSet/>
      <dgm:spPr/>
      <dgm:t>
        <a:bodyPr/>
        <a:lstStyle/>
        <a:p>
          <a:endParaRPr lang="tr-TR"/>
        </a:p>
      </dgm:t>
    </dgm:pt>
    <dgm:pt modelId="{0ECC798A-B52F-C34E-A11D-F2A45250C5E0}">
      <dgm:prSet phldrT="[Metin]" custT="1"/>
      <dgm:spPr/>
      <dgm:t>
        <a:bodyPr/>
        <a:lstStyle/>
        <a:p>
          <a:r>
            <a:rPr lang="tr-TR" sz="3200" b="1" dirty="0"/>
            <a:t>4.</a:t>
          </a:r>
          <a:r>
            <a:rPr lang="tr-TR" sz="2500" b="1" dirty="0"/>
            <a:t> </a:t>
          </a:r>
        </a:p>
        <a:p>
          <a:r>
            <a:rPr lang="tr-TR" sz="2500" b="1" dirty="0"/>
            <a:t>Başkalarının Davranışlarını Yönlendirme</a:t>
          </a:r>
        </a:p>
      </dgm:t>
    </dgm:pt>
    <dgm:pt modelId="{0DA95D7A-8DB1-E143-9CC7-AAF54124536F}" type="parTrans" cxnId="{1A9F33CC-0EF9-5E4E-B630-A27714BBE47F}">
      <dgm:prSet/>
      <dgm:spPr/>
      <dgm:t>
        <a:bodyPr/>
        <a:lstStyle/>
        <a:p>
          <a:endParaRPr lang="tr-TR"/>
        </a:p>
      </dgm:t>
    </dgm:pt>
    <dgm:pt modelId="{8CFDB068-5861-2B49-A6E9-17B209C35288}" type="sibTrans" cxnId="{1A9F33CC-0EF9-5E4E-B630-A27714BBE47F}">
      <dgm:prSet/>
      <dgm:spPr/>
      <dgm:t>
        <a:bodyPr/>
        <a:lstStyle/>
        <a:p>
          <a:endParaRPr lang="tr-TR"/>
        </a:p>
      </dgm:t>
    </dgm:pt>
    <dgm:pt modelId="{D23D5F17-93CA-1042-A090-572053498442}" type="pres">
      <dgm:prSet presAssocID="{62CF1CD2-C455-444A-A805-F5439F4C0767}" presName="matrix" presStyleCnt="0">
        <dgm:presLayoutVars>
          <dgm:chMax val="1"/>
          <dgm:dir/>
          <dgm:resizeHandles val="exact"/>
        </dgm:presLayoutVars>
      </dgm:prSet>
      <dgm:spPr/>
      <dgm:t>
        <a:bodyPr/>
        <a:lstStyle/>
        <a:p>
          <a:endParaRPr lang="tr-TR"/>
        </a:p>
      </dgm:t>
    </dgm:pt>
    <dgm:pt modelId="{91D282F1-7092-244D-9341-8AAE972A8A1D}" type="pres">
      <dgm:prSet presAssocID="{62CF1CD2-C455-444A-A805-F5439F4C0767}" presName="axisShape" presStyleLbl="bgShp" presStyleIdx="0" presStyleCnt="1" custScaleX="116080"/>
      <dgm:spPr/>
    </dgm:pt>
    <dgm:pt modelId="{E71C53EA-5039-A547-BD49-DDE14E6ED01B}" type="pres">
      <dgm:prSet presAssocID="{62CF1CD2-C455-444A-A805-F5439F4C0767}" presName="rect1" presStyleLbl="node1" presStyleIdx="0" presStyleCnt="4" custScaleX="115074" custLinFactNeighborX="-11905" custLinFactNeighborY="518">
        <dgm:presLayoutVars>
          <dgm:chMax val="0"/>
          <dgm:chPref val="0"/>
          <dgm:bulletEnabled val="1"/>
        </dgm:presLayoutVars>
      </dgm:prSet>
      <dgm:spPr/>
      <dgm:t>
        <a:bodyPr/>
        <a:lstStyle/>
        <a:p>
          <a:endParaRPr lang="tr-TR"/>
        </a:p>
      </dgm:t>
    </dgm:pt>
    <dgm:pt modelId="{9BF79FC9-9612-9942-A965-8396023E2B03}" type="pres">
      <dgm:prSet presAssocID="{62CF1CD2-C455-444A-A805-F5439F4C0767}" presName="rect2" presStyleLbl="node1" presStyleIdx="1" presStyleCnt="4" custScaleX="114730" custLinFactNeighborX="12422" custLinFactNeighborY="0">
        <dgm:presLayoutVars>
          <dgm:chMax val="0"/>
          <dgm:chPref val="0"/>
          <dgm:bulletEnabled val="1"/>
        </dgm:presLayoutVars>
      </dgm:prSet>
      <dgm:spPr/>
      <dgm:t>
        <a:bodyPr/>
        <a:lstStyle/>
        <a:p>
          <a:endParaRPr lang="tr-TR"/>
        </a:p>
      </dgm:t>
    </dgm:pt>
    <dgm:pt modelId="{81CA9433-D620-674A-8474-E3CA6C43EDC6}" type="pres">
      <dgm:prSet presAssocID="{62CF1CD2-C455-444A-A805-F5439F4C0767}" presName="rect3" presStyleLbl="node1" presStyleIdx="2" presStyleCnt="4" custScaleX="123356" custLinFactNeighborX="-10869" custLinFactNeighborY="1553">
        <dgm:presLayoutVars>
          <dgm:chMax val="0"/>
          <dgm:chPref val="0"/>
          <dgm:bulletEnabled val="1"/>
        </dgm:presLayoutVars>
      </dgm:prSet>
      <dgm:spPr/>
      <dgm:t>
        <a:bodyPr/>
        <a:lstStyle/>
        <a:p>
          <a:endParaRPr lang="tr-TR"/>
        </a:p>
      </dgm:t>
    </dgm:pt>
    <dgm:pt modelId="{175306BC-B29D-0B41-B9AE-2C003205EBA8}" type="pres">
      <dgm:prSet presAssocID="{62CF1CD2-C455-444A-A805-F5439F4C0767}" presName="rect4" presStyleLbl="node1" presStyleIdx="3" presStyleCnt="4" custScaleX="114730" custLinFactNeighborX="8799" custLinFactNeighborY="-518">
        <dgm:presLayoutVars>
          <dgm:chMax val="0"/>
          <dgm:chPref val="0"/>
          <dgm:bulletEnabled val="1"/>
        </dgm:presLayoutVars>
      </dgm:prSet>
      <dgm:spPr/>
      <dgm:t>
        <a:bodyPr/>
        <a:lstStyle/>
        <a:p>
          <a:endParaRPr lang="tr-TR"/>
        </a:p>
      </dgm:t>
    </dgm:pt>
  </dgm:ptLst>
  <dgm:cxnLst>
    <dgm:cxn modelId="{2899FEBA-EED0-C648-8D65-19AD8612797A}" type="presOf" srcId="{62CF1CD2-C455-444A-A805-F5439F4C0767}" destId="{D23D5F17-93CA-1042-A090-572053498442}" srcOrd="0" destOrd="0" presId="urn:microsoft.com/office/officeart/2005/8/layout/matrix2"/>
    <dgm:cxn modelId="{C980BD34-B5A1-9140-8E9E-D56A435CE00B}" type="presOf" srcId="{EFBECC8E-8678-514F-AF79-3F808E8F477C}" destId="{E71C53EA-5039-A547-BD49-DDE14E6ED01B}" srcOrd="0" destOrd="0" presId="urn:microsoft.com/office/officeart/2005/8/layout/matrix2"/>
    <dgm:cxn modelId="{1A9F33CC-0EF9-5E4E-B630-A27714BBE47F}" srcId="{62CF1CD2-C455-444A-A805-F5439F4C0767}" destId="{0ECC798A-B52F-C34E-A11D-F2A45250C5E0}" srcOrd="3" destOrd="0" parTransId="{0DA95D7A-8DB1-E143-9CC7-AAF54124536F}" sibTransId="{8CFDB068-5861-2B49-A6E9-17B209C35288}"/>
    <dgm:cxn modelId="{7D018504-730E-FB44-A716-20727B5470D9}" type="presOf" srcId="{0ECC798A-B52F-C34E-A11D-F2A45250C5E0}" destId="{175306BC-B29D-0B41-B9AE-2C003205EBA8}" srcOrd="0" destOrd="0" presId="urn:microsoft.com/office/officeart/2005/8/layout/matrix2"/>
    <dgm:cxn modelId="{1E6BA80F-69C7-7D42-9712-CA064B6692D7}" type="presOf" srcId="{24B10033-3390-854E-8322-1F61872E0AEC}" destId="{9BF79FC9-9612-9942-A965-8396023E2B03}" srcOrd="0" destOrd="0" presId="urn:microsoft.com/office/officeart/2005/8/layout/matrix2"/>
    <dgm:cxn modelId="{87881860-9485-DC46-9CB3-16F0114A35C8}" srcId="{62CF1CD2-C455-444A-A805-F5439F4C0767}" destId="{24B10033-3390-854E-8322-1F61872E0AEC}" srcOrd="1" destOrd="0" parTransId="{B32FD2A8-B314-A544-8AC0-B3C59016CBA0}" sibTransId="{D6B109CC-6472-1141-A3C4-536007A7725E}"/>
    <dgm:cxn modelId="{DCD73467-F0F8-C246-A53A-22FF0CD85963}" srcId="{62CF1CD2-C455-444A-A805-F5439F4C0767}" destId="{EFBECC8E-8678-514F-AF79-3F808E8F477C}" srcOrd="0" destOrd="0" parTransId="{AD9D8C05-6632-4F4A-8A41-12243CEA5FED}" sibTransId="{F09935D6-7C05-4349-8513-76D10F40D413}"/>
    <dgm:cxn modelId="{7444E894-A125-6A43-BB9C-92364EC97863}" type="presOf" srcId="{E9173C4F-670E-D244-BF9E-03E80E657BAF}" destId="{81CA9433-D620-674A-8474-E3CA6C43EDC6}" srcOrd="0" destOrd="0" presId="urn:microsoft.com/office/officeart/2005/8/layout/matrix2"/>
    <dgm:cxn modelId="{D67EFD26-BE1E-F143-9CBA-4DF847FBD5FB}" srcId="{62CF1CD2-C455-444A-A805-F5439F4C0767}" destId="{E9173C4F-670E-D244-BF9E-03E80E657BAF}" srcOrd="2" destOrd="0" parTransId="{0667FF5E-AA01-0748-892F-8A8F8C1CD000}" sibTransId="{F1E03CDC-2C08-1D47-9ADE-3CC9F796DC6B}"/>
    <dgm:cxn modelId="{118FD36B-354F-FF4E-99E0-D3B0F85DF296}" type="presParOf" srcId="{D23D5F17-93CA-1042-A090-572053498442}" destId="{91D282F1-7092-244D-9341-8AAE972A8A1D}" srcOrd="0" destOrd="0" presId="urn:microsoft.com/office/officeart/2005/8/layout/matrix2"/>
    <dgm:cxn modelId="{9A5885F1-92DE-6349-BAE1-5E2CE6E7EFEB}" type="presParOf" srcId="{D23D5F17-93CA-1042-A090-572053498442}" destId="{E71C53EA-5039-A547-BD49-DDE14E6ED01B}" srcOrd="1" destOrd="0" presId="urn:microsoft.com/office/officeart/2005/8/layout/matrix2"/>
    <dgm:cxn modelId="{3AFAD57D-31F6-434A-BE59-20916AD20542}" type="presParOf" srcId="{D23D5F17-93CA-1042-A090-572053498442}" destId="{9BF79FC9-9612-9942-A965-8396023E2B03}" srcOrd="2" destOrd="0" presId="urn:microsoft.com/office/officeart/2005/8/layout/matrix2"/>
    <dgm:cxn modelId="{A796BA7F-6262-E04E-8A07-5138CE3A99BE}" type="presParOf" srcId="{D23D5F17-93CA-1042-A090-572053498442}" destId="{81CA9433-D620-674A-8474-E3CA6C43EDC6}" srcOrd="3" destOrd="0" presId="urn:microsoft.com/office/officeart/2005/8/layout/matrix2"/>
    <dgm:cxn modelId="{C57FB900-3AB7-E846-B93F-F0B615363AAB}" type="presParOf" srcId="{D23D5F17-93CA-1042-A090-572053498442}" destId="{175306BC-B29D-0B41-B9AE-2C003205EBA8}"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4B44E2-85C3-AF42-B1AD-ACD0D9E871CE}" type="doc">
      <dgm:prSet loTypeId="urn:microsoft.com/office/officeart/2009/layout/CirclePictureHierarchy" loCatId="" qsTypeId="urn:microsoft.com/office/officeart/2005/8/quickstyle/simple1" qsCatId="simple" csTypeId="urn:microsoft.com/office/officeart/2005/8/colors/accent0_1" csCatId="mainScheme" phldr="1"/>
      <dgm:spPr/>
      <dgm:t>
        <a:bodyPr/>
        <a:lstStyle/>
        <a:p>
          <a:endParaRPr lang="tr-TR"/>
        </a:p>
      </dgm:t>
    </dgm:pt>
    <dgm:pt modelId="{67EACCE4-7EDC-0646-8186-C0C5BAAD4207}">
      <dgm:prSet phldrT="[Metin]"/>
      <dgm:spPr/>
      <dgm:t>
        <a:bodyPr/>
        <a:lstStyle/>
        <a:p>
          <a:r>
            <a:rPr lang="tr-TR" dirty="0"/>
            <a:t>YÖNETEN</a:t>
          </a:r>
        </a:p>
      </dgm:t>
    </dgm:pt>
    <dgm:pt modelId="{4CB530F4-CA7B-2D46-BAFF-2C8795393C24}" type="parTrans" cxnId="{E9C67A9D-A9F9-914F-A724-2027F9C75012}">
      <dgm:prSet/>
      <dgm:spPr/>
      <dgm:t>
        <a:bodyPr/>
        <a:lstStyle/>
        <a:p>
          <a:endParaRPr lang="tr-TR"/>
        </a:p>
      </dgm:t>
    </dgm:pt>
    <dgm:pt modelId="{F250949E-E755-A943-B993-93C77B942B69}" type="sibTrans" cxnId="{E9C67A9D-A9F9-914F-A724-2027F9C75012}">
      <dgm:prSet/>
      <dgm:spPr/>
      <dgm:t>
        <a:bodyPr/>
        <a:lstStyle/>
        <a:p>
          <a:endParaRPr lang="tr-TR"/>
        </a:p>
      </dgm:t>
    </dgm:pt>
    <dgm:pt modelId="{76A8F335-AFC4-4A44-BB0C-678CC8EAA399}" type="asst">
      <dgm:prSet phldrT="[Metin]"/>
      <dgm:spPr/>
      <dgm:t>
        <a:bodyPr/>
        <a:lstStyle/>
        <a:p>
          <a:r>
            <a:rPr lang="tr-TR" dirty="0"/>
            <a:t>YÖNETİCİ TİPLİ YÖNETEN</a:t>
          </a:r>
        </a:p>
      </dgm:t>
    </dgm:pt>
    <dgm:pt modelId="{7CA9ABF5-CD24-834C-82C1-147A95134B46}" type="parTrans" cxnId="{DE687ACA-7011-EF45-B6FD-444B9BE29F11}">
      <dgm:prSet/>
      <dgm:spPr/>
      <dgm:t>
        <a:bodyPr/>
        <a:lstStyle/>
        <a:p>
          <a:endParaRPr lang="tr-TR"/>
        </a:p>
      </dgm:t>
    </dgm:pt>
    <dgm:pt modelId="{1818E0DA-21C2-0C4E-B194-588E32C50FF1}" type="sibTrans" cxnId="{DE687ACA-7011-EF45-B6FD-444B9BE29F11}">
      <dgm:prSet/>
      <dgm:spPr/>
      <dgm:t>
        <a:bodyPr/>
        <a:lstStyle/>
        <a:p>
          <a:endParaRPr lang="tr-TR"/>
        </a:p>
      </dgm:t>
    </dgm:pt>
    <dgm:pt modelId="{24E7AADF-F659-6F42-8EFC-2AE527592F32}" type="asst">
      <dgm:prSet phldrT="[Metin]"/>
      <dgm:spPr/>
      <dgm:t>
        <a:bodyPr/>
        <a:lstStyle/>
        <a:p>
          <a:r>
            <a:rPr lang="tr-TR" dirty="0"/>
            <a:t>LİDERLİ TİPLİ YÖNETEN</a:t>
          </a:r>
        </a:p>
      </dgm:t>
    </dgm:pt>
    <dgm:pt modelId="{3BDEBB0C-D092-D14D-B21B-1015D634CAD1}" type="parTrans" cxnId="{EFDDE285-BBCE-D14C-B585-FFD0CB455631}">
      <dgm:prSet/>
      <dgm:spPr/>
      <dgm:t>
        <a:bodyPr/>
        <a:lstStyle/>
        <a:p>
          <a:endParaRPr lang="tr-TR"/>
        </a:p>
      </dgm:t>
    </dgm:pt>
    <dgm:pt modelId="{33C40877-40E2-094B-9552-FE7DD12530EF}" type="sibTrans" cxnId="{EFDDE285-BBCE-D14C-B585-FFD0CB455631}">
      <dgm:prSet/>
      <dgm:spPr/>
      <dgm:t>
        <a:bodyPr/>
        <a:lstStyle/>
        <a:p>
          <a:endParaRPr lang="tr-TR"/>
        </a:p>
      </dgm:t>
    </dgm:pt>
    <dgm:pt modelId="{5A620E23-4CF1-A844-9E17-35C4D2E874C1}" type="pres">
      <dgm:prSet presAssocID="{DF4B44E2-85C3-AF42-B1AD-ACD0D9E871CE}" presName="hierChild1" presStyleCnt="0">
        <dgm:presLayoutVars>
          <dgm:chPref val="1"/>
          <dgm:dir/>
          <dgm:animOne val="branch"/>
          <dgm:animLvl val="lvl"/>
          <dgm:resizeHandles/>
        </dgm:presLayoutVars>
      </dgm:prSet>
      <dgm:spPr/>
      <dgm:t>
        <a:bodyPr/>
        <a:lstStyle/>
        <a:p>
          <a:endParaRPr lang="tr-TR"/>
        </a:p>
      </dgm:t>
    </dgm:pt>
    <dgm:pt modelId="{AFDBE03E-9082-D943-9919-9C0761CD487E}" type="pres">
      <dgm:prSet presAssocID="{67EACCE4-7EDC-0646-8186-C0C5BAAD4207}" presName="hierRoot1" presStyleCnt="0"/>
      <dgm:spPr/>
    </dgm:pt>
    <dgm:pt modelId="{AFE5D7C6-23E0-1E4F-8057-EE4C4F259B57}" type="pres">
      <dgm:prSet presAssocID="{67EACCE4-7EDC-0646-8186-C0C5BAAD4207}" presName="composite" presStyleCnt="0"/>
      <dgm:spPr/>
    </dgm:pt>
    <dgm:pt modelId="{1BDB6F1E-9743-8E41-B150-515B93D544B6}" type="pres">
      <dgm:prSet presAssocID="{67EACCE4-7EDC-0646-8186-C0C5BAAD4207}" presName="image" presStyleLbl="node0"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34000" r="-34000"/>
          </a:stretch>
        </a:blipFill>
      </dgm:spPr>
    </dgm:pt>
    <dgm:pt modelId="{775D2086-AE5A-8540-BFE9-E5401A541690}" type="pres">
      <dgm:prSet presAssocID="{67EACCE4-7EDC-0646-8186-C0C5BAAD4207}" presName="text" presStyleLbl="revTx" presStyleIdx="0" presStyleCnt="3">
        <dgm:presLayoutVars>
          <dgm:chPref val="3"/>
        </dgm:presLayoutVars>
      </dgm:prSet>
      <dgm:spPr/>
      <dgm:t>
        <a:bodyPr/>
        <a:lstStyle/>
        <a:p>
          <a:endParaRPr lang="tr-TR"/>
        </a:p>
      </dgm:t>
    </dgm:pt>
    <dgm:pt modelId="{D06BB883-D426-F04F-BB27-1E8ABBD0095A}" type="pres">
      <dgm:prSet presAssocID="{67EACCE4-7EDC-0646-8186-C0C5BAAD4207}" presName="hierChild2" presStyleCnt="0"/>
      <dgm:spPr/>
    </dgm:pt>
    <dgm:pt modelId="{B2D05340-C861-0146-9190-2519115FE314}" type="pres">
      <dgm:prSet presAssocID="{7CA9ABF5-CD24-834C-82C1-147A95134B46}" presName="Name10" presStyleLbl="parChTrans1D2" presStyleIdx="0" presStyleCnt="2"/>
      <dgm:spPr/>
      <dgm:t>
        <a:bodyPr/>
        <a:lstStyle/>
        <a:p>
          <a:endParaRPr lang="tr-TR"/>
        </a:p>
      </dgm:t>
    </dgm:pt>
    <dgm:pt modelId="{88117C66-DE70-5D4B-B6D9-92CEDD017193}" type="pres">
      <dgm:prSet presAssocID="{76A8F335-AFC4-4A44-BB0C-678CC8EAA399}" presName="hierRoot2" presStyleCnt="0"/>
      <dgm:spPr/>
    </dgm:pt>
    <dgm:pt modelId="{97AADCC1-57D3-A947-A493-27FBE5468DE6}" type="pres">
      <dgm:prSet presAssocID="{76A8F335-AFC4-4A44-BB0C-678CC8EAA399}" presName="composite2" presStyleCnt="0"/>
      <dgm:spPr/>
    </dgm:pt>
    <dgm:pt modelId="{9E8C9FF0-E5C5-CD43-8129-8CB5265913EC}" type="pres">
      <dgm:prSet presAssocID="{76A8F335-AFC4-4A44-BB0C-678CC8EAA399}" presName="image2" presStyleLbl="asst1" presStyleIdx="0"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100000" r="-100000"/>
          </a:stretch>
        </a:blipFill>
      </dgm:spPr>
    </dgm:pt>
    <dgm:pt modelId="{DDC6AA13-EEDB-9642-B0BE-C09C287C3329}" type="pres">
      <dgm:prSet presAssocID="{76A8F335-AFC4-4A44-BB0C-678CC8EAA399}" presName="text2" presStyleLbl="revTx" presStyleIdx="1" presStyleCnt="3">
        <dgm:presLayoutVars>
          <dgm:chPref val="3"/>
        </dgm:presLayoutVars>
      </dgm:prSet>
      <dgm:spPr/>
      <dgm:t>
        <a:bodyPr/>
        <a:lstStyle/>
        <a:p>
          <a:endParaRPr lang="tr-TR"/>
        </a:p>
      </dgm:t>
    </dgm:pt>
    <dgm:pt modelId="{C4BCF4B5-0887-1B4F-84CE-21B2B3BE0EDA}" type="pres">
      <dgm:prSet presAssocID="{76A8F335-AFC4-4A44-BB0C-678CC8EAA399}" presName="hierChild3" presStyleCnt="0"/>
      <dgm:spPr/>
    </dgm:pt>
    <dgm:pt modelId="{C00F862A-A066-E847-8BB3-D855E271E042}" type="pres">
      <dgm:prSet presAssocID="{3BDEBB0C-D092-D14D-B21B-1015D634CAD1}" presName="Name10" presStyleLbl="parChTrans1D2" presStyleIdx="1" presStyleCnt="2"/>
      <dgm:spPr/>
      <dgm:t>
        <a:bodyPr/>
        <a:lstStyle/>
        <a:p>
          <a:endParaRPr lang="tr-TR"/>
        </a:p>
      </dgm:t>
    </dgm:pt>
    <dgm:pt modelId="{05F061AD-9A15-AD43-9F57-E5B4E6B0E030}" type="pres">
      <dgm:prSet presAssocID="{24E7AADF-F659-6F42-8EFC-2AE527592F32}" presName="hierRoot2" presStyleCnt="0"/>
      <dgm:spPr/>
    </dgm:pt>
    <dgm:pt modelId="{E5FFCA76-1E93-4D40-8756-0D2085B6F3AA}" type="pres">
      <dgm:prSet presAssocID="{24E7AADF-F659-6F42-8EFC-2AE527592F32}" presName="composite2" presStyleCnt="0"/>
      <dgm:spPr/>
    </dgm:pt>
    <dgm:pt modelId="{42BE2507-1EF1-4B4F-B313-F1F5D0340CF4}" type="pres">
      <dgm:prSet presAssocID="{24E7AADF-F659-6F42-8EFC-2AE527592F32}" presName="image2" presStyleLbl="asst1" presStyleIdx="1" presStyleCnt="2"/>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t>
        <a:bodyPr/>
        <a:lstStyle/>
        <a:p>
          <a:endParaRPr lang="tr-TR"/>
        </a:p>
      </dgm:t>
    </dgm:pt>
    <dgm:pt modelId="{DD882BCD-9570-8B48-B860-A28750B496CC}" type="pres">
      <dgm:prSet presAssocID="{24E7AADF-F659-6F42-8EFC-2AE527592F32}" presName="text2" presStyleLbl="revTx" presStyleIdx="2" presStyleCnt="3">
        <dgm:presLayoutVars>
          <dgm:chPref val="3"/>
        </dgm:presLayoutVars>
      </dgm:prSet>
      <dgm:spPr/>
      <dgm:t>
        <a:bodyPr/>
        <a:lstStyle/>
        <a:p>
          <a:endParaRPr lang="tr-TR"/>
        </a:p>
      </dgm:t>
    </dgm:pt>
    <dgm:pt modelId="{1B9D26A6-718C-A646-BF7F-36550A362451}" type="pres">
      <dgm:prSet presAssocID="{24E7AADF-F659-6F42-8EFC-2AE527592F32}" presName="hierChild3" presStyleCnt="0"/>
      <dgm:spPr/>
    </dgm:pt>
  </dgm:ptLst>
  <dgm:cxnLst>
    <dgm:cxn modelId="{E9C67A9D-A9F9-914F-A724-2027F9C75012}" srcId="{DF4B44E2-85C3-AF42-B1AD-ACD0D9E871CE}" destId="{67EACCE4-7EDC-0646-8186-C0C5BAAD4207}" srcOrd="0" destOrd="0" parTransId="{4CB530F4-CA7B-2D46-BAFF-2C8795393C24}" sibTransId="{F250949E-E755-A943-B993-93C77B942B69}"/>
    <dgm:cxn modelId="{29AA11C9-BBE5-A942-A1ED-5AE1AD022DD6}" type="presOf" srcId="{3BDEBB0C-D092-D14D-B21B-1015D634CAD1}" destId="{C00F862A-A066-E847-8BB3-D855E271E042}" srcOrd="0" destOrd="0" presId="urn:microsoft.com/office/officeart/2009/layout/CirclePictureHierarchy"/>
    <dgm:cxn modelId="{56CC6E8E-AE27-9544-9439-67FDD72742DF}" type="presOf" srcId="{67EACCE4-7EDC-0646-8186-C0C5BAAD4207}" destId="{775D2086-AE5A-8540-BFE9-E5401A541690}" srcOrd="0" destOrd="0" presId="urn:microsoft.com/office/officeart/2009/layout/CirclePictureHierarchy"/>
    <dgm:cxn modelId="{DE687ACA-7011-EF45-B6FD-444B9BE29F11}" srcId="{67EACCE4-7EDC-0646-8186-C0C5BAAD4207}" destId="{76A8F335-AFC4-4A44-BB0C-678CC8EAA399}" srcOrd="0" destOrd="0" parTransId="{7CA9ABF5-CD24-834C-82C1-147A95134B46}" sibTransId="{1818E0DA-21C2-0C4E-B194-588E32C50FF1}"/>
    <dgm:cxn modelId="{0D3D8999-4029-1041-B801-58F427390E35}" type="presOf" srcId="{DF4B44E2-85C3-AF42-B1AD-ACD0D9E871CE}" destId="{5A620E23-4CF1-A844-9E17-35C4D2E874C1}" srcOrd="0" destOrd="0" presId="urn:microsoft.com/office/officeart/2009/layout/CirclePictureHierarchy"/>
    <dgm:cxn modelId="{AAA738B4-03ED-8643-B121-3827899CFBEF}" type="presOf" srcId="{76A8F335-AFC4-4A44-BB0C-678CC8EAA399}" destId="{DDC6AA13-EEDB-9642-B0BE-C09C287C3329}" srcOrd="0" destOrd="0" presId="urn:microsoft.com/office/officeart/2009/layout/CirclePictureHierarchy"/>
    <dgm:cxn modelId="{72F22883-AACC-B449-AFB7-43FB3A6D9D93}" type="presOf" srcId="{7CA9ABF5-CD24-834C-82C1-147A95134B46}" destId="{B2D05340-C861-0146-9190-2519115FE314}" srcOrd="0" destOrd="0" presId="urn:microsoft.com/office/officeart/2009/layout/CirclePictureHierarchy"/>
    <dgm:cxn modelId="{EFDDE285-BBCE-D14C-B585-FFD0CB455631}" srcId="{67EACCE4-7EDC-0646-8186-C0C5BAAD4207}" destId="{24E7AADF-F659-6F42-8EFC-2AE527592F32}" srcOrd="1" destOrd="0" parTransId="{3BDEBB0C-D092-D14D-B21B-1015D634CAD1}" sibTransId="{33C40877-40E2-094B-9552-FE7DD12530EF}"/>
    <dgm:cxn modelId="{1801E723-E3B6-A548-9194-2C970699B56A}" type="presOf" srcId="{24E7AADF-F659-6F42-8EFC-2AE527592F32}" destId="{DD882BCD-9570-8B48-B860-A28750B496CC}" srcOrd="0" destOrd="0" presId="urn:microsoft.com/office/officeart/2009/layout/CirclePictureHierarchy"/>
    <dgm:cxn modelId="{EABC56FD-51AB-B64A-935F-B9B4BCF2C5C0}" type="presParOf" srcId="{5A620E23-4CF1-A844-9E17-35C4D2E874C1}" destId="{AFDBE03E-9082-D943-9919-9C0761CD487E}" srcOrd="0" destOrd="0" presId="urn:microsoft.com/office/officeart/2009/layout/CirclePictureHierarchy"/>
    <dgm:cxn modelId="{0043B975-CD3A-6E4E-949F-59B2881DA705}" type="presParOf" srcId="{AFDBE03E-9082-D943-9919-9C0761CD487E}" destId="{AFE5D7C6-23E0-1E4F-8057-EE4C4F259B57}" srcOrd="0" destOrd="0" presId="urn:microsoft.com/office/officeart/2009/layout/CirclePictureHierarchy"/>
    <dgm:cxn modelId="{90A30EEF-8D1B-054C-9337-503DA6683CF6}" type="presParOf" srcId="{AFE5D7C6-23E0-1E4F-8057-EE4C4F259B57}" destId="{1BDB6F1E-9743-8E41-B150-515B93D544B6}" srcOrd="0" destOrd="0" presId="urn:microsoft.com/office/officeart/2009/layout/CirclePictureHierarchy"/>
    <dgm:cxn modelId="{AF969F19-1B87-734C-B37F-B39A6895C6C1}" type="presParOf" srcId="{AFE5D7C6-23E0-1E4F-8057-EE4C4F259B57}" destId="{775D2086-AE5A-8540-BFE9-E5401A541690}" srcOrd="1" destOrd="0" presId="urn:microsoft.com/office/officeart/2009/layout/CirclePictureHierarchy"/>
    <dgm:cxn modelId="{4B53C2DA-C42A-024B-895B-2504510FF54B}" type="presParOf" srcId="{AFDBE03E-9082-D943-9919-9C0761CD487E}" destId="{D06BB883-D426-F04F-BB27-1E8ABBD0095A}" srcOrd="1" destOrd="0" presId="urn:microsoft.com/office/officeart/2009/layout/CirclePictureHierarchy"/>
    <dgm:cxn modelId="{97F0B951-0DB6-AE47-B9FA-08883B381744}" type="presParOf" srcId="{D06BB883-D426-F04F-BB27-1E8ABBD0095A}" destId="{B2D05340-C861-0146-9190-2519115FE314}" srcOrd="0" destOrd="0" presId="urn:microsoft.com/office/officeart/2009/layout/CirclePictureHierarchy"/>
    <dgm:cxn modelId="{5AE877DB-4A5A-0E46-801C-2147545EF531}" type="presParOf" srcId="{D06BB883-D426-F04F-BB27-1E8ABBD0095A}" destId="{88117C66-DE70-5D4B-B6D9-92CEDD017193}" srcOrd="1" destOrd="0" presId="urn:microsoft.com/office/officeart/2009/layout/CirclePictureHierarchy"/>
    <dgm:cxn modelId="{CFABE902-4480-7840-84FC-AEC45BF98BA5}" type="presParOf" srcId="{88117C66-DE70-5D4B-B6D9-92CEDD017193}" destId="{97AADCC1-57D3-A947-A493-27FBE5468DE6}" srcOrd="0" destOrd="0" presId="urn:microsoft.com/office/officeart/2009/layout/CirclePictureHierarchy"/>
    <dgm:cxn modelId="{11341B49-F4B4-2442-969D-0B24AD88A282}" type="presParOf" srcId="{97AADCC1-57D3-A947-A493-27FBE5468DE6}" destId="{9E8C9FF0-E5C5-CD43-8129-8CB5265913EC}" srcOrd="0" destOrd="0" presId="urn:microsoft.com/office/officeart/2009/layout/CirclePictureHierarchy"/>
    <dgm:cxn modelId="{DEC1AA69-95C8-9B4C-8054-12A82DA41C35}" type="presParOf" srcId="{97AADCC1-57D3-A947-A493-27FBE5468DE6}" destId="{DDC6AA13-EEDB-9642-B0BE-C09C287C3329}" srcOrd="1" destOrd="0" presId="urn:microsoft.com/office/officeart/2009/layout/CirclePictureHierarchy"/>
    <dgm:cxn modelId="{BF3FF53F-6C67-BB43-B062-57E7FC5ACF60}" type="presParOf" srcId="{88117C66-DE70-5D4B-B6D9-92CEDD017193}" destId="{C4BCF4B5-0887-1B4F-84CE-21B2B3BE0EDA}" srcOrd="1" destOrd="0" presId="urn:microsoft.com/office/officeart/2009/layout/CirclePictureHierarchy"/>
    <dgm:cxn modelId="{98C82492-DD52-EE4A-9686-1E508CC20C49}" type="presParOf" srcId="{D06BB883-D426-F04F-BB27-1E8ABBD0095A}" destId="{C00F862A-A066-E847-8BB3-D855E271E042}" srcOrd="2" destOrd="0" presId="urn:microsoft.com/office/officeart/2009/layout/CirclePictureHierarchy"/>
    <dgm:cxn modelId="{A74FD47C-DC8D-8C4E-A00A-07D8EB0A3D88}" type="presParOf" srcId="{D06BB883-D426-F04F-BB27-1E8ABBD0095A}" destId="{05F061AD-9A15-AD43-9F57-E5B4E6B0E030}" srcOrd="3" destOrd="0" presId="urn:microsoft.com/office/officeart/2009/layout/CirclePictureHierarchy"/>
    <dgm:cxn modelId="{09FA8ABC-4209-BB41-98CF-93B4E4BAD59F}" type="presParOf" srcId="{05F061AD-9A15-AD43-9F57-E5B4E6B0E030}" destId="{E5FFCA76-1E93-4D40-8756-0D2085B6F3AA}" srcOrd="0" destOrd="0" presId="urn:microsoft.com/office/officeart/2009/layout/CirclePictureHierarchy"/>
    <dgm:cxn modelId="{8012FD21-458F-4A49-AC36-F0CE14568ED3}" type="presParOf" srcId="{E5FFCA76-1E93-4D40-8756-0D2085B6F3AA}" destId="{42BE2507-1EF1-4B4F-B313-F1F5D0340CF4}" srcOrd="0" destOrd="0" presId="urn:microsoft.com/office/officeart/2009/layout/CirclePictureHierarchy"/>
    <dgm:cxn modelId="{F28380BE-F07C-8647-BE03-692781EB6B81}" type="presParOf" srcId="{E5FFCA76-1E93-4D40-8756-0D2085B6F3AA}" destId="{DD882BCD-9570-8B48-B860-A28750B496CC}" srcOrd="1" destOrd="0" presId="urn:microsoft.com/office/officeart/2009/layout/CirclePictureHierarchy"/>
    <dgm:cxn modelId="{9A833B20-35B0-4F4D-A113-C19FE5539E18}" type="presParOf" srcId="{05F061AD-9A15-AD43-9F57-E5B4E6B0E030}" destId="{1B9D26A6-718C-A646-BF7F-36550A362451}"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CF1CD2-C455-444A-A805-F5439F4C0767}" type="doc">
      <dgm:prSet loTypeId="urn:microsoft.com/office/officeart/2005/8/layout/matrix2" loCatId="" qsTypeId="urn:microsoft.com/office/officeart/2005/8/quickstyle/3d3" qsCatId="3D" csTypeId="urn:microsoft.com/office/officeart/2005/8/colors/colorful4" csCatId="colorful" phldr="1"/>
      <dgm:spPr/>
      <dgm:t>
        <a:bodyPr/>
        <a:lstStyle/>
        <a:p>
          <a:endParaRPr lang="tr-TR"/>
        </a:p>
      </dgm:t>
    </dgm:pt>
    <dgm:pt modelId="{EFBECC8E-8678-514F-AF79-3F808E8F477C}">
      <dgm:prSet phldrT="[Metin]" custT="1"/>
      <dgm:spPr/>
      <dgm:t>
        <a:bodyPr/>
        <a:lstStyle/>
        <a:p>
          <a:r>
            <a:rPr lang="tr-TR" sz="3200" dirty="0"/>
            <a:t>1.</a:t>
          </a:r>
          <a:r>
            <a:rPr lang="tr-TR" sz="2500" dirty="0"/>
            <a:t> </a:t>
          </a:r>
        </a:p>
        <a:p>
          <a:r>
            <a:rPr lang="tr-TR" sz="2500" dirty="0"/>
            <a:t>İnsanları Etkileyebilme</a:t>
          </a:r>
        </a:p>
      </dgm:t>
    </dgm:pt>
    <dgm:pt modelId="{AD9D8C05-6632-4F4A-8A41-12243CEA5FED}" type="parTrans" cxnId="{DCD73467-F0F8-C246-A53A-22FF0CD85963}">
      <dgm:prSet/>
      <dgm:spPr/>
      <dgm:t>
        <a:bodyPr/>
        <a:lstStyle/>
        <a:p>
          <a:endParaRPr lang="tr-TR"/>
        </a:p>
      </dgm:t>
    </dgm:pt>
    <dgm:pt modelId="{F09935D6-7C05-4349-8513-76D10F40D413}" type="sibTrans" cxnId="{DCD73467-F0F8-C246-A53A-22FF0CD85963}">
      <dgm:prSet/>
      <dgm:spPr/>
      <dgm:t>
        <a:bodyPr/>
        <a:lstStyle/>
        <a:p>
          <a:endParaRPr lang="tr-TR"/>
        </a:p>
      </dgm:t>
    </dgm:pt>
    <dgm:pt modelId="{24B10033-3390-854E-8322-1F61872E0AEC}">
      <dgm:prSet phldrT="[Metin]" custT="1"/>
      <dgm:spPr/>
      <dgm:t>
        <a:bodyPr/>
        <a:lstStyle/>
        <a:p>
          <a:r>
            <a:rPr lang="tr-TR" sz="3200" dirty="0"/>
            <a:t>2. </a:t>
          </a:r>
        </a:p>
        <a:p>
          <a:r>
            <a:rPr lang="tr-TR" sz="2400" dirty="0"/>
            <a:t>Hayranlık Duygusu Uyandırma</a:t>
          </a:r>
        </a:p>
      </dgm:t>
    </dgm:pt>
    <dgm:pt modelId="{B32FD2A8-B314-A544-8AC0-B3C59016CBA0}" type="parTrans" cxnId="{87881860-9485-DC46-9CB3-16F0114A35C8}">
      <dgm:prSet/>
      <dgm:spPr/>
      <dgm:t>
        <a:bodyPr/>
        <a:lstStyle/>
        <a:p>
          <a:endParaRPr lang="tr-TR"/>
        </a:p>
      </dgm:t>
    </dgm:pt>
    <dgm:pt modelId="{D6B109CC-6472-1141-A3C4-536007A7725E}" type="sibTrans" cxnId="{87881860-9485-DC46-9CB3-16F0114A35C8}">
      <dgm:prSet/>
      <dgm:spPr/>
      <dgm:t>
        <a:bodyPr/>
        <a:lstStyle/>
        <a:p>
          <a:endParaRPr lang="tr-TR"/>
        </a:p>
      </dgm:t>
    </dgm:pt>
    <dgm:pt modelId="{E9173C4F-670E-D244-BF9E-03E80E657BAF}">
      <dgm:prSet phldrT="[Metin]" custT="1"/>
      <dgm:spPr/>
      <dgm:t>
        <a:bodyPr/>
        <a:lstStyle/>
        <a:p>
          <a:r>
            <a:rPr lang="tr-TR" sz="3200" dirty="0"/>
            <a:t>3.</a:t>
          </a:r>
          <a:r>
            <a:rPr lang="tr-TR" sz="2600" dirty="0"/>
            <a:t> </a:t>
          </a:r>
        </a:p>
        <a:p>
          <a:r>
            <a:rPr lang="tr-TR" sz="2600" dirty="0"/>
            <a:t>İlham Kaynağı Oluşturma</a:t>
          </a:r>
        </a:p>
      </dgm:t>
    </dgm:pt>
    <dgm:pt modelId="{0667FF5E-AA01-0748-892F-8A8F8C1CD000}" type="parTrans" cxnId="{D67EFD26-BE1E-F143-9CBA-4DF847FBD5FB}">
      <dgm:prSet/>
      <dgm:spPr/>
      <dgm:t>
        <a:bodyPr/>
        <a:lstStyle/>
        <a:p>
          <a:endParaRPr lang="tr-TR"/>
        </a:p>
      </dgm:t>
    </dgm:pt>
    <dgm:pt modelId="{F1E03CDC-2C08-1D47-9ADE-3CC9F796DC6B}" type="sibTrans" cxnId="{D67EFD26-BE1E-F143-9CBA-4DF847FBD5FB}">
      <dgm:prSet/>
      <dgm:spPr/>
      <dgm:t>
        <a:bodyPr/>
        <a:lstStyle/>
        <a:p>
          <a:endParaRPr lang="tr-TR"/>
        </a:p>
      </dgm:t>
    </dgm:pt>
    <dgm:pt modelId="{0ECC798A-B52F-C34E-A11D-F2A45250C5E0}">
      <dgm:prSet phldrT="[Metin]" custT="1"/>
      <dgm:spPr/>
      <dgm:t>
        <a:bodyPr/>
        <a:lstStyle/>
        <a:p>
          <a:r>
            <a:rPr lang="tr-TR" sz="3200" b="1" dirty="0"/>
            <a:t>4.</a:t>
          </a:r>
          <a:r>
            <a:rPr lang="tr-TR" sz="2500" b="1" dirty="0"/>
            <a:t> </a:t>
          </a:r>
        </a:p>
        <a:p>
          <a:r>
            <a:rPr lang="tr-TR" sz="2500" b="1" dirty="0"/>
            <a:t>Başkalarının Davranışlarını Yönlendirme</a:t>
          </a:r>
        </a:p>
      </dgm:t>
    </dgm:pt>
    <dgm:pt modelId="{0DA95D7A-8DB1-E143-9CC7-AAF54124536F}" type="parTrans" cxnId="{1A9F33CC-0EF9-5E4E-B630-A27714BBE47F}">
      <dgm:prSet/>
      <dgm:spPr/>
      <dgm:t>
        <a:bodyPr/>
        <a:lstStyle/>
        <a:p>
          <a:endParaRPr lang="tr-TR"/>
        </a:p>
      </dgm:t>
    </dgm:pt>
    <dgm:pt modelId="{8CFDB068-5861-2B49-A6E9-17B209C35288}" type="sibTrans" cxnId="{1A9F33CC-0EF9-5E4E-B630-A27714BBE47F}">
      <dgm:prSet/>
      <dgm:spPr/>
      <dgm:t>
        <a:bodyPr/>
        <a:lstStyle/>
        <a:p>
          <a:endParaRPr lang="tr-TR"/>
        </a:p>
      </dgm:t>
    </dgm:pt>
    <dgm:pt modelId="{D23D5F17-93CA-1042-A090-572053498442}" type="pres">
      <dgm:prSet presAssocID="{62CF1CD2-C455-444A-A805-F5439F4C0767}" presName="matrix" presStyleCnt="0">
        <dgm:presLayoutVars>
          <dgm:chMax val="1"/>
          <dgm:dir/>
          <dgm:resizeHandles val="exact"/>
        </dgm:presLayoutVars>
      </dgm:prSet>
      <dgm:spPr/>
      <dgm:t>
        <a:bodyPr/>
        <a:lstStyle/>
        <a:p>
          <a:endParaRPr lang="tr-TR"/>
        </a:p>
      </dgm:t>
    </dgm:pt>
    <dgm:pt modelId="{91D282F1-7092-244D-9341-8AAE972A8A1D}" type="pres">
      <dgm:prSet presAssocID="{62CF1CD2-C455-444A-A805-F5439F4C0767}" presName="axisShape" presStyleLbl="bgShp" presStyleIdx="0" presStyleCnt="1" custScaleX="116080"/>
      <dgm:spPr/>
    </dgm:pt>
    <dgm:pt modelId="{E71C53EA-5039-A547-BD49-DDE14E6ED01B}" type="pres">
      <dgm:prSet presAssocID="{62CF1CD2-C455-444A-A805-F5439F4C0767}" presName="rect1" presStyleLbl="node1" presStyleIdx="0" presStyleCnt="4" custScaleX="115074" custLinFactNeighborX="-11905" custLinFactNeighborY="518">
        <dgm:presLayoutVars>
          <dgm:chMax val="0"/>
          <dgm:chPref val="0"/>
          <dgm:bulletEnabled val="1"/>
        </dgm:presLayoutVars>
      </dgm:prSet>
      <dgm:spPr/>
      <dgm:t>
        <a:bodyPr/>
        <a:lstStyle/>
        <a:p>
          <a:endParaRPr lang="tr-TR"/>
        </a:p>
      </dgm:t>
    </dgm:pt>
    <dgm:pt modelId="{9BF79FC9-9612-9942-A965-8396023E2B03}" type="pres">
      <dgm:prSet presAssocID="{62CF1CD2-C455-444A-A805-F5439F4C0767}" presName="rect2" presStyleLbl="node1" presStyleIdx="1" presStyleCnt="4" custScaleX="114730" custLinFactNeighborX="12422" custLinFactNeighborY="0">
        <dgm:presLayoutVars>
          <dgm:chMax val="0"/>
          <dgm:chPref val="0"/>
          <dgm:bulletEnabled val="1"/>
        </dgm:presLayoutVars>
      </dgm:prSet>
      <dgm:spPr/>
      <dgm:t>
        <a:bodyPr/>
        <a:lstStyle/>
        <a:p>
          <a:endParaRPr lang="tr-TR"/>
        </a:p>
      </dgm:t>
    </dgm:pt>
    <dgm:pt modelId="{81CA9433-D620-674A-8474-E3CA6C43EDC6}" type="pres">
      <dgm:prSet presAssocID="{62CF1CD2-C455-444A-A805-F5439F4C0767}" presName="rect3" presStyleLbl="node1" presStyleIdx="2" presStyleCnt="4" custScaleX="123356" custLinFactNeighborX="-10869" custLinFactNeighborY="1553">
        <dgm:presLayoutVars>
          <dgm:chMax val="0"/>
          <dgm:chPref val="0"/>
          <dgm:bulletEnabled val="1"/>
        </dgm:presLayoutVars>
      </dgm:prSet>
      <dgm:spPr/>
      <dgm:t>
        <a:bodyPr/>
        <a:lstStyle/>
        <a:p>
          <a:endParaRPr lang="tr-TR"/>
        </a:p>
      </dgm:t>
    </dgm:pt>
    <dgm:pt modelId="{175306BC-B29D-0B41-B9AE-2C003205EBA8}" type="pres">
      <dgm:prSet presAssocID="{62CF1CD2-C455-444A-A805-F5439F4C0767}" presName="rect4" presStyleLbl="node1" presStyleIdx="3" presStyleCnt="4" custScaleX="114730" custLinFactNeighborX="8799" custLinFactNeighborY="-518">
        <dgm:presLayoutVars>
          <dgm:chMax val="0"/>
          <dgm:chPref val="0"/>
          <dgm:bulletEnabled val="1"/>
        </dgm:presLayoutVars>
      </dgm:prSet>
      <dgm:spPr/>
      <dgm:t>
        <a:bodyPr/>
        <a:lstStyle/>
        <a:p>
          <a:endParaRPr lang="tr-TR"/>
        </a:p>
      </dgm:t>
    </dgm:pt>
  </dgm:ptLst>
  <dgm:cxnLst>
    <dgm:cxn modelId="{2899FEBA-EED0-C648-8D65-19AD8612797A}" type="presOf" srcId="{62CF1CD2-C455-444A-A805-F5439F4C0767}" destId="{D23D5F17-93CA-1042-A090-572053498442}" srcOrd="0" destOrd="0" presId="urn:microsoft.com/office/officeart/2005/8/layout/matrix2"/>
    <dgm:cxn modelId="{C980BD34-B5A1-9140-8E9E-D56A435CE00B}" type="presOf" srcId="{EFBECC8E-8678-514F-AF79-3F808E8F477C}" destId="{E71C53EA-5039-A547-BD49-DDE14E6ED01B}" srcOrd="0" destOrd="0" presId="urn:microsoft.com/office/officeart/2005/8/layout/matrix2"/>
    <dgm:cxn modelId="{1A9F33CC-0EF9-5E4E-B630-A27714BBE47F}" srcId="{62CF1CD2-C455-444A-A805-F5439F4C0767}" destId="{0ECC798A-B52F-C34E-A11D-F2A45250C5E0}" srcOrd="3" destOrd="0" parTransId="{0DA95D7A-8DB1-E143-9CC7-AAF54124536F}" sibTransId="{8CFDB068-5861-2B49-A6E9-17B209C35288}"/>
    <dgm:cxn modelId="{7D018504-730E-FB44-A716-20727B5470D9}" type="presOf" srcId="{0ECC798A-B52F-C34E-A11D-F2A45250C5E0}" destId="{175306BC-B29D-0B41-B9AE-2C003205EBA8}" srcOrd="0" destOrd="0" presId="urn:microsoft.com/office/officeart/2005/8/layout/matrix2"/>
    <dgm:cxn modelId="{1E6BA80F-69C7-7D42-9712-CA064B6692D7}" type="presOf" srcId="{24B10033-3390-854E-8322-1F61872E0AEC}" destId="{9BF79FC9-9612-9942-A965-8396023E2B03}" srcOrd="0" destOrd="0" presId="urn:microsoft.com/office/officeart/2005/8/layout/matrix2"/>
    <dgm:cxn modelId="{87881860-9485-DC46-9CB3-16F0114A35C8}" srcId="{62CF1CD2-C455-444A-A805-F5439F4C0767}" destId="{24B10033-3390-854E-8322-1F61872E0AEC}" srcOrd="1" destOrd="0" parTransId="{B32FD2A8-B314-A544-8AC0-B3C59016CBA0}" sibTransId="{D6B109CC-6472-1141-A3C4-536007A7725E}"/>
    <dgm:cxn modelId="{DCD73467-F0F8-C246-A53A-22FF0CD85963}" srcId="{62CF1CD2-C455-444A-A805-F5439F4C0767}" destId="{EFBECC8E-8678-514F-AF79-3F808E8F477C}" srcOrd="0" destOrd="0" parTransId="{AD9D8C05-6632-4F4A-8A41-12243CEA5FED}" sibTransId="{F09935D6-7C05-4349-8513-76D10F40D413}"/>
    <dgm:cxn modelId="{7444E894-A125-6A43-BB9C-92364EC97863}" type="presOf" srcId="{E9173C4F-670E-D244-BF9E-03E80E657BAF}" destId="{81CA9433-D620-674A-8474-E3CA6C43EDC6}" srcOrd="0" destOrd="0" presId="urn:microsoft.com/office/officeart/2005/8/layout/matrix2"/>
    <dgm:cxn modelId="{D67EFD26-BE1E-F143-9CBA-4DF847FBD5FB}" srcId="{62CF1CD2-C455-444A-A805-F5439F4C0767}" destId="{E9173C4F-670E-D244-BF9E-03E80E657BAF}" srcOrd="2" destOrd="0" parTransId="{0667FF5E-AA01-0748-892F-8A8F8C1CD000}" sibTransId="{F1E03CDC-2C08-1D47-9ADE-3CC9F796DC6B}"/>
    <dgm:cxn modelId="{118FD36B-354F-FF4E-99E0-D3B0F85DF296}" type="presParOf" srcId="{D23D5F17-93CA-1042-A090-572053498442}" destId="{91D282F1-7092-244D-9341-8AAE972A8A1D}" srcOrd="0" destOrd="0" presId="urn:microsoft.com/office/officeart/2005/8/layout/matrix2"/>
    <dgm:cxn modelId="{9A5885F1-92DE-6349-BAE1-5E2CE6E7EFEB}" type="presParOf" srcId="{D23D5F17-93CA-1042-A090-572053498442}" destId="{E71C53EA-5039-A547-BD49-DDE14E6ED01B}" srcOrd="1" destOrd="0" presId="urn:microsoft.com/office/officeart/2005/8/layout/matrix2"/>
    <dgm:cxn modelId="{3AFAD57D-31F6-434A-BE59-20916AD20542}" type="presParOf" srcId="{D23D5F17-93CA-1042-A090-572053498442}" destId="{9BF79FC9-9612-9942-A965-8396023E2B03}" srcOrd="2" destOrd="0" presId="urn:microsoft.com/office/officeart/2005/8/layout/matrix2"/>
    <dgm:cxn modelId="{A796BA7F-6262-E04E-8A07-5138CE3A99BE}" type="presParOf" srcId="{D23D5F17-93CA-1042-A090-572053498442}" destId="{81CA9433-D620-674A-8474-E3CA6C43EDC6}" srcOrd="3" destOrd="0" presId="urn:microsoft.com/office/officeart/2005/8/layout/matrix2"/>
    <dgm:cxn modelId="{C57FB900-3AB7-E846-B93F-F0B615363AAB}" type="presParOf" srcId="{D23D5F17-93CA-1042-A090-572053498442}" destId="{175306BC-B29D-0B41-B9AE-2C003205EBA8}"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1C163A-299A-8A49-9333-0E098847ABC6}" type="doc">
      <dgm:prSet loTypeId="urn:microsoft.com/office/officeart/2005/8/layout/funnel1" loCatId="" qsTypeId="urn:microsoft.com/office/officeart/2005/8/quickstyle/simple1" qsCatId="simple" csTypeId="urn:microsoft.com/office/officeart/2005/8/colors/colorful4" csCatId="colorful" phldr="1"/>
      <dgm:spPr/>
      <dgm:t>
        <a:bodyPr/>
        <a:lstStyle/>
        <a:p>
          <a:endParaRPr lang="tr-TR"/>
        </a:p>
      </dgm:t>
    </dgm:pt>
    <dgm:pt modelId="{2CEA1124-A18C-E743-8AD3-17551FE3A799}">
      <dgm:prSet phldrT="[Metin]"/>
      <dgm:spPr/>
      <dgm:t>
        <a:bodyPr/>
        <a:lstStyle/>
        <a:p>
          <a:r>
            <a:rPr lang="tr-TR" dirty="0"/>
            <a:t>LİDER</a:t>
          </a:r>
        </a:p>
      </dgm:t>
    </dgm:pt>
    <dgm:pt modelId="{E478E042-A12B-4347-8775-7DBF3B22F256}" type="parTrans" cxnId="{C432861E-9C0A-CF48-B951-1E1A323B5A80}">
      <dgm:prSet/>
      <dgm:spPr/>
      <dgm:t>
        <a:bodyPr/>
        <a:lstStyle/>
        <a:p>
          <a:endParaRPr lang="tr-TR"/>
        </a:p>
      </dgm:t>
    </dgm:pt>
    <dgm:pt modelId="{2ADBBC52-AC8E-154C-95CB-44D1ABC9A818}" type="sibTrans" cxnId="{C432861E-9C0A-CF48-B951-1E1A323B5A80}">
      <dgm:prSet/>
      <dgm:spPr/>
      <dgm:t>
        <a:bodyPr/>
        <a:lstStyle/>
        <a:p>
          <a:endParaRPr lang="tr-TR"/>
        </a:p>
      </dgm:t>
    </dgm:pt>
    <dgm:pt modelId="{20EE5AE5-481D-054B-854D-EC21C244AAA5}">
      <dgm:prSet phldrT="[Metin]"/>
      <dgm:spPr/>
      <dgm:t>
        <a:bodyPr/>
        <a:lstStyle/>
        <a:p>
          <a:r>
            <a:rPr lang="tr-TR" dirty="0"/>
            <a:t>TAKİPÇİ</a:t>
          </a:r>
        </a:p>
      </dgm:t>
    </dgm:pt>
    <dgm:pt modelId="{E2E4FBEC-784E-2E47-BF58-17E7D679D710}" type="parTrans" cxnId="{752F35E2-B92B-F14B-B8BA-6947B2700CF2}">
      <dgm:prSet/>
      <dgm:spPr/>
      <dgm:t>
        <a:bodyPr/>
        <a:lstStyle/>
        <a:p>
          <a:endParaRPr lang="tr-TR"/>
        </a:p>
      </dgm:t>
    </dgm:pt>
    <dgm:pt modelId="{54B85BA3-B4C9-E741-8A2E-69C88AE87882}" type="sibTrans" cxnId="{752F35E2-B92B-F14B-B8BA-6947B2700CF2}">
      <dgm:prSet/>
      <dgm:spPr/>
      <dgm:t>
        <a:bodyPr/>
        <a:lstStyle/>
        <a:p>
          <a:endParaRPr lang="tr-TR"/>
        </a:p>
      </dgm:t>
    </dgm:pt>
    <dgm:pt modelId="{E695B946-BC0F-2F44-9CFC-24828FCCF4AA}">
      <dgm:prSet phldrT="[Metin]"/>
      <dgm:spPr/>
      <dgm:t>
        <a:bodyPr/>
        <a:lstStyle/>
        <a:p>
          <a:r>
            <a:rPr lang="tr-TR" dirty="0"/>
            <a:t>OLAY, DURUM, KOŞUL</a:t>
          </a:r>
        </a:p>
      </dgm:t>
    </dgm:pt>
    <dgm:pt modelId="{C55A354F-FFC3-3C45-8D19-B32D5A36A2C3}" type="parTrans" cxnId="{202F0871-4CF5-4247-8523-B8841B9813AF}">
      <dgm:prSet/>
      <dgm:spPr/>
      <dgm:t>
        <a:bodyPr/>
        <a:lstStyle/>
        <a:p>
          <a:endParaRPr lang="tr-TR"/>
        </a:p>
      </dgm:t>
    </dgm:pt>
    <dgm:pt modelId="{47A93BA7-6EC6-374A-AE7D-42C18C1D73C2}" type="sibTrans" cxnId="{202F0871-4CF5-4247-8523-B8841B9813AF}">
      <dgm:prSet/>
      <dgm:spPr/>
      <dgm:t>
        <a:bodyPr/>
        <a:lstStyle/>
        <a:p>
          <a:endParaRPr lang="tr-TR"/>
        </a:p>
      </dgm:t>
    </dgm:pt>
    <dgm:pt modelId="{8DA2617C-4A1B-C34F-A9C3-A6665C1AE48D}">
      <dgm:prSet phldrT="[Metin]"/>
      <dgm:spPr/>
      <dgm:t>
        <a:bodyPr/>
        <a:lstStyle/>
        <a:p>
          <a:r>
            <a:rPr lang="tr-TR" dirty="0"/>
            <a:t>LİDERLİK</a:t>
          </a:r>
        </a:p>
      </dgm:t>
    </dgm:pt>
    <dgm:pt modelId="{3938715F-6567-C54E-B658-8B9E43C2448B}" type="parTrans" cxnId="{3B101C1C-F722-AB40-95B6-FAD1D14BE348}">
      <dgm:prSet/>
      <dgm:spPr/>
      <dgm:t>
        <a:bodyPr/>
        <a:lstStyle/>
        <a:p>
          <a:endParaRPr lang="tr-TR"/>
        </a:p>
      </dgm:t>
    </dgm:pt>
    <dgm:pt modelId="{10B12FA6-06B7-1F4D-ABCD-319383E0A3B4}" type="sibTrans" cxnId="{3B101C1C-F722-AB40-95B6-FAD1D14BE348}">
      <dgm:prSet/>
      <dgm:spPr/>
      <dgm:t>
        <a:bodyPr/>
        <a:lstStyle/>
        <a:p>
          <a:endParaRPr lang="tr-TR"/>
        </a:p>
      </dgm:t>
    </dgm:pt>
    <dgm:pt modelId="{E0ED7337-D67F-C346-A38A-D50CA23217C4}" type="pres">
      <dgm:prSet presAssocID="{C11C163A-299A-8A49-9333-0E098847ABC6}" presName="Name0" presStyleCnt="0">
        <dgm:presLayoutVars>
          <dgm:chMax val="4"/>
          <dgm:resizeHandles val="exact"/>
        </dgm:presLayoutVars>
      </dgm:prSet>
      <dgm:spPr/>
      <dgm:t>
        <a:bodyPr/>
        <a:lstStyle/>
        <a:p>
          <a:endParaRPr lang="tr-TR"/>
        </a:p>
      </dgm:t>
    </dgm:pt>
    <dgm:pt modelId="{F21FFA9D-4410-3C49-A767-1F5C6814091A}" type="pres">
      <dgm:prSet presAssocID="{C11C163A-299A-8A49-9333-0E098847ABC6}" presName="ellipse" presStyleLbl="trBgShp" presStyleIdx="0" presStyleCnt="1"/>
      <dgm:spPr/>
    </dgm:pt>
    <dgm:pt modelId="{073961FA-658D-684C-9854-99CD051DA933}" type="pres">
      <dgm:prSet presAssocID="{C11C163A-299A-8A49-9333-0E098847ABC6}" presName="arrow1" presStyleLbl="fgShp" presStyleIdx="0" presStyleCnt="1"/>
      <dgm:spPr/>
    </dgm:pt>
    <dgm:pt modelId="{6B75E989-E303-9B4E-BCD1-94780033ED3B}" type="pres">
      <dgm:prSet presAssocID="{C11C163A-299A-8A49-9333-0E098847ABC6}" presName="rectangle" presStyleLbl="revTx" presStyleIdx="0" presStyleCnt="1">
        <dgm:presLayoutVars>
          <dgm:bulletEnabled val="1"/>
        </dgm:presLayoutVars>
      </dgm:prSet>
      <dgm:spPr/>
      <dgm:t>
        <a:bodyPr/>
        <a:lstStyle/>
        <a:p>
          <a:endParaRPr lang="tr-TR"/>
        </a:p>
      </dgm:t>
    </dgm:pt>
    <dgm:pt modelId="{79932EF0-3E1E-5041-B209-FDD4D779088C}" type="pres">
      <dgm:prSet presAssocID="{20EE5AE5-481D-054B-854D-EC21C244AAA5}" presName="item1" presStyleLbl="node1" presStyleIdx="0" presStyleCnt="3">
        <dgm:presLayoutVars>
          <dgm:bulletEnabled val="1"/>
        </dgm:presLayoutVars>
      </dgm:prSet>
      <dgm:spPr/>
      <dgm:t>
        <a:bodyPr/>
        <a:lstStyle/>
        <a:p>
          <a:endParaRPr lang="tr-TR"/>
        </a:p>
      </dgm:t>
    </dgm:pt>
    <dgm:pt modelId="{EE4D6E09-4A5C-F449-A423-29F4C26AE0D1}" type="pres">
      <dgm:prSet presAssocID="{E695B946-BC0F-2F44-9CFC-24828FCCF4AA}" presName="item2" presStyleLbl="node1" presStyleIdx="1" presStyleCnt="3">
        <dgm:presLayoutVars>
          <dgm:bulletEnabled val="1"/>
        </dgm:presLayoutVars>
      </dgm:prSet>
      <dgm:spPr/>
      <dgm:t>
        <a:bodyPr/>
        <a:lstStyle/>
        <a:p>
          <a:endParaRPr lang="tr-TR"/>
        </a:p>
      </dgm:t>
    </dgm:pt>
    <dgm:pt modelId="{E33F182D-4A78-664B-8AA6-817E855D8E2B}" type="pres">
      <dgm:prSet presAssocID="{8DA2617C-4A1B-C34F-A9C3-A6665C1AE48D}" presName="item3" presStyleLbl="node1" presStyleIdx="2" presStyleCnt="3">
        <dgm:presLayoutVars>
          <dgm:bulletEnabled val="1"/>
        </dgm:presLayoutVars>
      </dgm:prSet>
      <dgm:spPr/>
      <dgm:t>
        <a:bodyPr/>
        <a:lstStyle/>
        <a:p>
          <a:endParaRPr lang="tr-TR"/>
        </a:p>
      </dgm:t>
    </dgm:pt>
    <dgm:pt modelId="{7FA507AC-F998-FC4B-9910-113808D42CA8}" type="pres">
      <dgm:prSet presAssocID="{C11C163A-299A-8A49-9333-0E098847ABC6}" presName="funnel" presStyleLbl="trAlignAcc1" presStyleIdx="0" presStyleCnt="1"/>
      <dgm:spPr/>
    </dgm:pt>
  </dgm:ptLst>
  <dgm:cxnLst>
    <dgm:cxn modelId="{202F0871-4CF5-4247-8523-B8841B9813AF}" srcId="{C11C163A-299A-8A49-9333-0E098847ABC6}" destId="{E695B946-BC0F-2F44-9CFC-24828FCCF4AA}" srcOrd="2" destOrd="0" parTransId="{C55A354F-FFC3-3C45-8D19-B32D5A36A2C3}" sibTransId="{47A93BA7-6EC6-374A-AE7D-42C18C1D73C2}"/>
    <dgm:cxn modelId="{C432861E-9C0A-CF48-B951-1E1A323B5A80}" srcId="{C11C163A-299A-8A49-9333-0E098847ABC6}" destId="{2CEA1124-A18C-E743-8AD3-17551FE3A799}" srcOrd="0" destOrd="0" parTransId="{E478E042-A12B-4347-8775-7DBF3B22F256}" sibTransId="{2ADBBC52-AC8E-154C-95CB-44D1ABC9A818}"/>
    <dgm:cxn modelId="{9B7C2E2C-7E9E-6D4D-89A8-4375C0D0F783}" type="presOf" srcId="{C11C163A-299A-8A49-9333-0E098847ABC6}" destId="{E0ED7337-D67F-C346-A38A-D50CA23217C4}" srcOrd="0" destOrd="0" presId="urn:microsoft.com/office/officeart/2005/8/layout/funnel1"/>
    <dgm:cxn modelId="{3B101C1C-F722-AB40-95B6-FAD1D14BE348}" srcId="{C11C163A-299A-8A49-9333-0E098847ABC6}" destId="{8DA2617C-4A1B-C34F-A9C3-A6665C1AE48D}" srcOrd="3" destOrd="0" parTransId="{3938715F-6567-C54E-B658-8B9E43C2448B}" sibTransId="{10B12FA6-06B7-1F4D-ABCD-319383E0A3B4}"/>
    <dgm:cxn modelId="{9FB0EF0D-3596-AB43-82F9-3B3E4285274D}" type="presOf" srcId="{2CEA1124-A18C-E743-8AD3-17551FE3A799}" destId="{E33F182D-4A78-664B-8AA6-817E855D8E2B}" srcOrd="0" destOrd="0" presId="urn:microsoft.com/office/officeart/2005/8/layout/funnel1"/>
    <dgm:cxn modelId="{E3A6AAF7-AAE0-9846-B207-B14B5EFE53A9}" type="presOf" srcId="{20EE5AE5-481D-054B-854D-EC21C244AAA5}" destId="{EE4D6E09-4A5C-F449-A423-29F4C26AE0D1}" srcOrd="0" destOrd="0" presId="urn:microsoft.com/office/officeart/2005/8/layout/funnel1"/>
    <dgm:cxn modelId="{752F35E2-B92B-F14B-B8BA-6947B2700CF2}" srcId="{C11C163A-299A-8A49-9333-0E098847ABC6}" destId="{20EE5AE5-481D-054B-854D-EC21C244AAA5}" srcOrd="1" destOrd="0" parTransId="{E2E4FBEC-784E-2E47-BF58-17E7D679D710}" sibTransId="{54B85BA3-B4C9-E741-8A2E-69C88AE87882}"/>
    <dgm:cxn modelId="{5412EF87-3CDF-B64E-B508-A4A93CF33814}" type="presOf" srcId="{E695B946-BC0F-2F44-9CFC-24828FCCF4AA}" destId="{79932EF0-3E1E-5041-B209-FDD4D779088C}" srcOrd="0" destOrd="0" presId="urn:microsoft.com/office/officeart/2005/8/layout/funnel1"/>
    <dgm:cxn modelId="{D72FA2E9-887A-B74E-A1A7-1B4E420AF9D2}" type="presOf" srcId="{8DA2617C-4A1B-C34F-A9C3-A6665C1AE48D}" destId="{6B75E989-E303-9B4E-BCD1-94780033ED3B}" srcOrd="0" destOrd="0" presId="urn:microsoft.com/office/officeart/2005/8/layout/funnel1"/>
    <dgm:cxn modelId="{5508168D-7918-1B45-80A8-8453013AA5D1}" type="presParOf" srcId="{E0ED7337-D67F-C346-A38A-D50CA23217C4}" destId="{F21FFA9D-4410-3C49-A767-1F5C6814091A}" srcOrd="0" destOrd="0" presId="urn:microsoft.com/office/officeart/2005/8/layout/funnel1"/>
    <dgm:cxn modelId="{FEFA85D0-66C5-584D-A364-63605AB8673D}" type="presParOf" srcId="{E0ED7337-D67F-C346-A38A-D50CA23217C4}" destId="{073961FA-658D-684C-9854-99CD051DA933}" srcOrd="1" destOrd="0" presId="urn:microsoft.com/office/officeart/2005/8/layout/funnel1"/>
    <dgm:cxn modelId="{43A9DD7D-A1CC-E64A-AB3A-9689C8F8DBF7}" type="presParOf" srcId="{E0ED7337-D67F-C346-A38A-D50CA23217C4}" destId="{6B75E989-E303-9B4E-BCD1-94780033ED3B}" srcOrd="2" destOrd="0" presId="urn:microsoft.com/office/officeart/2005/8/layout/funnel1"/>
    <dgm:cxn modelId="{CE972392-19A7-9D4F-9DCD-ECC845F2AB9B}" type="presParOf" srcId="{E0ED7337-D67F-C346-A38A-D50CA23217C4}" destId="{79932EF0-3E1E-5041-B209-FDD4D779088C}" srcOrd="3" destOrd="0" presId="urn:microsoft.com/office/officeart/2005/8/layout/funnel1"/>
    <dgm:cxn modelId="{9D0D4491-7704-BB46-BA4B-FC02954B477A}" type="presParOf" srcId="{E0ED7337-D67F-C346-A38A-D50CA23217C4}" destId="{EE4D6E09-4A5C-F449-A423-29F4C26AE0D1}" srcOrd="4" destOrd="0" presId="urn:microsoft.com/office/officeart/2005/8/layout/funnel1"/>
    <dgm:cxn modelId="{202FE088-63A8-3149-AC1D-6F6CB9312E35}" type="presParOf" srcId="{E0ED7337-D67F-C346-A38A-D50CA23217C4}" destId="{E33F182D-4A78-664B-8AA6-817E855D8E2B}" srcOrd="5" destOrd="0" presId="urn:microsoft.com/office/officeart/2005/8/layout/funnel1"/>
    <dgm:cxn modelId="{DE59D930-7CD6-B049-B0E7-A1D4BA2FB268}" type="presParOf" srcId="{E0ED7337-D67F-C346-A38A-D50CA23217C4}" destId="{7FA507AC-F998-FC4B-9910-113808D42CA8}"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CCC00D-29B5-4181-9867-AF0F892AFE4B}" type="doc">
      <dgm:prSet loTypeId="urn:microsoft.com/office/officeart/2005/8/layout/vList6" loCatId="process" qsTypeId="urn:microsoft.com/office/officeart/2005/8/quickstyle/simple1" qsCatId="simple" csTypeId="urn:microsoft.com/office/officeart/2005/8/colors/colorful1" csCatId="colorful" phldr="1"/>
      <dgm:spPr/>
      <dgm:t>
        <a:bodyPr/>
        <a:lstStyle/>
        <a:p>
          <a:endParaRPr lang="tr-TR"/>
        </a:p>
      </dgm:t>
    </dgm:pt>
    <dgm:pt modelId="{17813CB6-EB09-4EC3-A460-F4958FD40B9F}">
      <dgm:prSet phldrT="[Metin]"/>
      <dgm:spPr/>
      <dgm:t>
        <a:bodyPr/>
        <a:lstStyle/>
        <a:p>
          <a:r>
            <a:rPr lang="tr-TR" dirty="0"/>
            <a:t>Kendini tanımak </a:t>
          </a:r>
        </a:p>
        <a:p>
          <a:r>
            <a:rPr lang="tr-TR" dirty="0"/>
            <a:t>(Kişisel Özellikler)</a:t>
          </a:r>
        </a:p>
      </dgm:t>
    </dgm:pt>
    <dgm:pt modelId="{2DE6A082-1C7B-4454-BEAB-FFD6BC8E3604}" type="parTrans" cxnId="{437BA895-2A2F-41A7-9756-7ECA0C7098E2}">
      <dgm:prSet/>
      <dgm:spPr/>
      <dgm:t>
        <a:bodyPr/>
        <a:lstStyle/>
        <a:p>
          <a:endParaRPr lang="tr-TR"/>
        </a:p>
      </dgm:t>
    </dgm:pt>
    <dgm:pt modelId="{DEAFECDE-D979-4FBB-8AC7-1A5623F7939B}" type="sibTrans" cxnId="{437BA895-2A2F-41A7-9756-7ECA0C7098E2}">
      <dgm:prSet/>
      <dgm:spPr/>
      <dgm:t>
        <a:bodyPr/>
        <a:lstStyle/>
        <a:p>
          <a:endParaRPr lang="tr-TR"/>
        </a:p>
      </dgm:t>
    </dgm:pt>
    <dgm:pt modelId="{8378FC52-35EA-4E36-953C-8F1E32F617C8}">
      <dgm:prSet phldrT="[Metin]"/>
      <dgm:spPr/>
      <dgm:t>
        <a:bodyPr/>
        <a:lstStyle/>
        <a:p>
          <a:r>
            <a:rPr lang="tr-TR" dirty="0"/>
            <a:t>Kurumsalı,  Organizasyonu Tanımak</a:t>
          </a:r>
        </a:p>
      </dgm:t>
    </dgm:pt>
    <dgm:pt modelId="{3635DAD4-6AA3-4DA3-99DE-7B81F5DF07D9}" type="parTrans" cxnId="{34279ED1-0D2A-4EF8-B473-24B21FEC9597}">
      <dgm:prSet/>
      <dgm:spPr/>
      <dgm:t>
        <a:bodyPr/>
        <a:lstStyle/>
        <a:p>
          <a:endParaRPr lang="tr-TR"/>
        </a:p>
      </dgm:t>
    </dgm:pt>
    <dgm:pt modelId="{EF35F388-76D8-4837-BEBA-0DE0D52B056B}" type="sibTrans" cxnId="{34279ED1-0D2A-4EF8-B473-24B21FEC9597}">
      <dgm:prSet/>
      <dgm:spPr/>
      <dgm:t>
        <a:bodyPr/>
        <a:lstStyle/>
        <a:p>
          <a:endParaRPr lang="tr-TR"/>
        </a:p>
      </dgm:t>
    </dgm:pt>
    <dgm:pt modelId="{B5AF2813-6602-441E-8842-9D160E318517}">
      <dgm:prSet phldrT="[Metin]"/>
      <dgm:spPr/>
      <dgm:t>
        <a:bodyPr/>
        <a:lstStyle/>
        <a:p>
          <a:r>
            <a:rPr lang="tr-TR" dirty="0"/>
            <a:t>Durumu Tanımak</a:t>
          </a:r>
        </a:p>
      </dgm:t>
    </dgm:pt>
    <dgm:pt modelId="{EFBB586F-D47B-4605-AC60-0CADABD67B0E}" type="parTrans" cxnId="{62480BE0-E575-4E3A-ABF9-ECD3B9C11604}">
      <dgm:prSet/>
      <dgm:spPr/>
      <dgm:t>
        <a:bodyPr/>
        <a:lstStyle/>
        <a:p>
          <a:endParaRPr lang="tr-TR"/>
        </a:p>
      </dgm:t>
    </dgm:pt>
    <dgm:pt modelId="{BEE17032-6020-469A-948A-6C30C73F52DC}" type="sibTrans" cxnId="{62480BE0-E575-4E3A-ABF9-ECD3B9C11604}">
      <dgm:prSet/>
      <dgm:spPr/>
      <dgm:t>
        <a:bodyPr/>
        <a:lstStyle/>
        <a:p>
          <a:endParaRPr lang="tr-TR"/>
        </a:p>
      </dgm:t>
    </dgm:pt>
    <dgm:pt modelId="{431D7564-7863-432F-AD72-9EE821F005B6}">
      <dgm:prSet phldrT="[Metin]"/>
      <dgm:spPr/>
      <dgm:t>
        <a:bodyPr/>
        <a:lstStyle/>
        <a:p>
          <a:r>
            <a:rPr lang="tr-TR" dirty="0"/>
            <a:t>Kalıtsal Özellikler</a:t>
          </a:r>
        </a:p>
      </dgm:t>
    </dgm:pt>
    <dgm:pt modelId="{70A8BD7A-31D8-4466-BDD3-8A99D419445F}" type="parTrans" cxnId="{60F0B712-0FA4-49FC-AFCE-DEF335019EE4}">
      <dgm:prSet/>
      <dgm:spPr/>
      <dgm:t>
        <a:bodyPr/>
        <a:lstStyle/>
        <a:p>
          <a:endParaRPr lang="tr-TR"/>
        </a:p>
      </dgm:t>
    </dgm:pt>
    <dgm:pt modelId="{5DC7BE77-BB18-4517-91C5-5F591F0375F8}" type="sibTrans" cxnId="{60F0B712-0FA4-49FC-AFCE-DEF335019EE4}">
      <dgm:prSet/>
      <dgm:spPr/>
      <dgm:t>
        <a:bodyPr/>
        <a:lstStyle/>
        <a:p>
          <a:endParaRPr lang="tr-TR"/>
        </a:p>
      </dgm:t>
    </dgm:pt>
    <dgm:pt modelId="{730311FC-5BFC-4B1C-A7EE-D2EE9CEFD4ED}">
      <dgm:prSet phldrT="[Metin]"/>
      <dgm:spPr/>
      <dgm:t>
        <a:bodyPr/>
        <a:lstStyle/>
        <a:p>
          <a:r>
            <a:rPr lang="tr-TR" dirty="0"/>
            <a:t>Nasıl bir ailenin içinde doğduğu ve yetiştiği </a:t>
          </a:r>
        </a:p>
      </dgm:t>
    </dgm:pt>
    <dgm:pt modelId="{C532DDAE-2040-476A-86AC-40BE0042ED84}" type="parTrans" cxnId="{0A74BA26-E166-4E8E-86B9-974DE5A61A84}">
      <dgm:prSet/>
      <dgm:spPr/>
      <dgm:t>
        <a:bodyPr/>
        <a:lstStyle/>
        <a:p>
          <a:endParaRPr lang="tr-TR"/>
        </a:p>
      </dgm:t>
    </dgm:pt>
    <dgm:pt modelId="{2DAE24DE-CD36-4593-B6D6-C9389D36E504}" type="sibTrans" cxnId="{0A74BA26-E166-4E8E-86B9-974DE5A61A84}">
      <dgm:prSet/>
      <dgm:spPr/>
      <dgm:t>
        <a:bodyPr/>
        <a:lstStyle/>
        <a:p>
          <a:endParaRPr lang="tr-TR"/>
        </a:p>
      </dgm:t>
    </dgm:pt>
    <dgm:pt modelId="{B2882411-E5A1-49A4-BD3F-0003F63D83D3}">
      <dgm:prSet phldrT="[Metin]"/>
      <dgm:spPr/>
      <dgm:t>
        <a:bodyPr/>
        <a:lstStyle/>
        <a:p>
          <a:r>
            <a:rPr lang="tr-TR" dirty="0"/>
            <a:t>Nasıl bir çevrede yetiştiği</a:t>
          </a:r>
        </a:p>
      </dgm:t>
    </dgm:pt>
    <dgm:pt modelId="{4C580935-8AD8-4B77-B058-1895C063EDC6}" type="parTrans" cxnId="{A08A98AE-B9BF-4725-8D94-28890F0FDC9D}">
      <dgm:prSet/>
      <dgm:spPr/>
      <dgm:t>
        <a:bodyPr/>
        <a:lstStyle/>
        <a:p>
          <a:endParaRPr lang="tr-TR"/>
        </a:p>
      </dgm:t>
    </dgm:pt>
    <dgm:pt modelId="{6ED1B2EF-E3D3-413E-BB47-B19E4FD19AD6}" type="sibTrans" cxnId="{A08A98AE-B9BF-4725-8D94-28890F0FDC9D}">
      <dgm:prSet/>
      <dgm:spPr/>
      <dgm:t>
        <a:bodyPr/>
        <a:lstStyle/>
        <a:p>
          <a:endParaRPr lang="tr-TR"/>
        </a:p>
      </dgm:t>
    </dgm:pt>
    <dgm:pt modelId="{7B415542-3409-4471-930D-7CA64F1A0688}">
      <dgm:prSet phldrT="[Metin]"/>
      <dgm:spPr/>
      <dgm:t>
        <a:bodyPr/>
        <a:lstStyle/>
        <a:p>
          <a:r>
            <a:rPr lang="tr-TR" dirty="0"/>
            <a:t>Hangi ülkede/ Hangi tarihte / Nasıl bir sosyolojide ve psikolojide yaşadığınız (Toplumun anlamlandırma kapasitesi)</a:t>
          </a:r>
        </a:p>
      </dgm:t>
    </dgm:pt>
    <dgm:pt modelId="{8B556DF0-74E2-4B45-BEA8-E7E25A93AE70}" type="parTrans" cxnId="{2EAB3BBE-7CE6-4C9E-914E-23647E9E3FBA}">
      <dgm:prSet/>
      <dgm:spPr/>
      <dgm:t>
        <a:bodyPr/>
        <a:lstStyle/>
        <a:p>
          <a:endParaRPr lang="tr-TR"/>
        </a:p>
      </dgm:t>
    </dgm:pt>
    <dgm:pt modelId="{41590C40-4E3C-4CEE-8917-2042390DC7CB}" type="sibTrans" cxnId="{2EAB3BBE-7CE6-4C9E-914E-23647E9E3FBA}">
      <dgm:prSet/>
      <dgm:spPr/>
      <dgm:t>
        <a:bodyPr/>
        <a:lstStyle/>
        <a:p>
          <a:endParaRPr lang="tr-TR"/>
        </a:p>
      </dgm:t>
    </dgm:pt>
    <dgm:pt modelId="{7267DEB8-24C6-4445-8B22-4102601660DD}">
      <dgm:prSet phldrT="[Metin]"/>
      <dgm:spPr/>
      <dgm:t>
        <a:bodyPr/>
        <a:lstStyle/>
        <a:p>
          <a:r>
            <a:rPr lang="tr-TR" dirty="0"/>
            <a:t>Neye liderlik ettiğiniz</a:t>
          </a:r>
        </a:p>
      </dgm:t>
    </dgm:pt>
    <dgm:pt modelId="{AC647B09-0623-48F8-A274-A8CC19CD7A3F}" type="parTrans" cxnId="{29C817F8-27B1-4D50-A2D9-768C205D69E6}">
      <dgm:prSet/>
      <dgm:spPr/>
      <dgm:t>
        <a:bodyPr/>
        <a:lstStyle/>
        <a:p>
          <a:endParaRPr lang="tr-TR"/>
        </a:p>
      </dgm:t>
    </dgm:pt>
    <dgm:pt modelId="{678C3909-1755-4FA2-8C96-4150AE4DA7D0}" type="sibTrans" cxnId="{29C817F8-27B1-4D50-A2D9-768C205D69E6}">
      <dgm:prSet/>
      <dgm:spPr/>
      <dgm:t>
        <a:bodyPr/>
        <a:lstStyle/>
        <a:p>
          <a:endParaRPr lang="tr-TR"/>
        </a:p>
      </dgm:t>
    </dgm:pt>
    <dgm:pt modelId="{68A77FF4-27E4-453F-9A6C-B4249ADB68E6}">
      <dgm:prSet phldrT="[Metin]"/>
      <dgm:spPr/>
      <dgm:t>
        <a:bodyPr/>
        <a:lstStyle/>
        <a:p>
          <a:r>
            <a:rPr lang="tr-TR" dirty="0"/>
            <a:t>Kurumsal yapı</a:t>
          </a:r>
        </a:p>
      </dgm:t>
    </dgm:pt>
    <dgm:pt modelId="{D063CA14-3DB6-48AA-8D8D-546745523F7B}" type="parTrans" cxnId="{6A452AFA-DAB4-4AAD-94C4-346FB0127B7C}">
      <dgm:prSet/>
      <dgm:spPr/>
      <dgm:t>
        <a:bodyPr/>
        <a:lstStyle/>
        <a:p>
          <a:endParaRPr lang="tr-TR"/>
        </a:p>
      </dgm:t>
    </dgm:pt>
    <dgm:pt modelId="{1C8E7445-AEF1-4EBD-AB03-028A557B13F0}" type="sibTrans" cxnId="{6A452AFA-DAB4-4AAD-94C4-346FB0127B7C}">
      <dgm:prSet/>
      <dgm:spPr/>
      <dgm:t>
        <a:bodyPr/>
        <a:lstStyle/>
        <a:p>
          <a:endParaRPr lang="tr-TR"/>
        </a:p>
      </dgm:t>
    </dgm:pt>
    <dgm:pt modelId="{126440C0-AD00-4F60-A9A1-E8B995F8FEE4}">
      <dgm:prSet phldrT="[Metin]"/>
      <dgm:spPr/>
      <dgm:t>
        <a:bodyPr/>
        <a:lstStyle/>
        <a:p>
          <a:r>
            <a:rPr lang="tr-TR" dirty="0"/>
            <a:t>Kurumsal olmayan yapı</a:t>
          </a:r>
        </a:p>
      </dgm:t>
    </dgm:pt>
    <dgm:pt modelId="{792A820F-1B7A-498A-A2AE-E3EC4699E5B8}" type="parTrans" cxnId="{B7B5352F-B9F1-4C84-8DC5-EC322947BC60}">
      <dgm:prSet/>
      <dgm:spPr/>
      <dgm:t>
        <a:bodyPr/>
        <a:lstStyle/>
        <a:p>
          <a:endParaRPr lang="tr-TR"/>
        </a:p>
      </dgm:t>
    </dgm:pt>
    <dgm:pt modelId="{6A0DC5D6-8B7F-480D-94D7-16DF27E4FAF3}" type="sibTrans" cxnId="{B7B5352F-B9F1-4C84-8DC5-EC322947BC60}">
      <dgm:prSet/>
      <dgm:spPr/>
      <dgm:t>
        <a:bodyPr/>
        <a:lstStyle/>
        <a:p>
          <a:endParaRPr lang="tr-TR"/>
        </a:p>
      </dgm:t>
    </dgm:pt>
    <dgm:pt modelId="{5AD7E327-A39C-42E0-858E-7EC5C376D4E2}">
      <dgm:prSet phldrT="[Metin]"/>
      <dgm:spPr/>
      <dgm:t>
        <a:bodyPr/>
        <a:lstStyle/>
        <a:p>
          <a:r>
            <a:rPr lang="tr-TR" dirty="0"/>
            <a:t>Takipçilerinin Kim olduğu</a:t>
          </a:r>
        </a:p>
      </dgm:t>
    </dgm:pt>
    <dgm:pt modelId="{FA02ECAD-7A17-41BB-8513-7EBDC171A5CF}" type="parTrans" cxnId="{078A0377-EC73-4B85-91C2-A0155F76A423}">
      <dgm:prSet/>
      <dgm:spPr/>
      <dgm:t>
        <a:bodyPr/>
        <a:lstStyle/>
        <a:p>
          <a:endParaRPr lang="tr-TR"/>
        </a:p>
      </dgm:t>
    </dgm:pt>
    <dgm:pt modelId="{3A27C49D-9D95-4605-9B72-674A47F1DB59}" type="sibTrans" cxnId="{078A0377-EC73-4B85-91C2-A0155F76A423}">
      <dgm:prSet/>
      <dgm:spPr/>
      <dgm:t>
        <a:bodyPr/>
        <a:lstStyle/>
        <a:p>
          <a:endParaRPr lang="tr-TR"/>
        </a:p>
      </dgm:t>
    </dgm:pt>
    <dgm:pt modelId="{AF57F572-2A95-4B1B-9550-FED3D8D149C3}">
      <dgm:prSet phldrT="[Metin]"/>
      <dgm:spPr/>
      <dgm:t>
        <a:bodyPr/>
        <a:lstStyle/>
        <a:p>
          <a:r>
            <a:rPr lang="tr-TR" dirty="0"/>
            <a:t>Hangi durumda hangi davranışsal özelliğin ön plana çıktığı?</a:t>
          </a:r>
        </a:p>
      </dgm:t>
    </dgm:pt>
    <dgm:pt modelId="{E2ED6F39-771F-4C86-8CA6-8F3EC63532F3}" type="parTrans" cxnId="{647D6151-9155-4FD2-89BC-14D85E67E2BC}">
      <dgm:prSet/>
      <dgm:spPr/>
      <dgm:t>
        <a:bodyPr/>
        <a:lstStyle/>
        <a:p>
          <a:endParaRPr lang="tr-TR"/>
        </a:p>
      </dgm:t>
    </dgm:pt>
    <dgm:pt modelId="{2A0FA274-3EA5-4DCC-831B-0601F9D4093F}" type="sibTrans" cxnId="{647D6151-9155-4FD2-89BC-14D85E67E2BC}">
      <dgm:prSet/>
      <dgm:spPr/>
      <dgm:t>
        <a:bodyPr/>
        <a:lstStyle/>
        <a:p>
          <a:endParaRPr lang="tr-TR"/>
        </a:p>
      </dgm:t>
    </dgm:pt>
    <dgm:pt modelId="{DE1C74CC-2E0C-47BA-9F2F-16BF26015B0A}" type="pres">
      <dgm:prSet presAssocID="{30CCC00D-29B5-4181-9867-AF0F892AFE4B}" presName="Name0" presStyleCnt="0">
        <dgm:presLayoutVars>
          <dgm:dir/>
          <dgm:animLvl val="lvl"/>
          <dgm:resizeHandles/>
        </dgm:presLayoutVars>
      </dgm:prSet>
      <dgm:spPr/>
      <dgm:t>
        <a:bodyPr/>
        <a:lstStyle/>
        <a:p>
          <a:endParaRPr lang="tr-TR"/>
        </a:p>
      </dgm:t>
    </dgm:pt>
    <dgm:pt modelId="{FED31BCF-BF7E-4FED-B0C3-953F871B807A}" type="pres">
      <dgm:prSet presAssocID="{17813CB6-EB09-4EC3-A460-F4958FD40B9F}" presName="linNode" presStyleCnt="0"/>
      <dgm:spPr/>
    </dgm:pt>
    <dgm:pt modelId="{D0F2296D-2FA5-4828-B2BE-7C0247FAF9B8}" type="pres">
      <dgm:prSet presAssocID="{17813CB6-EB09-4EC3-A460-F4958FD40B9F}" presName="parentShp" presStyleLbl="node1" presStyleIdx="0" presStyleCnt="3">
        <dgm:presLayoutVars>
          <dgm:bulletEnabled val="1"/>
        </dgm:presLayoutVars>
      </dgm:prSet>
      <dgm:spPr/>
      <dgm:t>
        <a:bodyPr/>
        <a:lstStyle/>
        <a:p>
          <a:endParaRPr lang="tr-TR"/>
        </a:p>
      </dgm:t>
    </dgm:pt>
    <dgm:pt modelId="{77996979-032C-4944-BC2B-062E7BAC09D7}" type="pres">
      <dgm:prSet presAssocID="{17813CB6-EB09-4EC3-A460-F4958FD40B9F}" presName="childShp" presStyleLbl="bgAccFollowNode1" presStyleIdx="0" presStyleCnt="3">
        <dgm:presLayoutVars>
          <dgm:bulletEnabled val="1"/>
        </dgm:presLayoutVars>
      </dgm:prSet>
      <dgm:spPr/>
      <dgm:t>
        <a:bodyPr/>
        <a:lstStyle/>
        <a:p>
          <a:endParaRPr lang="tr-TR"/>
        </a:p>
      </dgm:t>
    </dgm:pt>
    <dgm:pt modelId="{6587FD58-E586-42A4-96DD-7727A015AC2B}" type="pres">
      <dgm:prSet presAssocID="{DEAFECDE-D979-4FBB-8AC7-1A5623F7939B}" presName="spacing" presStyleCnt="0"/>
      <dgm:spPr/>
    </dgm:pt>
    <dgm:pt modelId="{8466CE4D-455A-40B4-ADC7-DB4ABF735390}" type="pres">
      <dgm:prSet presAssocID="{8378FC52-35EA-4E36-953C-8F1E32F617C8}" presName="linNode" presStyleCnt="0"/>
      <dgm:spPr/>
    </dgm:pt>
    <dgm:pt modelId="{F22A28F7-0BBB-409E-8F4D-B16F402660F3}" type="pres">
      <dgm:prSet presAssocID="{8378FC52-35EA-4E36-953C-8F1E32F617C8}" presName="parentShp" presStyleLbl="node1" presStyleIdx="1" presStyleCnt="3">
        <dgm:presLayoutVars>
          <dgm:bulletEnabled val="1"/>
        </dgm:presLayoutVars>
      </dgm:prSet>
      <dgm:spPr/>
      <dgm:t>
        <a:bodyPr/>
        <a:lstStyle/>
        <a:p>
          <a:endParaRPr lang="tr-TR"/>
        </a:p>
      </dgm:t>
    </dgm:pt>
    <dgm:pt modelId="{454A9546-F27B-499A-88AD-7564C7C68A74}" type="pres">
      <dgm:prSet presAssocID="{8378FC52-35EA-4E36-953C-8F1E32F617C8}" presName="childShp" presStyleLbl="bgAccFollowNode1" presStyleIdx="1" presStyleCnt="3">
        <dgm:presLayoutVars>
          <dgm:bulletEnabled val="1"/>
        </dgm:presLayoutVars>
      </dgm:prSet>
      <dgm:spPr/>
      <dgm:t>
        <a:bodyPr/>
        <a:lstStyle/>
        <a:p>
          <a:endParaRPr lang="tr-TR"/>
        </a:p>
      </dgm:t>
    </dgm:pt>
    <dgm:pt modelId="{222858D9-C72E-4A08-9A30-C5CDFAF04532}" type="pres">
      <dgm:prSet presAssocID="{EF35F388-76D8-4837-BEBA-0DE0D52B056B}" presName="spacing" presStyleCnt="0"/>
      <dgm:spPr/>
    </dgm:pt>
    <dgm:pt modelId="{DF846FCA-BD30-4926-8385-DCCEBA15C44A}" type="pres">
      <dgm:prSet presAssocID="{B5AF2813-6602-441E-8842-9D160E318517}" presName="linNode" presStyleCnt="0"/>
      <dgm:spPr/>
    </dgm:pt>
    <dgm:pt modelId="{C346738C-17D6-4652-BF77-ABA552DD185F}" type="pres">
      <dgm:prSet presAssocID="{B5AF2813-6602-441E-8842-9D160E318517}" presName="parentShp" presStyleLbl="node1" presStyleIdx="2" presStyleCnt="3">
        <dgm:presLayoutVars>
          <dgm:bulletEnabled val="1"/>
        </dgm:presLayoutVars>
      </dgm:prSet>
      <dgm:spPr/>
      <dgm:t>
        <a:bodyPr/>
        <a:lstStyle/>
        <a:p>
          <a:endParaRPr lang="tr-TR"/>
        </a:p>
      </dgm:t>
    </dgm:pt>
    <dgm:pt modelId="{B9CDE4E0-2F5B-4E54-B84A-9A248BF39C49}" type="pres">
      <dgm:prSet presAssocID="{B5AF2813-6602-441E-8842-9D160E318517}" presName="childShp" presStyleLbl="bgAccFollowNode1" presStyleIdx="2" presStyleCnt="3">
        <dgm:presLayoutVars>
          <dgm:bulletEnabled val="1"/>
        </dgm:presLayoutVars>
      </dgm:prSet>
      <dgm:spPr/>
      <dgm:t>
        <a:bodyPr/>
        <a:lstStyle/>
        <a:p>
          <a:endParaRPr lang="tr-TR"/>
        </a:p>
      </dgm:t>
    </dgm:pt>
  </dgm:ptLst>
  <dgm:cxnLst>
    <dgm:cxn modelId="{53A982F9-97F9-4A5D-A488-CA28BA02AB5F}" type="presOf" srcId="{B5AF2813-6602-441E-8842-9D160E318517}" destId="{C346738C-17D6-4652-BF77-ABA552DD185F}" srcOrd="0" destOrd="0" presId="urn:microsoft.com/office/officeart/2005/8/layout/vList6"/>
    <dgm:cxn modelId="{2EAB3BBE-7CE6-4C9E-914E-23647E9E3FBA}" srcId="{8378FC52-35EA-4E36-953C-8F1E32F617C8}" destId="{7B415542-3409-4471-930D-7CA64F1A0688}" srcOrd="0" destOrd="0" parTransId="{8B556DF0-74E2-4B45-BEA8-E7E25A93AE70}" sibTransId="{41590C40-4E3C-4CEE-8917-2042390DC7CB}"/>
    <dgm:cxn modelId="{A08A98AE-B9BF-4725-8D94-28890F0FDC9D}" srcId="{17813CB6-EB09-4EC3-A460-F4958FD40B9F}" destId="{B2882411-E5A1-49A4-BD3F-0003F63D83D3}" srcOrd="2" destOrd="0" parTransId="{4C580935-8AD8-4B77-B058-1895C063EDC6}" sibTransId="{6ED1B2EF-E3D3-413E-BB47-B19E4FD19AD6}"/>
    <dgm:cxn modelId="{16D104FE-1050-4979-9562-6667E999AFD9}" type="presOf" srcId="{68A77FF4-27E4-453F-9A6C-B4249ADB68E6}" destId="{454A9546-F27B-499A-88AD-7564C7C68A74}" srcOrd="0" destOrd="2" presId="urn:microsoft.com/office/officeart/2005/8/layout/vList6"/>
    <dgm:cxn modelId="{D8F9E475-BBA2-41DD-9DC1-A2E30BE141EA}" type="presOf" srcId="{730311FC-5BFC-4B1C-A7EE-D2EE9CEFD4ED}" destId="{77996979-032C-4944-BC2B-062E7BAC09D7}" srcOrd="0" destOrd="1" presId="urn:microsoft.com/office/officeart/2005/8/layout/vList6"/>
    <dgm:cxn modelId="{BDFA84DE-309F-4C01-8BB8-075003149139}" type="presOf" srcId="{AF57F572-2A95-4B1B-9550-FED3D8D149C3}" destId="{B9CDE4E0-2F5B-4E54-B84A-9A248BF39C49}" srcOrd="0" destOrd="1" presId="urn:microsoft.com/office/officeart/2005/8/layout/vList6"/>
    <dgm:cxn modelId="{D8E76B22-CB07-45F8-9C15-975BF40802E4}" type="presOf" srcId="{8378FC52-35EA-4E36-953C-8F1E32F617C8}" destId="{F22A28F7-0BBB-409E-8F4D-B16F402660F3}" srcOrd="0" destOrd="0" presId="urn:microsoft.com/office/officeart/2005/8/layout/vList6"/>
    <dgm:cxn modelId="{0A74BA26-E166-4E8E-86B9-974DE5A61A84}" srcId="{17813CB6-EB09-4EC3-A460-F4958FD40B9F}" destId="{730311FC-5BFC-4B1C-A7EE-D2EE9CEFD4ED}" srcOrd="1" destOrd="0" parTransId="{C532DDAE-2040-476A-86AC-40BE0042ED84}" sibTransId="{2DAE24DE-CD36-4593-B6D6-C9389D36E504}"/>
    <dgm:cxn modelId="{62480BE0-E575-4E3A-ABF9-ECD3B9C11604}" srcId="{30CCC00D-29B5-4181-9867-AF0F892AFE4B}" destId="{B5AF2813-6602-441E-8842-9D160E318517}" srcOrd="2" destOrd="0" parTransId="{EFBB586F-D47B-4605-AC60-0CADABD67B0E}" sibTransId="{BEE17032-6020-469A-948A-6C30C73F52DC}"/>
    <dgm:cxn modelId="{078A0377-EC73-4B85-91C2-A0155F76A423}" srcId="{B5AF2813-6602-441E-8842-9D160E318517}" destId="{5AD7E327-A39C-42E0-858E-7EC5C376D4E2}" srcOrd="0" destOrd="0" parTransId="{FA02ECAD-7A17-41BB-8513-7EBDC171A5CF}" sibTransId="{3A27C49D-9D95-4605-9B72-674A47F1DB59}"/>
    <dgm:cxn modelId="{DAE23F22-AB88-4856-8878-F90C0D7FCB62}" type="presOf" srcId="{B2882411-E5A1-49A4-BD3F-0003F63D83D3}" destId="{77996979-032C-4944-BC2B-062E7BAC09D7}" srcOrd="0" destOrd="2" presId="urn:microsoft.com/office/officeart/2005/8/layout/vList6"/>
    <dgm:cxn modelId="{60F0B712-0FA4-49FC-AFCE-DEF335019EE4}" srcId="{17813CB6-EB09-4EC3-A460-F4958FD40B9F}" destId="{431D7564-7863-432F-AD72-9EE821F005B6}" srcOrd="0" destOrd="0" parTransId="{70A8BD7A-31D8-4466-BDD3-8A99D419445F}" sibTransId="{5DC7BE77-BB18-4517-91C5-5F591F0375F8}"/>
    <dgm:cxn modelId="{38CB8A39-3BA7-4CC4-9977-A54A031801E3}" type="presOf" srcId="{7267DEB8-24C6-4445-8B22-4102601660DD}" destId="{454A9546-F27B-499A-88AD-7564C7C68A74}" srcOrd="0" destOrd="1" presId="urn:microsoft.com/office/officeart/2005/8/layout/vList6"/>
    <dgm:cxn modelId="{647D6151-9155-4FD2-89BC-14D85E67E2BC}" srcId="{B5AF2813-6602-441E-8842-9D160E318517}" destId="{AF57F572-2A95-4B1B-9550-FED3D8D149C3}" srcOrd="1" destOrd="0" parTransId="{E2ED6F39-771F-4C86-8CA6-8F3EC63532F3}" sibTransId="{2A0FA274-3EA5-4DCC-831B-0601F9D4093F}"/>
    <dgm:cxn modelId="{81A1C295-409B-44F7-8CFE-76E9AF3AA1F8}" type="presOf" srcId="{5AD7E327-A39C-42E0-858E-7EC5C376D4E2}" destId="{B9CDE4E0-2F5B-4E54-B84A-9A248BF39C49}" srcOrd="0" destOrd="0" presId="urn:microsoft.com/office/officeart/2005/8/layout/vList6"/>
    <dgm:cxn modelId="{B7B5352F-B9F1-4C84-8DC5-EC322947BC60}" srcId="{7267DEB8-24C6-4445-8B22-4102601660DD}" destId="{126440C0-AD00-4F60-A9A1-E8B995F8FEE4}" srcOrd="1" destOrd="0" parTransId="{792A820F-1B7A-498A-A2AE-E3EC4699E5B8}" sibTransId="{6A0DC5D6-8B7F-480D-94D7-16DF27E4FAF3}"/>
    <dgm:cxn modelId="{34279ED1-0D2A-4EF8-B473-24B21FEC9597}" srcId="{30CCC00D-29B5-4181-9867-AF0F892AFE4B}" destId="{8378FC52-35EA-4E36-953C-8F1E32F617C8}" srcOrd="1" destOrd="0" parTransId="{3635DAD4-6AA3-4DA3-99DE-7B81F5DF07D9}" sibTransId="{EF35F388-76D8-4837-BEBA-0DE0D52B056B}"/>
    <dgm:cxn modelId="{6A452AFA-DAB4-4AAD-94C4-346FB0127B7C}" srcId="{7267DEB8-24C6-4445-8B22-4102601660DD}" destId="{68A77FF4-27E4-453F-9A6C-B4249ADB68E6}" srcOrd="0" destOrd="0" parTransId="{D063CA14-3DB6-48AA-8D8D-546745523F7B}" sibTransId="{1C8E7445-AEF1-4EBD-AB03-028A557B13F0}"/>
    <dgm:cxn modelId="{437BA895-2A2F-41A7-9756-7ECA0C7098E2}" srcId="{30CCC00D-29B5-4181-9867-AF0F892AFE4B}" destId="{17813CB6-EB09-4EC3-A460-F4958FD40B9F}" srcOrd="0" destOrd="0" parTransId="{2DE6A082-1C7B-4454-BEAB-FFD6BC8E3604}" sibTransId="{DEAFECDE-D979-4FBB-8AC7-1A5623F7939B}"/>
    <dgm:cxn modelId="{29C817F8-27B1-4D50-A2D9-768C205D69E6}" srcId="{8378FC52-35EA-4E36-953C-8F1E32F617C8}" destId="{7267DEB8-24C6-4445-8B22-4102601660DD}" srcOrd="1" destOrd="0" parTransId="{AC647B09-0623-48F8-A274-A8CC19CD7A3F}" sibTransId="{678C3909-1755-4FA2-8C96-4150AE4DA7D0}"/>
    <dgm:cxn modelId="{CAEAF680-0E21-4F34-A454-BC18BDAE0BE2}" type="presOf" srcId="{431D7564-7863-432F-AD72-9EE821F005B6}" destId="{77996979-032C-4944-BC2B-062E7BAC09D7}" srcOrd="0" destOrd="0" presId="urn:microsoft.com/office/officeart/2005/8/layout/vList6"/>
    <dgm:cxn modelId="{B1F371B9-9EB9-433E-B1BD-200643B8AC2E}" type="presOf" srcId="{7B415542-3409-4471-930D-7CA64F1A0688}" destId="{454A9546-F27B-499A-88AD-7564C7C68A74}" srcOrd="0" destOrd="0" presId="urn:microsoft.com/office/officeart/2005/8/layout/vList6"/>
    <dgm:cxn modelId="{F17AFD56-3BC6-476B-843B-BD85F73350EF}" type="presOf" srcId="{17813CB6-EB09-4EC3-A460-F4958FD40B9F}" destId="{D0F2296D-2FA5-4828-B2BE-7C0247FAF9B8}" srcOrd="0" destOrd="0" presId="urn:microsoft.com/office/officeart/2005/8/layout/vList6"/>
    <dgm:cxn modelId="{F75D1E95-45E9-4711-B2B7-4CDA9D546460}" type="presOf" srcId="{30CCC00D-29B5-4181-9867-AF0F892AFE4B}" destId="{DE1C74CC-2E0C-47BA-9F2F-16BF26015B0A}" srcOrd="0" destOrd="0" presId="urn:microsoft.com/office/officeart/2005/8/layout/vList6"/>
    <dgm:cxn modelId="{E9ECCF7D-43F3-44E4-ACBC-672EED5AF233}" type="presOf" srcId="{126440C0-AD00-4F60-A9A1-E8B995F8FEE4}" destId="{454A9546-F27B-499A-88AD-7564C7C68A74}" srcOrd="0" destOrd="3" presId="urn:microsoft.com/office/officeart/2005/8/layout/vList6"/>
    <dgm:cxn modelId="{E0379095-5C09-48E2-A0BC-22C10D38192B}" type="presParOf" srcId="{DE1C74CC-2E0C-47BA-9F2F-16BF26015B0A}" destId="{FED31BCF-BF7E-4FED-B0C3-953F871B807A}" srcOrd="0" destOrd="0" presId="urn:microsoft.com/office/officeart/2005/8/layout/vList6"/>
    <dgm:cxn modelId="{B92F4C84-334D-4E1D-99F8-D00B5E6D2C1E}" type="presParOf" srcId="{FED31BCF-BF7E-4FED-B0C3-953F871B807A}" destId="{D0F2296D-2FA5-4828-B2BE-7C0247FAF9B8}" srcOrd="0" destOrd="0" presId="urn:microsoft.com/office/officeart/2005/8/layout/vList6"/>
    <dgm:cxn modelId="{7EA6661F-C494-4B5C-816D-B0E7B57C925F}" type="presParOf" srcId="{FED31BCF-BF7E-4FED-B0C3-953F871B807A}" destId="{77996979-032C-4944-BC2B-062E7BAC09D7}" srcOrd="1" destOrd="0" presId="urn:microsoft.com/office/officeart/2005/8/layout/vList6"/>
    <dgm:cxn modelId="{747D026E-18CD-49CF-A3D2-45C728C803A7}" type="presParOf" srcId="{DE1C74CC-2E0C-47BA-9F2F-16BF26015B0A}" destId="{6587FD58-E586-42A4-96DD-7727A015AC2B}" srcOrd="1" destOrd="0" presId="urn:microsoft.com/office/officeart/2005/8/layout/vList6"/>
    <dgm:cxn modelId="{BED697D7-FFA5-4BC3-A7CB-4BE0DE084F15}" type="presParOf" srcId="{DE1C74CC-2E0C-47BA-9F2F-16BF26015B0A}" destId="{8466CE4D-455A-40B4-ADC7-DB4ABF735390}" srcOrd="2" destOrd="0" presId="urn:microsoft.com/office/officeart/2005/8/layout/vList6"/>
    <dgm:cxn modelId="{E0DFF166-533F-45C8-8DD1-94305E3871BC}" type="presParOf" srcId="{8466CE4D-455A-40B4-ADC7-DB4ABF735390}" destId="{F22A28F7-0BBB-409E-8F4D-B16F402660F3}" srcOrd="0" destOrd="0" presId="urn:microsoft.com/office/officeart/2005/8/layout/vList6"/>
    <dgm:cxn modelId="{FD6C99EB-B402-4C07-A7FA-C8D1AA1A80A0}" type="presParOf" srcId="{8466CE4D-455A-40B4-ADC7-DB4ABF735390}" destId="{454A9546-F27B-499A-88AD-7564C7C68A74}" srcOrd="1" destOrd="0" presId="urn:microsoft.com/office/officeart/2005/8/layout/vList6"/>
    <dgm:cxn modelId="{74C5C3AF-78B6-4E53-82FB-7251E48EA8FB}" type="presParOf" srcId="{DE1C74CC-2E0C-47BA-9F2F-16BF26015B0A}" destId="{222858D9-C72E-4A08-9A30-C5CDFAF04532}" srcOrd="3" destOrd="0" presId="urn:microsoft.com/office/officeart/2005/8/layout/vList6"/>
    <dgm:cxn modelId="{EF8E288A-BC57-4A6D-93D6-3AAAB735465E}" type="presParOf" srcId="{DE1C74CC-2E0C-47BA-9F2F-16BF26015B0A}" destId="{DF846FCA-BD30-4926-8385-DCCEBA15C44A}" srcOrd="4" destOrd="0" presId="urn:microsoft.com/office/officeart/2005/8/layout/vList6"/>
    <dgm:cxn modelId="{D6046941-4616-4765-B5E4-5809B4531C4B}" type="presParOf" srcId="{DF846FCA-BD30-4926-8385-DCCEBA15C44A}" destId="{C346738C-17D6-4652-BF77-ABA552DD185F}" srcOrd="0" destOrd="0" presId="urn:microsoft.com/office/officeart/2005/8/layout/vList6"/>
    <dgm:cxn modelId="{5A0E8FFF-4F97-4C97-80F2-5053C59D730F}" type="presParOf" srcId="{DF846FCA-BD30-4926-8385-DCCEBA15C44A}" destId="{B9CDE4E0-2F5B-4E54-B84A-9A248BF39C49}"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9713FB-8C33-41DE-B741-1435F3F67601}" type="doc">
      <dgm:prSet loTypeId="urn:microsoft.com/office/officeart/2008/layout/LinedList" loCatId="hierarchy" qsTypeId="urn:microsoft.com/office/officeart/2005/8/quickstyle/simple1" qsCatId="simple" csTypeId="urn:microsoft.com/office/officeart/2005/8/colors/accent3_2" csCatId="accent3" phldr="1"/>
      <dgm:spPr/>
      <dgm:t>
        <a:bodyPr/>
        <a:lstStyle/>
        <a:p>
          <a:endParaRPr lang="tr-TR"/>
        </a:p>
      </dgm:t>
    </dgm:pt>
    <dgm:pt modelId="{D3FD4E63-DB8B-4211-97E3-548FB2C8385A}">
      <dgm:prSet phldrT="[Metin]"/>
      <dgm:spPr/>
      <dgm:t>
        <a:bodyPr vert="vert270"/>
        <a:lstStyle/>
        <a:p>
          <a:pPr algn="ctr"/>
          <a:r>
            <a:rPr lang="tr-TR" b="1" dirty="0">
              <a:solidFill>
                <a:schemeClr val="bg1">
                  <a:lumMod val="50000"/>
                </a:schemeClr>
              </a:solidFill>
            </a:rPr>
            <a:t>YÖNETİCİ</a:t>
          </a:r>
        </a:p>
      </dgm:t>
    </dgm:pt>
    <dgm:pt modelId="{7431BAD2-C803-4BD3-A347-CCC0530BCA24}" type="parTrans" cxnId="{82894707-2772-431F-A60B-28F541B744B0}">
      <dgm:prSet/>
      <dgm:spPr/>
      <dgm:t>
        <a:bodyPr/>
        <a:lstStyle/>
        <a:p>
          <a:endParaRPr lang="tr-TR"/>
        </a:p>
      </dgm:t>
    </dgm:pt>
    <dgm:pt modelId="{BEE166AD-4DA1-4F65-BD37-E97469EEFC25}" type="sibTrans" cxnId="{82894707-2772-431F-A60B-28F541B744B0}">
      <dgm:prSet/>
      <dgm:spPr/>
      <dgm:t>
        <a:bodyPr/>
        <a:lstStyle/>
        <a:p>
          <a:endParaRPr lang="tr-TR"/>
        </a:p>
      </dgm:t>
    </dgm:pt>
    <dgm:pt modelId="{D5CEE962-16D0-4B15-B8C3-B214FE65543E}">
      <dgm:prSet phldrT="[Metin]"/>
      <dgm:spPr/>
      <dgm:t>
        <a:bodyPr/>
        <a:lstStyle/>
        <a:p>
          <a:r>
            <a:rPr lang="tr-TR" dirty="0"/>
            <a:t>Yönetir</a:t>
          </a:r>
        </a:p>
      </dgm:t>
    </dgm:pt>
    <dgm:pt modelId="{FB230664-7E66-492D-BB1B-7CB4BF904C1F}" type="parTrans" cxnId="{C2CE6778-FBF8-4933-A842-0BEB4D8811B7}">
      <dgm:prSet/>
      <dgm:spPr/>
      <dgm:t>
        <a:bodyPr/>
        <a:lstStyle/>
        <a:p>
          <a:endParaRPr lang="tr-TR"/>
        </a:p>
      </dgm:t>
    </dgm:pt>
    <dgm:pt modelId="{041094CC-A39D-415A-A958-F3F41B1D41C6}" type="sibTrans" cxnId="{C2CE6778-FBF8-4933-A842-0BEB4D8811B7}">
      <dgm:prSet/>
      <dgm:spPr/>
      <dgm:t>
        <a:bodyPr/>
        <a:lstStyle/>
        <a:p>
          <a:endParaRPr lang="tr-TR"/>
        </a:p>
      </dgm:t>
    </dgm:pt>
    <dgm:pt modelId="{3FCB7F26-2382-45D3-BEA2-005F493F10D8}">
      <dgm:prSet phldrT="[Metin]"/>
      <dgm:spPr/>
      <dgm:t>
        <a:bodyPr/>
        <a:lstStyle/>
        <a:p>
          <a:r>
            <a:rPr lang="tr-TR" dirty="0"/>
            <a:t>Çoğu zaman tekrar eder</a:t>
          </a:r>
        </a:p>
      </dgm:t>
    </dgm:pt>
    <dgm:pt modelId="{632EC6C2-B2DA-4026-93E0-2C81BBCB56F2}" type="parTrans" cxnId="{5A9205A1-FF43-4345-B7D4-E96D68470C59}">
      <dgm:prSet/>
      <dgm:spPr/>
      <dgm:t>
        <a:bodyPr/>
        <a:lstStyle/>
        <a:p>
          <a:endParaRPr lang="tr-TR"/>
        </a:p>
      </dgm:t>
    </dgm:pt>
    <dgm:pt modelId="{DC83D892-86D8-4384-B53C-60EB08D9D321}" type="sibTrans" cxnId="{5A9205A1-FF43-4345-B7D4-E96D68470C59}">
      <dgm:prSet/>
      <dgm:spPr/>
      <dgm:t>
        <a:bodyPr/>
        <a:lstStyle/>
        <a:p>
          <a:endParaRPr lang="tr-TR"/>
        </a:p>
      </dgm:t>
    </dgm:pt>
    <dgm:pt modelId="{50B70F52-A93B-4B0C-BE4F-C777FF302EB4}">
      <dgm:prSet phldrT="[Metin]"/>
      <dgm:spPr/>
      <dgm:t>
        <a:bodyPr/>
        <a:lstStyle/>
        <a:p>
          <a:r>
            <a:rPr lang="tr-TR" dirty="0"/>
            <a:t>Var olanı sürdürmeyi sever</a:t>
          </a:r>
        </a:p>
      </dgm:t>
    </dgm:pt>
    <dgm:pt modelId="{2F021ECE-E9D2-4C3D-BE1A-43A118A21608}" type="parTrans" cxnId="{67EFFB5B-4417-434F-A837-CB7C6114AD17}">
      <dgm:prSet/>
      <dgm:spPr/>
      <dgm:t>
        <a:bodyPr/>
        <a:lstStyle/>
        <a:p>
          <a:endParaRPr lang="tr-TR"/>
        </a:p>
      </dgm:t>
    </dgm:pt>
    <dgm:pt modelId="{8321D90A-7157-4E58-99C0-AD8993AB3F8D}" type="sibTrans" cxnId="{67EFFB5B-4417-434F-A837-CB7C6114AD17}">
      <dgm:prSet/>
      <dgm:spPr/>
      <dgm:t>
        <a:bodyPr/>
        <a:lstStyle/>
        <a:p>
          <a:endParaRPr lang="tr-TR"/>
        </a:p>
      </dgm:t>
    </dgm:pt>
    <dgm:pt modelId="{A04A4E5E-CC24-4F68-AE8A-3F8AD66C2D85}">
      <dgm:prSet phldrT="[Metin]"/>
      <dgm:spPr/>
      <dgm:t>
        <a:bodyPr/>
        <a:lstStyle/>
        <a:p>
          <a:endParaRPr lang="tr-TR" dirty="0"/>
        </a:p>
      </dgm:t>
    </dgm:pt>
    <dgm:pt modelId="{1BBE2FC5-46FD-40AE-B130-B92849B93610}" type="parTrans" cxnId="{1565B116-AD31-4B67-AC8E-1460AA730549}">
      <dgm:prSet/>
      <dgm:spPr/>
      <dgm:t>
        <a:bodyPr/>
        <a:lstStyle/>
        <a:p>
          <a:endParaRPr lang="tr-TR"/>
        </a:p>
      </dgm:t>
    </dgm:pt>
    <dgm:pt modelId="{C21F6EAE-2E65-4B86-A1EB-5F2A04F2F875}" type="sibTrans" cxnId="{1565B116-AD31-4B67-AC8E-1460AA730549}">
      <dgm:prSet/>
      <dgm:spPr/>
      <dgm:t>
        <a:bodyPr/>
        <a:lstStyle/>
        <a:p>
          <a:endParaRPr lang="tr-TR"/>
        </a:p>
      </dgm:t>
    </dgm:pt>
    <dgm:pt modelId="{1308666B-089E-455C-811C-22F382BF1B7C}">
      <dgm:prSet phldrT="[Metin]"/>
      <dgm:spPr/>
      <dgm:t>
        <a:bodyPr/>
        <a:lstStyle/>
        <a:p>
          <a:endParaRPr lang="tr-TR" dirty="0"/>
        </a:p>
      </dgm:t>
    </dgm:pt>
    <dgm:pt modelId="{A13FA5C3-8C4B-4960-9EF8-649C314A5CB5}" type="parTrans" cxnId="{5B726030-B0C8-4ED8-84C2-30123D99738E}">
      <dgm:prSet/>
      <dgm:spPr/>
      <dgm:t>
        <a:bodyPr/>
        <a:lstStyle/>
        <a:p>
          <a:endParaRPr lang="tr-TR"/>
        </a:p>
      </dgm:t>
    </dgm:pt>
    <dgm:pt modelId="{235E31AA-046C-4F5E-8E0E-8159D64BAD9B}" type="sibTrans" cxnId="{5B726030-B0C8-4ED8-84C2-30123D99738E}">
      <dgm:prSet/>
      <dgm:spPr/>
      <dgm:t>
        <a:bodyPr/>
        <a:lstStyle/>
        <a:p>
          <a:endParaRPr lang="tr-TR"/>
        </a:p>
      </dgm:t>
    </dgm:pt>
    <dgm:pt modelId="{7E10DC30-EA44-41B0-B896-F982F6B29BEE}">
      <dgm:prSet phldrT="[Metin]"/>
      <dgm:spPr/>
      <dgm:t>
        <a:bodyPr/>
        <a:lstStyle/>
        <a:p>
          <a:endParaRPr lang="tr-TR" dirty="0"/>
        </a:p>
      </dgm:t>
    </dgm:pt>
    <dgm:pt modelId="{F6B46A51-110F-491F-9620-2C78D3B2DF46}" type="parTrans" cxnId="{7A7E9848-01F3-4096-AF01-671A273B33B7}">
      <dgm:prSet/>
      <dgm:spPr/>
      <dgm:t>
        <a:bodyPr/>
        <a:lstStyle/>
        <a:p>
          <a:endParaRPr lang="tr-TR"/>
        </a:p>
      </dgm:t>
    </dgm:pt>
    <dgm:pt modelId="{8EB1CA8B-153C-42EF-B047-D374E96890D2}" type="sibTrans" cxnId="{7A7E9848-01F3-4096-AF01-671A273B33B7}">
      <dgm:prSet/>
      <dgm:spPr/>
      <dgm:t>
        <a:bodyPr/>
        <a:lstStyle/>
        <a:p>
          <a:endParaRPr lang="tr-TR"/>
        </a:p>
      </dgm:t>
    </dgm:pt>
    <dgm:pt modelId="{E761E6DC-C19C-49D5-8993-63B87EE7798D}">
      <dgm:prSet phldrT="[Metin]"/>
      <dgm:spPr/>
      <dgm:t>
        <a:bodyPr/>
        <a:lstStyle/>
        <a:p>
          <a:endParaRPr lang="tr-TR" dirty="0"/>
        </a:p>
      </dgm:t>
    </dgm:pt>
    <dgm:pt modelId="{B2338CE7-5581-4954-B07B-2428E872FE68}" type="parTrans" cxnId="{9BA2836C-4BB0-4154-863C-740A7F89268B}">
      <dgm:prSet/>
      <dgm:spPr/>
      <dgm:t>
        <a:bodyPr/>
        <a:lstStyle/>
        <a:p>
          <a:endParaRPr lang="tr-TR"/>
        </a:p>
      </dgm:t>
    </dgm:pt>
    <dgm:pt modelId="{1E0B0FCC-99A9-449C-AF3E-50C42E833FEC}" type="sibTrans" cxnId="{9BA2836C-4BB0-4154-863C-740A7F89268B}">
      <dgm:prSet/>
      <dgm:spPr/>
      <dgm:t>
        <a:bodyPr/>
        <a:lstStyle/>
        <a:p>
          <a:endParaRPr lang="tr-TR"/>
        </a:p>
      </dgm:t>
    </dgm:pt>
    <dgm:pt modelId="{70F137AF-63C2-45AB-810F-C5C9369005BA}">
      <dgm:prSet phldrT="[Metin]"/>
      <dgm:spPr/>
      <dgm:t>
        <a:bodyPr/>
        <a:lstStyle/>
        <a:p>
          <a:endParaRPr lang="tr-TR" dirty="0"/>
        </a:p>
      </dgm:t>
    </dgm:pt>
    <dgm:pt modelId="{8AD639BF-501C-4EFE-8959-C0898FEA450C}" type="parTrans" cxnId="{0C49AD71-B630-49DA-A491-F06754487099}">
      <dgm:prSet/>
      <dgm:spPr/>
      <dgm:t>
        <a:bodyPr/>
        <a:lstStyle/>
        <a:p>
          <a:endParaRPr lang="tr-TR"/>
        </a:p>
      </dgm:t>
    </dgm:pt>
    <dgm:pt modelId="{ADB2B7CA-3D84-492C-9103-0BBF779C9D7E}" type="sibTrans" cxnId="{0C49AD71-B630-49DA-A491-F06754487099}">
      <dgm:prSet/>
      <dgm:spPr/>
      <dgm:t>
        <a:bodyPr/>
        <a:lstStyle/>
        <a:p>
          <a:endParaRPr lang="tr-TR"/>
        </a:p>
      </dgm:t>
    </dgm:pt>
    <dgm:pt modelId="{F9C95761-B65F-407E-A40D-8F3AB2462441}">
      <dgm:prSet phldrT="[Metin]"/>
      <dgm:spPr/>
      <dgm:t>
        <a:bodyPr/>
        <a:lstStyle/>
        <a:p>
          <a:endParaRPr lang="tr-TR" dirty="0"/>
        </a:p>
      </dgm:t>
    </dgm:pt>
    <dgm:pt modelId="{B70AC282-65B5-4933-AFBE-3106735CF6DD}" type="parTrans" cxnId="{AEBBC793-DE7D-4F3A-892D-97CEF04FD079}">
      <dgm:prSet/>
      <dgm:spPr/>
      <dgm:t>
        <a:bodyPr/>
        <a:lstStyle/>
        <a:p>
          <a:endParaRPr lang="tr-TR"/>
        </a:p>
      </dgm:t>
    </dgm:pt>
    <dgm:pt modelId="{1C1C4170-8969-405E-825D-EA51E60861C7}" type="sibTrans" cxnId="{AEBBC793-DE7D-4F3A-892D-97CEF04FD079}">
      <dgm:prSet/>
      <dgm:spPr/>
      <dgm:t>
        <a:bodyPr/>
        <a:lstStyle/>
        <a:p>
          <a:endParaRPr lang="tr-TR"/>
        </a:p>
      </dgm:t>
    </dgm:pt>
    <dgm:pt modelId="{192CB5EC-B5BF-4CE4-A4FC-363F893FCBDA}">
      <dgm:prSet phldrT="[Metin]"/>
      <dgm:spPr/>
      <dgm:t>
        <a:bodyPr/>
        <a:lstStyle/>
        <a:p>
          <a:endParaRPr lang="tr-TR" dirty="0"/>
        </a:p>
      </dgm:t>
    </dgm:pt>
    <dgm:pt modelId="{5017B554-CA67-480C-9D02-16CD8843D949}" type="parTrans" cxnId="{2CAB0E5B-1A52-4F33-BA02-6771F271B379}">
      <dgm:prSet/>
      <dgm:spPr/>
      <dgm:t>
        <a:bodyPr/>
        <a:lstStyle/>
        <a:p>
          <a:endParaRPr lang="tr-TR"/>
        </a:p>
      </dgm:t>
    </dgm:pt>
    <dgm:pt modelId="{83579D8B-A09A-4523-B243-8718477D3E0E}" type="sibTrans" cxnId="{2CAB0E5B-1A52-4F33-BA02-6771F271B379}">
      <dgm:prSet/>
      <dgm:spPr/>
      <dgm:t>
        <a:bodyPr/>
        <a:lstStyle/>
        <a:p>
          <a:endParaRPr lang="tr-TR"/>
        </a:p>
      </dgm:t>
    </dgm:pt>
    <dgm:pt modelId="{0C454F84-36F1-42FA-8594-68E72C0535AB}">
      <dgm:prSet phldrT="[Metin]"/>
      <dgm:spPr/>
      <dgm:t>
        <a:bodyPr/>
        <a:lstStyle/>
        <a:p>
          <a:endParaRPr lang="tr-TR" dirty="0"/>
        </a:p>
      </dgm:t>
    </dgm:pt>
    <dgm:pt modelId="{BACFD7C1-F9BB-4430-AB8B-DD78D2ED9085}" type="parTrans" cxnId="{AD5A1348-1023-4A00-80AC-64465284A8CD}">
      <dgm:prSet/>
      <dgm:spPr/>
      <dgm:t>
        <a:bodyPr/>
        <a:lstStyle/>
        <a:p>
          <a:endParaRPr lang="tr-TR"/>
        </a:p>
      </dgm:t>
    </dgm:pt>
    <dgm:pt modelId="{BBC1E041-1D2D-4621-8F15-F0CB93B1610B}" type="sibTrans" cxnId="{AD5A1348-1023-4A00-80AC-64465284A8CD}">
      <dgm:prSet/>
      <dgm:spPr/>
      <dgm:t>
        <a:bodyPr/>
        <a:lstStyle/>
        <a:p>
          <a:endParaRPr lang="tr-TR"/>
        </a:p>
      </dgm:t>
    </dgm:pt>
    <dgm:pt modelId="{D5CBD6C0-F538-40A9-8382-95A3453014F8}" type="pres">
      <dgm:prSet presAssocID="{299713FB-8C33-41DE-B741-1435F3F67601}" presName="vert0" presStyleCnt="0">
        <dgm:presLayoutVars>
          <dgm:dir/>
          <dgm:animOne val="branch"/>
          <dgm:animLvl val="lvl"/>
        </dgm:presLayoutVars>
      </dgm:prSet>
      <dgm:spPr/>
      <dgm:t>
        <a:bodyPr/>
        <a:lstStyle/>
        <a:p>
          <a:endParaRPr lang="tr-TR"/>
        </a:p>
      </dgm:t>
    </dgm:pt>
    <dgm:pt modelId="{5229ECE9-DF02-4AA0-95F3-310B3DF88D2D}" type="pres">
      <dgm:prSet presAssocID="{D3FD4E63-DB8B-4211-97E3-548FB2C8385A}" presName="thickLine" presStyleLbl="alignNode1" presStyleIdx="0" presStyleCnt="1"/>
      <dgm:spPr/>
    </dgm:pt>
    <dgm:pt modelId="{0C444031-4683-463A-9FD2-EBDF08A00352}" type="pres">
      <dgm:prSet presAssocID="{D3FD4E63-DB8B-4211-97E3-548FB2C8385A}" presName="horz1" presStyleCnt="0"/>
      <dgm:spPr/>
    </dgm:pt>
    <dgm:pt modelId="{9CBED1C7-3EC4-4BD1-BB5A-8B1371BDB182}" type="pres">
      <dgm:prSet presAssocID="{D3FD4E63-DB8B-4211-97E3-548FB2C8385A}" presName="tx1" presStyleLbl="revTx" presStyleIdx="0" presStyleCnt="12"/>
      <dgm:spPr/>
      <dgm:t>
        <a:bodyPr/>
        <a:lstStyle/>
        <a:p>
          <a:endParaRPr lang="tr-TR"/>
        </a:p>
      </dgm:t>
    </dgm:pt>
    <dgm:pt modelId="{86A6FF8D-E126-4FEA-8FEC-15E361A82DA9}" type="pres">
      <dgm:prSet presAssocID="{D3FD4E63-DB8B-4211-97E3-548FB2C8385A}" presName="vert1" presStyleCnt="0"/>
      <dgm:spPr/>
    </dgm:pt>
    <dgm:pt modelId="{E95CC0F9-3850-4F2F-B99B-5C804A75F23D}" type="pres">
      <dgm:prSet presAssocID="{D5CEE962-16D0-4B15-B8C3-B214FE65543E}" presName="vertSpace2a" presStyleCnt="0"/>
      <dgm:spPr/>
    </dgm:pt>
    <dgm:pt modelId="{669C1E6D-C4F9-44D9-AED0-14253F55A460}" type="pres">
      <dgm:prSet presAssocID="{D5CEE962-16D0-4B15-B8C3-B214FE65543E}" presName="horz2" presStyleCnt="0"/>
      <dgm:spPr/>
    </dgm:pt>
    <dgm:pt modelId="{9BF02018-4E3C-43B4-8A0E-F13EEC9934CC}" type="pres">
      <dgm:prSet presAssocID="{D5CEE962-16D0-4B15-B8C3-B214FE65543E}" presName="horzSpace2" presStyleCnt="0"/>
      <dgm:spPr/>
    </dgm:pt>
    <dgm:pt modelId="{045104F6-B6EC-4773-9851-F13ED76106BC}" type="pres">
      <dgm:prSet presAssocID="{D5CEE962-16D0-4B15-B8C3-B214FE65543E}" presName="tx2" presStyleLbl="revTx" presStyleIdx="1" presStyleCnt="12"/>
      <dgm:spPr/>
      <dgm:t>
        <a:bodyPr/>
        <a:lstStyle/>
        <a:p>
          <a:endParaRPr lang="tr-TR"/>
        </a:p>
      </dgm:t>
    </dgm:pt>
    <dgm:pt modelId="{1F96F56E-C1BD-45A4-A000-BEFAD8FE14E7}" type="pres">
      <dgm:prSet presAssocID="{D5CEE962-16D0-4B15-B8C3-B214FE65543E}" presName="vert2" presStyleCnt="0"/>
      <dgm:spPr/>
    </dgm:pt>
    <dgm:pt modelId="{BAD2F24F-A507-4DA7-AC22-6F246A471D35}" type="pres">
      <dgm:prSet presAssocID="{D5CEE962-16D0-4B15-B8C3-B214FE65543E}" presName="thinLine2b" presStyleLbl="callout" presStyleIdx="0" presStyleCnt="11"/>
      <dgm:spPr/>
    </dgm:pt>
    <dgm:pt modelId="{F599B5BF-BC97-49E1-BE0B-344F7938A8AC}" type="pres">
      <dgm:prSet presAssocID="{D5CEE962-16D0-4B15-B8C3-B214FE65543E}" presName="vertSpace2b" presStyleCnt="0"/>
      <dgm:spPr/>
    </dgm:pt>
    <dgm:pt modelId="{34409986-5B38-4269-A131-42E334EA9899}" type="pres">
      <dgm:prSet presAssocID="{3FCB7F26-2382-45D3-BEA2-005F493F10D8}" presName="horz2" presStyleCnt="0"/>
      <dgm:spPr/>
    </dgm:pt>
    <dgm:pt modelId="{A5D1FD8F-A75B-4429-94D0-8EC3F2BD9EB5}" type="pres">
      <dgm:prSet presAssocID="{3FCB7F26-2382-45D3-BEA2-005F493F10D8}" presName="horzSpace2" presStyleCnt="0"/>
      <dgm:spPr/>
    </dgm:pt>
    <dgm:pt modelId="{739B1592-4CC6-43EE-8877-CC3C7243AB1D}" type="pres">
      <dgm:prSet presAssocID="{3FCB7F26-2382-45D3-BEA2-005F493F10D8}" presName="tx2" presStyleLbl="revTx" presStyleIdx="2" presStyleCnt="12"/>
      <dgm:spPr/>
      <dgm:t>
        <a:bodyPr/>
        <a:lstStyle/>
        <a:p>
          <a:endParaRPr lang="tr-TR"/>
        </a:p>
      </dgm:t>
    </dgm:pt>
    <dgm:pt modelId="{FAD9849A-0D69-491B-B846-773B0EFA6F41}" type="pres">
      <dgm:prSet presAssocID="{3FCB7F26-2382-45D3-BEA2-005F493F10D8}" presName="vert2" presStyleCnt="0"/>
      <dgm:spPr/>
    </dgm:pt>
    <dgm:pt modelId="{0DAE6649-41CD-4C29-837B-B0916C3E4DA5}" type="pres">
      <dgm:prSet presAssocID="{3FCB7F26-2382-45D3-BEA2-005F493F10D8}" presName="thinLine2b" presStyleLbl="callout" presStyleIdx="1" presStyleCnt="11"/>
      <dgm:spPr/>
    </dgm:pt>
    <dgm:pt modelId="{2363FF43-47D7-4C02-B286-0F4AF6B6FF6C}" type="pres">
      <dgm:prSet presAssocID="{3FCB7F26-2382-45D3-BEA2-005F493F10D8}" presName="vertSpace2b" presStyleCnt="0"/>
      <dgm:spPr/>
    </dgm:pt>
    <dgm:pt modelId="{A4568257-0B38-4AD9-B039-96DFC77769A9}" type="pres">
      <dgm:prSet presAssocID="{50B70F52-A93B-4B0C-BE4F-C777FF302EB4}" presName="horz2" presStyleCnt="0"/>
      <dgm:spPr/>
    </dgm:pt>
    <dgm:pt modelId="{8874155E-2858-4C56-B91A-0ECC68AECFA2}" type="pres">
      <dgm:prSet presAssocID="{50B70F52-A93B-4B0C-BE4F-C777FF302EB4}" presName="horzSpace2" presStyleCnt="0"/>
      <dgm:spPr/>
    </dgm:pt>
    <dgm:pt modelId="{E0744564-29A4-44B5-903C-FD3E7B15A99D}" type="pres">
      <dgm:prSet presAssocID="{50B70F52-A93B-4B0C-BE4F-C777FF302EB4}" presName="tx2" presStyleLbl="revTx" presStyleIdx="3" presStyleCnt="12"/>
      <dgm:spPr/>
      <dgm:t>
        <a:bodyPr/>
        <a:lstStyle/>
        <a:p>
          <a:endParaRPr lang="tr-TR"/>
        </a:p>
      </dgm:t>
    </dgm:pt>
    <dgm:pt modelId="{8B74E1E2-9A94-4F59-AE4E-C5F4B96333A4}" type="pres">
      <dgm:prSet presAssocID="{50B70F52-A93B-4B0C-BE4F-C777FF302EB4}" presName="vert2" presStyleCnt="0"/>
      <dgm:spPr/>
    </dgm:pt>
    <dgm:pt modelId="{3EDEBD12-6542-44AF-B4AB-DBA827CF81D0}" type="pres">
      <dgm:prSet presAssocID="{50B70F52-A93B-4B0C-BE4F-C777FF302EB4}" presName="thinLine2b" presStyleLbl="callout" presStyleIdx="2" presStyleCnt="11"/>
      <dgm:spPr/>
    </dgm:pt>
    <dgm:pt modelId="{F8FC7D09-6DF2-4FAA-8449-C26E84D713FE}" type="pres">
      <dgm:prSet presAssocID="{50B70F52-A93B-4B0C-BE4F-C777FF302EB4}" presName="vertSpace2b" presStyleCnt="0"/>
      <dgm:spPr/>
    </dgm:pt>
    <dgm:pt modelId="{CFA7283D-0FD6-4360-91E7-6EDF72E34107}" type="pres">
      <dgm:prSet presAssocID="{1308666B-089E-455C-811C-22F382BF1B7C}" presName="horz2" presStyleCnt="0"/>
      <dgm:spPr/>
    </dgm:pt>
    <dgm:pt modelId="{61A1C234-F153-451C-81E6-D63006524CEC}" type="pres">
      <dgm:prSet presAssocID="{1308666B-089E-455C-811C-22F382BF1B7C}" presName="horzSpace2" presStyleCnt="0"/>
      <dgm:spPr/>
    </dgm:pt>
    <dgm:pt modelId="{5F9F8182-9743-40B1-BC75-2042D3CC76A2}" type="pres">
      <dgm:prSet presAssocID="{1308666B-089E-455C-811C-22F382BF1B7C}" presName="tx2" presStyleLbl="revTx" presStyleIdx="4" presStyleCnt="12"/>
      <dgm:spPr/>
      <dgm:t>
        <a:bodyPr/>
        <a:lstStyle/>
        <a:p>
          <a:endParaRPr lang="tr-TR"/>
        </a:p>
      </dgm:t>
    </dgm:pt>
    <dgm:pt modelId="{BB333FFD-D95B-4DA5-B011-7C8F9733F105}" type="pres">
      <dgm:prSet presAssocID="{1308666B-089E-455C-811C-22F382BF1B7C}" presName="vert2" presStyleCnt="0"/>
      <dgm:spPr/>
    </dgm:pt>
    <dgm:pt modelId="{1569C7F5-2B4C-42AB-A332-4DB955D169B3}" type="pres">
      <dgm:prSet presAssocID="{1308666B-089E-455C-811C-22F382BF1B7C}" presName="thinLine2b" presStyleLbl="callout" presStyleIdx="3" presStyleCnt="11"/>
      <dgm:spPr/>
    </dgm:pt>
    <dgm:pt modelId="{E4BE6FD2-039F-471E-B812-E94BC34FED6D}" type="pres">
      <dgm:prSet presAssocID="{1308666B-089E-455C-811C-22F382BF1B7C}" presName="vertSpace2b" presStyleCnt="0"/>
      <dgm:spPr/>
    </dgm:pt>
    <dgm:pt modelId="{C433A7FF-2894-4FBF-B1A1-98759F7412C2}" type="pres">
      <dgm:prSet presAssocID="{7E10DC30-EA44-41B0-B896-F982F6B29BEE}" presName="horz2" presStyleCnt="0"/>
      <dgm:spPr/>
    </dgm:pt>
    <dgm:pt modelId="{1779C94D-9C1F-41A6-8A95-05FF740438C9}" type="pres">
      <dgm:prSet presAssocID="{7E10DC30-EA44-41B0-B896-F982F6B29BEE}" presName="horzSpace2" presStyleCnt="0"/>
      <dgm:spPr/>
    </dgm:pt>
    <dgm:pt modelId="{898986C2-A8FB-4113-876F-DA52A75CC79B}" type="pres">
      <dgm:prSet presAssocID="{7E10DC30-EA44-41B0-B896-F982F6B29BEE}" presName="tx2" presStyleLbl="revTx" presStyleIdx="5" presStyleCnt="12"/>
      <dgm:spPr/>
      <dgm:t>
        <a:bodyPr/>
        <a:lstStyle/>
        <a:p>
          <a:endParaRPr lang="tr-TR"/>
        </a:p>
      </dgm:t>
    </dgm:pt>
    <dgm:pt modelId="{C8F32288-6E99-4A7C-8D27-6C0E34105C09}" type="pres">
      <dgm:prSet presAssocID="{7E10DC30-EA44-41B0-B896-F982F6B29BEE}" presName="vert2" presStyleCnt="0"/>
      <dgm:spPr/>
    </dgm:pt>
    <dgm:pt modelId="{0F13C7BC-4136-44CA-92DC-F6E013F690F0}" type="pres">
      <dgm:prSet presAssocID="{7E10DC30-EA44-41B0-B896-F982F6B29BEE}" presName="thinLine2b" presStyleLbl="callout" presStyleIdx="4" presStyleCnt="11"/>
      <dgm:spPr/>
    </dgm:pt>
    <dgm:pt modelId="{689C8961-5B71-4837-8F0F-DF30E374AFC4}" type="pres">
      <dgm:prSet presAssocID="{7E10DC30-EA44-41B0-B896-F982F6B29BEE}" presName="vertSpace2b" presStyleCnt="0"/>
      <dgm:spPr/>
    </dgm:pt>
    <dgm:pt modelId="{C70AB184-D1E9-4048-9280-D53775BAEF16}" type="pres">
      <dgm:prSet presAssocID="{E761E6DC-C19C-49D5-8993-63B87EE7798D}" presName="horz2" presStyleCnt="0"/>
      <dgm:spPr/>
    </dgm:pt>
    <dgm:pt modelId="{8B2FF04E-9210-4737-B9EE-81F180066CBC}" type="pres">
      <dgm:prSet presAssocID="{E761E6DC-C19C-49D5-8993-63B87EE7798D}" presName="horzSpace2" presStyleCnt="0"/>
      <dgm:spPr/>
    </dgm:pt>
    <dgm:pt modelId="{0E4AB754-C94D-4E9F-86B3-2D2F47E10197}" type="pres">
      <dgm:prSet presAssocID="{E761E6DC-C19C-49D5-8993-63B87EE7798D}" presName="tx2" presStyleLbl="revTx" presStyleIdx="6" presStyleCnt="12"/>
      <dgm:spPr/>
      <dgm:t>
        <a:bodyPr/>
        <a:lstStyle/>
        <a:p>
          <a:endParaRPr lang="tr-TR"/>
        </a:p>
      </dgm:t>
    </dgm:pt>
    <dgm:pt modelId="{1B32BA71-167B-458C-A8CC-EE380E91E67C}" type="pres">
      <dgm:prSet presAssocID="{E761E6DC-C19C-49D5-8993-63B87EE7798D}" presName="vert2" presStyleCnt="0"/>
      <dgm:spPr/>
    </dgm:pt>
    <dgm:pt modelId="{BAB7CCBE-C1AE-4B58-AAD3-B42F5284D1B9}" type="pres">
      <dgm:prSet presAssocID="{E761E6DC-C19C-49D5-8993-63B87EE7798D}" presName="thinLine2b" presStyleLbl="callout" presStyleIdx="5" presStyleCnt="11"/>
      <dgm:spPr/>
    </dgm:pt>
    <dgm:pt modelId="{160F2273-E91D-41C4-9BD3-43B57537F1E4}" type="pres">
      <dgm:prSet presAssocID="{E761E6DC-C19C-49D5-8993-63B87EE7798D}" presName="vertSpace2b" presStyleCnt="0"/>
      <dgm:spPr/>
    </dgm:pt>
    <dgm:pt modelId="{7F3C3EFC-D7D9-468D-9339-2A2B8A798C73}" type="pres">
      <dgm:prSet presAssocID="{70F137AF-63C2-45AB-810F-C5C9369005BA}" presName="horz2" presStyleCnt="0"/>
      <dgm:spPr/>
    </dgm:pt>
    <dgm:pt modelId="{51FE4955-F288-4A13-BD46-331210B989A5}" type="pres">
      <dgm:prSet presAssocID="{70F137AF-63C2-45AB-810F-C5C9369005BA}" presName="horzSpace2" presStyleCnt="0"/>
      <dgm:spPr/>
    </dgm:pt>
    <dgm:pt modelId="{BA9A3868-5BCC-404D-87CE-EA2A2E080AC0}" type="pres">
      <dgm:prSet presAssocID="{70F137AF-63C2-45AB-810F-C5C9369005BA}" presName="tx2" presStyleLbl="revTx" presStyleIdx="7" presStyleCnt="12"/>
      <dgm:spPr/>
      <dgm:t>
        <a:bodyPr/>
        <a:lstStyle/>
        <a:p>
          <a:endParaRPr lang="tr-TR"/>
        </a:p>
      </dgm:t>
    </dgm:pt>
    <dgm:pt modelId="{84DD2611-4083-402D-8307-722C4ADFE636}" type="pres">
      <dgm:prSet presAssocID="{70F137AF-63C2-45AB-810F-C5C9369005BA}" presName="vert2" presStyleCnt="0"/>
      <dgm:spPr/>
    </dgm:pt>
    <dgm:pt modelId="{7D7DAD6E-E43F-4832-A4A2-7541CDC93476}" type="pres">
      <dgm:prSet presAssocID="{70F137AF-63C2-45AB-810F-C5C9369005BA}" presName="thinLine2b" presStyleLbl="callout" presStyleIdx="6" presStyleCnt="11"/>
      <dgm:spPr/>
    </dgm:pt>
    <dgm:pt modelId="{FBEE95BF-8E68-4A13-BCCD-459DDE363AC7}" type="pres">
      <dgm:prSet presAssocID="{70F137AF-63C2-45AB-810F-C5C9369005BA}" presName="vertSpace2b" presStyleCnt="0"/>
      <dgm:spPr/>
    </dgm:pt>
    <dgm:pt modelId="{30706A3E-E15D-440F-A740-02371F079C09}" type="pres">
      <dgm:prSet presAssocID="{F9C95761-B65F-407E-A40D-8F3AB2462441}" presName="horz2" presStyleCnt="0"/>
      <dgm:spPr/>
    </dgm:pt>
    <dgm:pt modelId="{B3DE61E9-0840-4A83-8A4A-373D792A8760}" type="pres">
      <dgm:prSet presAssocID="{F9C95761-B65F-407E-A40D-8F3AB2462441}" presName="horzSpace2" presStyleCnt="0"/>
      <dgm:spPr/>
    </dgm:pt>
    <dgm:pt modelId="{3B40298F-52BC-4670-9F0E-E538BF847D8D}" type="pres">
      <dgm:prSet presAssocID="{F9C95761-B65F-407E-A40D-8F3AB2462441}" presName="tx2" presStyleLbl="revTx" presStyleIdx="8" presStyleCnt="12"/>
      <dgm:spPr/>
      <dgm:t>
        <a:bodyPr/>
        <a:lstStyle/>
        <a:p>
          <a:endParaRPr lang="tr-TR"/>
        </a:p>
      </dgm:t>
    </dgm:pt>
    <dgm:pt modelId="{504736EE-7E4B-4273-BFC1-6CEC9DB127D0}" type="pres">
      <dgm:prSet presAssocID="{F9C95761-B65F-407E-A40D-8F3AB2462441}" presName="vert2" presStyleCnt="0"/>
      <dgm:spPr/>
    </dgm:pt>
    <dgm:pt modelId="{ADA92636-4FBC-4A2C-A3A4-01327F102B16}" type="pres">
      <dgm:prSet presAssocID="{F9C95761-B65F-407E-A40D-8F3AB2462441}" presName="thinLine2b" presStyleLbl="callout" presStyleIdx="7" presStyleCnt="11"/>
      <dgm:spPr/>
    </dgm:pt>
    <dgm:pt modelId="{90DD469C-8A59-4C58-9483-F03005E85521}" type="pres">
      <dgm:prSet presAssocID="{F9C95761-B65F-407E-A40D-8F3AB2462441}" presName="vertSpace2b" presStyleCnt="0"/>
      <dgm:spPr/>
    </dgm:pt>
    <dgm:pt modelId="{91CE8371-467D-488B-A482-A5E8D7DA0223}" type="pres">
      <dgm:prSet presAssocID="{192CB5EC-B5BF-4CE4-A4FC-363F893FCBDA}" presName="horz2" presStyleCnt="0"/>
      <dgm:spPr/>
    </dgm:pt>
    <dgm:pt modelId="{4480D0AD-7C6C-4360-BC2C-1F07AB739542}" type="pres">
      <dgm:prSet presAssocID="{192CB5EC-B5BF-4CE4-A4FC-363F893FCBDA}" presName="horzSpace2" presStyleCnt="0"/>
      <dgm:spPr/>
    </dgm:pt>
    <dgm:pt modelId="{8A165BB4-4881-41C6-99C6-50ACABCFD78E}" type="pres">
      <dgm:prSet presAssocID="{192CB5EC-B5BF-4CE4-A4FC-363F893FCBDA}" presName="tx2" presStyleLbl="revTx" presStyleIdx="9" presStyleCnt="12"/>
      <dgm:spPr/>
      <dgm:t>
        <a:bodyPr/>
        <a:lstStyle/>
        <a:p>
          <a:endParaRPr lang="tr-TR"/>
        </a:p>
      </dgm:t>
    </dgm:pt>
    <dgm:pt modelId="{B6548117-F75F-4E58-82A8-13D322B51EBB}" type="pres">
      <dgm:prSet presAssocID="{192CB5EC-B5BF-4CE4-A4FC-363F893FCBDA}" presName="vert2" presStyleCnt="0"/>
      <dgm:spPr/>
    </dgm:pt>
    <dgm:pt modelId="{A4CC4C2A-4D59-4D54-825C-EA24B1A2016E}" type="pres">
      <dgm:prSet presAssocID="{192CB5EC-B5BF-4CE4-A4FC-363F893FCBDA}" presName="thinLine2b" presStyleLbl="callout" presStyleIdx="8" presStyleCnt="11"/>
      <dgm:spPr/>
    </dgm:pt>
    <dgm:pt modelId="{FA7C3B13-4961-44AD-82E8-066327AA03F5}" type="pres">
      <dgm:prSet presAssocID="{192CB5EC-B5BF-4CE4-A4FC-363F893FCBDA}" presName="vertSpace2b" presStyleCnt="0"/>
      <dgm:spPr/>
    </dgm:pt>
    <dgm:pt modelId="{7695526B-7CAE-4AE0-B9F6-4B248E62F5E5}" type="pres">
      <dgm:prSet presAssocID="{0C454F84-36F1-42FA-8594-68E72C0535AB}" presName="horz2" presStyleCnt="0"/>
      <dgm:spPr/>
    </dgm:pt>
    <dgm:pt modelId="{55789561-17C8-45F9-BACA-FC80969E2053}" type="pres">
      <dgm:prSet presAssocID="{0C454F84-36F1-42FA-8594-68E72C0535AB}" presName="horzSpace2" presStyleCnt="0"/>
      <dgm:spPr/>
    </dgm:pt>
    <dgm:pt modelId="{0863AE64-82EC-4196-957D-DB04C1BDDA1F}" type="pres">
      <dgm:prSet presAssocID="{0C454F84-36F1-42FA-8594-68E72C0535AB}" presName="tx2" presStyleLbl="revTx" presStyleIdx="10" presStyleCnt="12"/>
      <dgm:spPr/>
      <dgm:t>
        <a:bodyPr/>
        <a:lstStyle/>
        <a:p>
          <a:endParaRPr lang="tr-TR"/>
        </a:p>
      </dgm:t>
    </dgm:pt>
    <dgm:pt modelId="{EC8B543C-BC67-43C3-A150-46D3A790921C}" type="pres">
      <dgm:prSet presAssocID="{0C454F84-36F1-42FA-8594-68E72C0535AB}" presName="vert2" presStyleCnt="0"/>
      <dgm:spPr/>
    </dgm:pt>
    <dgm:pt modelId="{5FF79136-3A1E-4093-97BB-D0A5E225671E}" type="pres">
      <dgm:prSet presAssocID="{0C454F84-36F1-42FA-8594-68E72C0535AB}" presName="thinLine2b" presStyleLbl="callout" presStyleIdx="9" presStyleCnt="11"/>
      <dgm:spPr/>
    </dgm:pt>
    <dgm:pt modelId="{1B8E8AAB-5740-4055-9C31-5D46CB7582CC}" type="pres">
      <dgm:prSet presAssocID="{0C454F84-36F1-42FA-8594-68E72C0535AB}" presName="vertSpace2b" presStyleCnt="0"/>
      <dgm:spPr/>
    </dgm:pt>
    <dgm:pt modelId="{51A68443-5C5E-4CD9-8A79-2AFC21762678}" type="pres">
      <dgm:prSet presAssocID="{A04A4E5E-CC24-4F68-AE8A-3F8AD66C2D85}" presName="horz2" presStyleCnt="0"/>
      <dgm:spPr/>
    </dgm:pt>
    <dgm:pt modelId="{83AF075E-1BB9-45FC-A6F6-8A472C8EA54E}" type="pres">
      <dgm:prSet presAssocID="{A04A4E5E-CC24-4F68-AE8A-3F8AD66C2D85}" presName="horzSpace2" presStyleCnt="0"/>
      <dgm:spPr/>
    </dgm:pt>
    <dgm:pt modelId="{07472227-33D2-4870-AFC3-3BAF2B2FC6DC}" type="pres">
      <dgm:prSet presAssocID="{A04A4E5E-CC24-4F68-AE8A-3F8AD66C2D85}" presName="tx2" presStyleLbl="revTx" presStyleIdx="11" presStyleCnt="12"/>
      <dgm:spPr/>
      <dgm:t>
        <a:bodyPr/>
        <a:lstStyle/>
        <a:p>
          <a:endParaRPr lang="tr-TR"/>
        </a:p>
      </dgm:t>
    </dgm:pt>
    <dgm:pt modelId="{A48E63EA-846F-4F2D-8E6A-0FF4424CAA9F}" type="pres">
      <dgm:prSet presAssocID="{A04A4E5E-CC24-4F68-AE8A-3F8AD66C2D85}" presName="vert2" presStyleCnt="0"/>
      <dgm:spPr/>
    </dgm:pt>
    <dgm:pt modelId="{792FCE25-B325-4BA8-85D8-26DFBF09A900}" type="pres">
      <dgm:prSet presAssocID="{A04A4E5E-CC24-4F68-AE8A-3F8AD66C2D85}" presName="thinLine2b" presStyleLbl="callout" presStyleIdx="10" presStyleCnt="11"/>
      <dgm:spPr/>
    </dgm:pt>
    <dgm:pt modelId="{151861BF-86F7-4C6C-8D8D-78B76E6FD88A}" type="pres">
      <dgm:prSet presAssocID="{A04A4E5E-CC24-4F68-AE8A-3F8AD66C2D85}" presName="vertSpace2b" presStyleCnt="0"/>
      <dgm:spPr/>
    </dgm:pt>
  </dgm:ptLst>
  <dgm:cxnLst>
    <dgm:cxn modelId="{AD5A1348-1023-4A00-80AC-64465284A8CD}" srcId="{D3FD4E63-DB8B-4211-97E3-548FB2C8385A}" destId="{0C454F84-36F1-42FA-8594-68E72C0535AB}" srcOrd="9" destOrd="0" parTransId="{BACFD7C1-F9BB-4430-AB8B-DD78D2ED9085}" sibTransId="{BBC1E041-1D2D-4621-8F15-F0CB93B1610B}"/>
    <dgm:cxn modelId="{3B4D5A07-E45D-4763-9778-7D15B0C2696E}" type="presOf" srcId="{70F137AF-63C2-45AB-810F-C5C9369005BA}" destId="{BA9A3868-5BCC-404D-87CE-EA2A2E080AC0}" srcOrd="0" destOrd="0" presId="urn:microsoft.com/office/officeart/2008/layout/LinedList"/>
    <dgm:cxn modelId="{BA09A1DA-7174-437F-B265-5A7E8860C10A}" type="presOf" srcId="{1308666B-089E-455C-811C-22F382BF1B7C}" destId="{5F9F8182-9743-40B1-BC75-2042D3CC76A2}" srcOrd="0" destOrd="0" presId="urn:microsoft.com/office/officeart/2008/layout/LinedList"/>
    <dgm:cxn modelId="{4D607F6C-E70B-43C3-94BC-73B05D930E2A}" type="presOf" srcId="{192CB5EC-B5BF-4CE4-A4FC-363F893FCBDA}" destId="{8A165BB4-4881-41C6-99C6-50ACABCFD78E}" srcOrd="0" destOrd="0" presId="urn:microsoft.com/office/officeart/2008/layout/LinedList"/>
    <dgm:cxn modelId="{D3C2163E-D6A2-4AB1-BD68-E6020E1C91CA}" type="presOf" srcId="{7E10DC30-EA44-41B0-B896-F982F6B29BEE}" destId="{898986C2-A8FB-4113-876F-DA52A75CC79B}" srcOrd="0" destOrd="0" presId="urn:microsoft.com/office/officeart/2008/layout/LinedList"/>
    <dgm:cxn modelId="{0C49AD71-B630-49DA-A491-F06754487099}" srcId="{D3FD4E63-DB8B-4211-97E3-548FB2C8385A}" destId="{70F137AF-63C2-45AB-810F-C5C9369005BA}" srcOrd="6" destOrd="0" parTransId="{8AD639BF-501C-4EFE-8959-C0898FEA450C}" sibTransId="{ADB2B7CA-3D84-492C-9103-0BBF779C9D7E}"/>
    <dgm:cxn modelId="{1565B116-AD31-4B67-AC8E-1460AA730549}" srcId="{D3FD4E63-DB8B-4211-97E3-548FB2C8385A}" destId="{A04A4E5E-CC24-4F68-AE8A-3F8AD66C2D85}" srcOrd="10" destOrd="0" parTransId="{1BBE2FC5-46FD-40AE-B130-B92849B93610}" sibTransId="{C21F6EAE-2E65-4B86-A1EB-5F2A04F2F875}"/>
    <dgm:cxn modelId="{0464A028-B739-4B38-9F05-2508CE7DD480}" type="presOf" srcId="{A04A4E5E-CC24-4F68-AE8A-3F8AD66C2D85}" destId="{07472227-33D2-4870-AFC3-3BAF2B2FC6DC}" srcOrd="0" destOrd="0" presId="urn:microsoft.com/office/officeart/2008/layout/LinedList"/>
    <dgm:cxn modelId="{5A9205A1-FF43-4345-B7D4-E96D68470C59}" srcId="{D3FD4E63-DB8B-4211-97E3-548FB2C8385A}" destId="{3FCB7F26-2382-45D3-BEA2-005F493F10D8}" srcOrd="1" destOrd="0" parTransId="{632EC6C2-B2DA-4026-93E0-2C81BBCB56F2}" sibTransId="{DC83D892-86D8-4384-B53C-60EB08D9D321}"/>
    <dgm:cxn modelId="{C2CE6778-FBF8-4933-A842-0BEB4D8811B7}" srcId="{D3FD4E63-DB8B-4211-97E3-548FB2C8385A}" destId="{D5CEE962-16D0-4B15-B8C3-B214FE65543E}" srcOrd="0" destOrd="0" parTransId="{FB230664-7E66-492D-BB1B-7CB4BF904C1F}" sibTransId="{041094CC-A39D-415A-A958-F3F41B1D41C6}"/>
    <dgm:cxn modelId="{E0E8C809-CB75-4AF3-BD2C-4207F7B6D73E}" type="presOf" srcId="{E761E6DC-C19C-49D5-8993-63B87EE7798D}" destId="{0E4AB754-C94D-4E9F-86B3-2D2F47E10197}" srcOrd="0" destOrd="0" presId="urn:microsoft.com/office/officeart/2008/layout/LinedList"/>
    <dgm:cxn modelId="{E292A849-E93C-4F85-8541-654D4BD069D8}" type="presOf" srcId="{0C454F84-36F1-42FA-8594-68E72C0535AB}" destId="{0863AE64-82EC-4196-957D-DB04C1BDDA1F}" srcOrd="0" destOrd="0" presId="urn:microsoft.com/office/officeart/2008/layout/LinedList"/>
    <dgm:cxn modelId="{2CAB0E5B-1A52-4F33-BA02-6771F271B379}" srcId="{D3FD4E63-DB8B-4211-97E3-548FB2C8385A}" destId="{192CB5EC-B5BF-4CE4-A4FC-363F893FCBDA}" srcOrd="8" destOrd="0" parTransId="{5017B554-CA67-480C-9D02-16CD8843D949}" sibTransId="{83579D8B-A09A-4523-B243-8718477D3E0E}"/>
    <dgm:cxn modelId="{1D7E31F0-DB45-47B0-90CB-006826E89CA7}" type="presOf" srcId="{299713FB-8C33-41DE-B741-1435F3F67601}" destId="{D5CBD6C0-F538-40A9-8382-95A3453014F8}" srcOrd="0" destOrd="0" presId="urn:microsoft.com/office/officeart/2008/layout/LinedList"/>
    <dgm:cxn modelId="{2DEDFD45-23E1-441B-8FE3-AACB83967471}" type="presOf" srcId="{F9C95761-B65F-407E-A40D-8F3AB2462441}" destId="{3B40298F-52BC-4670-9F0E-E538BF847D8D}" srcOrd="0" destOrd="0" presId="urn:microsoft.com/office/officeart/2008/layout/LinedList"/>
    <dgm:cxn modelId="{7A7E9848-01F3-4096-AF01-671A273B33B7}" srcId="{D3FD4E63-DB8B-4211-97E3-548FB2C8385A}" destId="{7E10DC30-EA44-41B0-B896-F982F6B29BEE}" srcOrd="4" destOrd="0" parTransId="{F6B46A51-110F-491F-9620-2C78D3B2DF46}" sibTransId="{8EB1CA8B-153C-42EF-B047-D374E96890D2}"/>
    <dgm:cxn modelId="{458297CE-0975-49B3-A0AE-32AB06B0F999}" type="presOf" srcId="{D5CEE962-16D0-4B15-B8C3-B214FE65543E}" destId="{045104F6-B6EC-4773-9851-F13ED76106BC}" srcOrd="0" destOrd="0" presId="urn:microsoft.com/office/officeart/2008/layout/LinedList"/>
    <dgm:cxn modelId="{2A84AF44-A1CF-4E7E-AFB0-BD74E1B424B6}" type="presOf" srcId="{50B70F52-A93B-4B0C-BE4F-C777FF302EB4}" destId="{E0744564-29A4-44B5-903C-FD3E7B15A99D}" srcOrd="0" destOrd="0" presId="urn:microsoft.com/office/officeart/2008/layout/LinedList"/>
    <dgm:cxn modelId="{739201E3-9701-4070-9336-C15E2733DE72}" type="presOf" srcId="{D3FD4E63-DB8B-4211-97E3-548FB2C8385A}" destId="{9CBED1C7-3EC4-4BD1-BB5A-8B1371BDB182}" srcOrd="0" destOrd="0" presId="urn:microsoft.com/office/officeart/2008/layout/LinedList"/>
    <dgm:cxn modelId="{67EFFB5B-4417-434F-A837-CB7C6114AD17}" srcId="{D3FD4E63-DB8B-4211-97E3-548FB2C8385A}" destId="{50B70F52-A93B-4B0C-BE4F-C777FF302EB4}" srcOrd="2" destOrd="0" parTransId="{2F021ECE-E9D2-4C3D-BE1A-43A118A21608}" sibTransId="{8321D90A-7157-4E58-99C0-AD8993AB3F8D}"/>
    <dgm:cxn modelId="{9BA2836C-4BB0-4154-863C-740A7F89268B}" srcId="{D3FD4E63-DB8B-4211-97E3-548FB2C8385A}" destId="{E761E6DC-C19C-49D5-8993-63B87EE7798D}" srcOrd="5" destOrd="0" parTransId="{B2338CE7-5581-4954-B07B-2428E872FE68}" sibTransId="{1E0B0FCC-99A9-449C-AF3E-50C42E833FEC}"/>
    <dgm:cxn modelId="{AEBBC793-DE7D-4F3A-892D-97CEF04FD079}" srcId="{D3FD4E63-DB8B-4211-97E3-548FB2C8385A}" destId="{F9C95761-B65F-407E-A40D-8F3AB2462441}" srcOrd="7" destOrd="0" parTransId="{B70AC282-65B5-4933-AFBE-3106735CF6DD}" sibTransId="{1C1C4170-8969-405E-825D-EA51E60861C7}"/>
    <dgm:cxn modelId="{5B726030-B0C8-4ED8-84C2-30123D99738E}" srcId="{D3FD4E63-DB8B-4211-97E3-548FB2C8385A}" destId="{1308666B-089E-455C-811C-22F382BF1B7C}" srcOrd="3" destOrd="0" parTransId="{A13FA5C3-8C4B-4960-9EF8-649C314A5CB5}" sibTransId="{235E31AA-046C-4F5E-8E0E-8159D64BAD9B}"/>
    <dgm:cxn modelId="{D24913B3-259D-4ACF-B0AD-3F2FDD4371C5}" type="presOf" srcId="{3FCB7F26-2382-45D3-BEA2-005F493F10D8}" destId="{739B1592-4CC6-43EE-8877-CC3C7243AB1D}" srcOrd="0" destOrd="0" presId="urn:microsoft.com/office/officeart/2008/layout/LinedList"/>
    <dgm:cxn modelId="{82894707-2772-431F-A60B-28F541B744B0}" srcId="{299713FB-8C33-41DE-B741-1435F3F67601}" destId="{D3FD4E63-DB8B-4211-97E3-548FB2C8385A}" srcOrd="0" destOrd="0" parTransId="{7431BAD2-C803-4BD3-A347-CCC0530BCA24}" sibTransId="{BEE166AD-4DA1-4F65-BD37-E97469EEFC25}"/>
    <dgm:cxn modelId="{592CC420-A2BE-43E2-ACFA-901ADE44FA5C}" type="presParOf" srcId="{D5CBD6C0-F538-40A9-8382-95A3453014F8}" destId="{5229ECE9-DF02-4AA0-95F3-310B3DF88D2D}" srcOrd="0" destOrd="0" presId="urn:microsoft.com/office/officeart/2008/layout/LinedList"/>
    <dgm:cxn modelId="{9A49B038-9D4C-4983-BEBD-6D488848795A}" type="presParOf" srcId="{D5CBD6C0-F538-40A9-8382-95A3453014F8}" destId="{0C444031-4683-463A-9FD2-EBDF08A00352}" srcOrd="1" destOrd="0" presId="urn:microsoft.com/office/officeart/2008/layout/LinedList"/>
    <dgm:cxn modelId="{AC0B8870-655B-42F3-8212-5C6F4E8B964E}" type="presParOf" srcId="{0C444031-4683-463A-9FD2-EBDF08A00352}" destId="{9CBED1C7-3EC4-4BD1-BB5A-8B1371BDB182}" srcOrd="0" destOrd="0" presId="urn:microsoft.com/office/officeart/2008/layout/LinedList"/>
    <dgm:cxn modelId="{0ACA128D-5FD1-4FD9-A179-86A5DE941B3E}" type="presParOf" srcId="{0C444031-4683-463A-9FD2-EBDF08A00352}" destId="{86A6FF8D-E126-4FEA-8FEC-15E361A82DA9}" srcOrd="1" destOrd="0" presId="urn:microsoft.com/office/officeart/2008/layout/LinedList"/>
    <dgm:cxn modelId="{816DCC77-9F3B-431C-A286-347A746335E4}" type="presParOf" srcId="{86A6FF8D-E126-4FEA-8FEC-15E361A82DA9}" destId="{E95CC0F9-3850-4F2F-B99B-5C804A75F23D}" srcOrd="0" destOrd="0" presId="urn:microsoft.com/office/officeart/2008/layout/LinedList"/>
    <dgm:cxn modelId="{96170595-0331-475A-B74F-0E0F280000C4}" type="presParOf" srcId="{86A6FF8D-E126-4FEA-8FEC-15E361A82DA9}" destId="{669C1E6D-C4F9-44D9-AED0-14253F55A460}" srcOrd="1" destOrd="0" presId="urn:microsoft.com/office/officeart/2008/layout/LinedList"/>
    <dgm:cxn modelId="{150DEB42-3A9B-4BF7-84BB-5FFDDC55DAF3}" type="presParOf" srcId="{669C1E6D-C4F9-44D9-AED0-14253F55A460}" destId="{9BF02018-4E3C-43B4-8A0E-F13EEC9934CC}" srcOrd="0" destOrd="0" presId="urn:microsoft.com/office/officeart/2008/layout/LinedList"/>
    <dgm:cxn modelId="{8D222EEC-D538-4DF6-B038-1543D3C06B8E}" type="presParOf" srcId="{669C1E6D-C4F9-44D9-AED0-14253F55A460}" destId="{045104F6-B6EC-4773-9851-F13ED76106BC}" srcOrd="1" destOrd="0" presId="urn:microsoft.com/office/officeart/2008/layout/LinedList"/>
    <dgm:cxn modelId="{4CC5DCE3-549E-44CA-A6BE-F977E9ED796F}" type="presParOf" srcId="{669C1E6D-C4F9-44D9-AED0-14253F55A460}" destId="{1F96F56E-C1BD-45A4-A000-BEFAD8FE14E7}" srcOrd="2" destOrd="0" presId="urn:microsoft.com/office/officeart/2008/layout/LinedList"/>
    <dgm:cxn modelId="{301982B4-86FD-4F9D-8BCE-60DFE1F2F3B1}" type="presParOf" srcId="{86A6FF8D-E126-4FEA-8FEC-15E361A82DA9}" destId="{BAD2F24F-A507-4DA7-AC22-6F246A471D35}" srcOrd="2" destOrd="0" presId="urn:microsoft.com/office/officeart/2008/layout/LinedList"/>
    <dgm:cxn modelId="{6CE662FD-1F1F-4D38-BCA6-320CE15208CF}" type="presParOf" srcId="{86A6FF8D-E126-4FEA-8FEC-15E361A82DA9}" destId="{F599B5BF-BC97-49E1-BE0B-344F7938A8AC}" srcOrd="3" destOrd="0" presId="urn:microsoft.com/office/officeart/2008/layout/LinedList"/>
    <dgm:cxn modelId="{62ACACCE-15BC-44A6-99C3-E86733387CC9}" type="presParOf" srcId="{86A6FF8D-E126-4FEA-8FEC-15E361A82DA9}" destId="{34409986-5B38-4269-A131-42E334EA9899}" srcOrd="4" destOrd="0" presId="urn:microsoft.com/office/officeart/2008/layout/LinedList"/>
    <dgm:cxn modelId="{2F639A5A-CDF1-4BDE-A306-97081461DF4B}" type="presParOf" srcId="{34409986-5B38-4269-A131-42E334EA9899}" destId="{A5D1FD8F-A75B-4429-94D0-8EC3F2BD9EB5}" srcOrd="0" destOrd="0" presId="urn:microsoft.com/office/officeart/2008/layout/LinedList"/>
    <dgm:cxn modelId="{8CC059F1-B100-4642-91E8-2AFCCEC81C04}" type="presParOf" srcId="{34409986-5B38-4269-A131-42E334EA9899}" destId="{739B1592-4CC6-43EE-8877-CC3C7243AB1D}" srcOrd="1" destOrd="0" presId="urn:microsoft.com/office/officeart/2008/layout/LinedList"/>
    <dgm:cxn modelId="{F1FAC729-AD99-47B6-8E84-BEC1C3DE8DF9}" type="presParOf" srcId="{34409986-5B38-4269-A131-42E334EA9899}" destId="{FAD9849A-0D69-491B-B846-773B0EFA6F41}" srcOrd="2" destOrd="0" presId="urn:microsoft.com/office/officeart/2008/layout/LinedList"/>
    <dgm:cxn modelId="{2B0029CA-151E-4AC2-961A-CDA30E0309EE}" type="presParOf" srcId="{86A6FF8D-E126-4FEA-8FEC-15E361A82DA9}" destId="{0DAE6649-41CD-4C29-837B-B0916C3E4DA5}" srcOrd="5" destOrd="0" presId="urn:microsoft.com/office/officeart/2008/layout/LinedList"/>
    <dgm:cxn modelId="{A5DA9B3B-9CC1-4024-BEEC-72D94CB1315D}" type="presParOf" srcId="{86A6FF8D-E126-4FEA-8FEC-15E361A82DA9}" destId="{2363FF43-47D7-4C02-B286-0F4AF6B6FF6C}" srcOrd="6" destOrd="0" presId="urn:microsoft.com/office/officeart/2008/layout/LinedList"/>
    <dgm:cxn modelId="{F4091F49-F558-4F17-B312-FF727C2DC8C3}" type="presParOf" srcId="{86A6FF8D-E126-4FEA-8FEC-15E361A82DA9}" destId="{A4568257-0B38-4AD9-B039-96DFC77769A9}" srcOrd="7" destOrd="0" presId="urn:microsoft.com/office/officeart/2008/layout/LinedList"/>
    <dgm:cxn modelId="{797745D8-BDDA-4A3C-97FC-A2CCF598336E}" type="presParOf" srcId="{A4568257-0B38-4AD9-B039-96DFC77769A9}" destId="{8874155E-2858-4C56-B91A-0ECC68AECFA2}" srcOrd="0" destOrd="0" presId="urn:microsoft.com/office/officeart/2008/layout/LinedList"/>
    <dgm:cxn modelId="{BC31FC17-17F6-4678-B954-7DC54FA81B55}" type="presParOf" srcId="{A4568257-0B38-4AD9-B039-96DFC77769A9}" destId="{E0744564-29A4-44B5-903C-FD3E7B15A99D}" srcOrd="1" destOrd="0" presId="urn:microsoft.com/office/officeart/2008/layout/LinedList"/>
    <dgm:cxn modelId="{D4ECFD5F-BD41-4F3E-A1CB-FAFF6A837B07}" type="presParOf" srcId="{A4568257-0B38-4AD9-B039-96DFC77769A9}" destId="{8B74E1E2-9A94-4F59-AE4E-C5F4B96333A4}" srcOrd="2" destOrd="0" presId="urn:microsoft.com/office/officeart/2008/layout/LinedList"/>
    <dgm:cxn modelId="{8A94C2BB-55E0-4DF3-AA69-AD2B5F9C31D8}" type="presParOf" srcId="{86A6FF8D-E126-4FEA-8FEC-15E361A82DA9}" destId="{3EDEBD12-6542-44AF-B4AB-DBA827CF81D0}" srcOrd="8" destOrd="0" presId="urn:microsoft.com/office/officeart/2008/layout/LinedList"/>
    <dgm:cxn modelId="{038B1BA7-ECE4-4267-B953-4C1B2993A1F5}" type="presParOf" srcId="{86A6FF8D-E126-4FEA-8FEC-15E361A82DA9}" destId="{F8FC7D09-6DF2-4FAA-8449-C26E84D713FE}" srcOrd="9" destOrd="0" presId="urn:microsoft.com/office/officeart/2008/layout/LinedList"/>
    <dgm:cxn modelId="{039917F4-0A1C-47CE-94F6-7E33777EC445}" type="presParOf" srcId="{86A6FF8D-E126-4FEA-8FEC-15E361A82DA9}" destId="{CFA7283D-0FD6-4360-91E7-6EDF72E34107}" srcOrd="10" destOrd="0" presId="urn:microsoft.com/office/officeart/2008/layout/LinedList"/>
    <dgm:cxn modelId="{B01B08B3-4A5D-4DCD-BFAB-73FD1E2C1DFA}" type="presParOf" srcId="{CFA7283D-0FD6-4360-91E7-6EDF72E34107}" destId="{61A1C234-F153-451C-81E6-D63006524CEC}" srcOrd="0" destOrd="0" presId="urn:microsoft.com/office/officeart/2008/layout/LinedList"/>
    <dgm:cxn modelId="{9DF7571A-EB6F-4A37-801D-91F17B5EF9CF}" type="presParOf" srcId="{CFA7283D-0FD6-4360-91E7-6EDF72E34107}" destId="{5F9F8182-9743-40B1-BC75-2042D3CC76A2}" srcOrd="1" destOrd="0" presId="urn:microsoft.com/office/officeart/2008/layout/LinedList"/>
    <dgm:cxn modelId="{76116CBD-C006-40C3-9E96-2F0C28AB26DE}" type="presParOf" srcId="{CFA7283D-0FD6-4360-91E7-6EDF72E34107}" destId="{BB333FFD-D95B-4DA5-B011-7C8F9733F105}" srcOrd="2" destOrd="0" presId="urn:microsoft.com/office/officeart/2008/layout/LinedList"/>
    <dgm:cxn modelId="{CFDE4C0D-ABA1-43A1-A9A4-5DAD2091C241}" type="presParOf" srcId="{86A6FF8D-E126-4FEA-8FEC-15E361A82DA9}" destId="{1569C7F5-2B4C-42AB-A332-4DB955D169B3}" srcOrd="11" destOrd="0" presId="urn:microsoft.com/office/officeart/2008/layout/LinedList"/>
    <dgm:cxn modelId="{B0555899-295C-41EF-9E20-1842832EC020}" type="presParOf" srcId="{86A6FF8D-E126-4FEA-8FEC-15E361A82DA9}" destId="{E4BE6FD2-039F-471E-B812-E94BC34FED6D}" srcOrd="12" destOrd="0" presId="urn:microsoft.com/office/officeart/2008/layout/LinedList"/>
    <dgm:cxn modelId="{5054F975-7629-4DAD-B9A4-2B034A9F0E99}" type="presParOf" srcId="{86A6FF8D-E126-4FEA-8FEC-15E361A82DA9}" destId="{C433A7FF-2894-4FBF-B1A1-98759F7412C2}" srcOrd="13" destOrd="0" presId="urn:microsoft.com/office/officeart/2008/layout/LinedList"/>
    <dgm:cxn modelId="{4EBE4F1D-37D7-44E5-A4D8-2A7C8093B093}" type="presParOf" srcId="{C433A7FF-2894-4FBF-B1A1-98759F7412C2}" destId="{1779C94D-9C1F-41A6-8A95-05FF740438C9}" srcOrd="0" destOrd="0" presId="urn:microsoft.com/office/officeart/2008/layout/LinedList"/>
    <dgm:cxn modelId="{92D7EE8E-F20F-4577-ABF7-CF21EC3846E6}" type="presParOf" srcId="{C433A7FF-2894-4FBF-B1A1-98759F7412C2}" destId="{898986C2-A8FB-4113-876F-DA52A75CC79B}" srcOrd="1" destOrd="0" presId="urn:microsoft.com/office/officeart/2008/layout/LinedList"/>
    <dgm:cxn modelId="{ECF0411A-4BBB-4840-9E7D-33C939B1506D}" type="presParOf" srcId="{C433A7FF-2894-4FBF-B1A1-98759F7412C2}" destId="{C8F32288-6E99-4A7C-8D27-6C0E34105C09}" srcOrd="2" destOrd="0" presId="urn:microsoft.com/office/officeart/2008/layout/LinedList"/>
    <dgm:cxn modelId="{8F90A751-9229-4428-A4C5-C4FBA7CBFCF4}" type="presParOf" srcId="{86A6FF8D-E126-4FEA-8FEC-15E361A82DA9}" destId="{0F13C7BC-4136-44CA-92DC-F6E013F690F0}" srcOrd="14" destOrd="0" presId="urn:microsoft.com/office/officeart/2008/layout/LinedList"/>
    <dgm:cxn modelId="{0861F92C-2892-466D-8442-F28CA4F7624A}" type="presParOf" srcId="{86A6FF8D-E126-4FEA-8FEC-15E361A82DA9}" destId="{689C8961-5B71-4837-8F0F-DF30E374AFC4}" srcOrd="15" destOrd="0" presId="urn:microsoft.com/office/officeart/2008/layout/LinedList"/>
    <dgm:cxn modelId="{B701CBAF-EC7A-406C-B7AE-D80A13BA3671}" type="presParOf" srcId="{86A6FF8D-E126-4FEA-8FEC-15E361A82DA9}" destId="{C70AB184-D1E9-4048-9280-D53775BAEF16}" srcOrd="16" destOrd="0" presId="urn:microsoft.com/office/officeart/2008/layout/LinedList"/>
    <dgm:cxn modelId="{A8022B98-E80B-4074-B951-B441B326FA3F}" type="presParOf" srcId="{C70AB184-D1E9-4048-9280-D53775BAEF16}" destId="{8B2FF04E-9210-4737-B9EE-81F180066CBC}" srcOrd="0" destOrd="0" presId="urn:microsoft.com/office/officeart/2008/layout/LinedList"/>
    <dgm:cxn modelId="{4B038376-952F-44F6-91F9-F33AAF71280C}" type="presParOf" srcId="{C70AB184-D1E9-4048-9280-D53775BAEF16}" destId="{0E4AB754-C94D-4E9F-86B3-2D2F47E10197}" srcOrd="1" destOrd="0" presId="urn:microsoft.com/office/officeart/2008/layout/LinedList"/>
    <dgm:cxn modelId="{198672B6-2224-440A-953D-BF2FFD7B4955}" type="presParOf" srcId="{C70AB184-D1E9-4048-9280-D53775BAEF16}" destId="{1B32BA71-167B-458C-A8CC-EE380E91E67C}" srcOrd="2" destOrd="0" presId="urn:microsoft.com/office/officeart/2008/layout/LinedList"/>
    <dgm:cxn modelId="{7E2DD5D0-B1A2-467B-8142-9B9686C49C0C}" type="presParOf" srcId="{86A6FF8D-E126-4FEA-8FEC-15E361A82DA9}" destId="{BAB7CCBE-C1AE-4B58-AAD3-B42F5284D1B9}" srcOrd="17" destOrd="0" presId="urn:microsoft.com/office/officeart/2008/layout/LinedList"/>
    <dgm:cxn modelId="{A85920BA-3A73-4500-B5C4-9625110B676F}" type="presParOf" srcId="{86A6FF8D-E126-4FEA-8FEC-15E361A82DA9}" destId="{160F2273-E91D-41C4-9BD3-43B57537F1E4}" srcOrd="18" destOrd="0" presId="urn:microsoft.com/office/officeart/2008/layout/LinedList"/>
    <dgm:cxn modelId="{7D158A72-0A3A-41C9-994E-84B8457175A5}" type="presParOf" srcId="{86A6FF8D-E126-4FEA-8FEC-15E361A82DA9}" destId="{7F3C3EFC-D7D9-468D-9339-2A2B8A798C73}" srcOrd="19" destOrd="0" presId="urn:microsoft.com/office/officeart/2008/layout/LinedList"/>
    <dgm:cxn modelId="{B12CE84F-1959-45D1-B023-3219095E95C9}" type="presParOf" srcId="{7F3C3EFC-D7D9-468D-9339-2A2B8A798C73}" destId="{51FE4955-F288-4A13-BD46-331210B989A5}" srcOrd="0" destOrd="0" presId="urn:microsoft.com/office/officeart/2008/layout/LinedList"/>
    <dgm:cxn modelId="{8393481E-6963-440B-8976-1E8A3E92635B}" type="presParOf" srcId="{7F3C3EFC-D7D9-468D-9339-2A2B8A798C73}" destId="{BA9A3868-5BCC-404D-87CE-EA2A2E080AC0}" srcOrd="1" destOrd="0" presId="urn:microsoft.com/office/officeart/2008/layout/LinedList"/>
    <dgm:cxn modelId="{DB8CEEEB-1339-4D9E-A6AB-077012B1C3D3}" type="presParOf" srcId="{7F3C3EFC-D7D9-468D-9339-2A2B8A798C73}" destId="{84DD2611-4083-402D-8307-722C4ADFE636}" srcOrd="2" destOrd="0" presId="urn:microsoft.com/office/officeart/2008/layout/LinedList"/>
    <dgm:cxn modelId="{4508DDD6-0530-4F56-AD70-1E4B1898EE1D}" type="presParOf" srcId="{86A6FF8D-E126-4FEA-8FEC-15E361A82DA9}" destId="{7D7DAD6E-E43F-4832-A4A2-7541CDC93476}" srcOrd="20" destOrd="0" presId="urn:microsoft.com/office/officeart/2008/layout/LinedList"/>
    <dgm:cxn modelId="{0C326D15-FCF8-4478-AB0F-2B8C1DBF1A45}" type="presParOf" srcId="{86A6FF8D-E126-4FEA-8FEC-15E361A82DA9}" destId="{FBEE95BF-8E68-4A13-BCCD-459DDE363AC7}" srcOrd="21" destOrd="0" presId="urn:microsoft.com/office/officeart/2008/layout/LinedList"/>
    <dgm:cxn modelId="{4D6C5CE9-AA4E-4008-8AF6-64B0B9625C26}" type="presParOf" srcId="{86A6FF8D-E126-4FEA-8FEC-15E361A82DA9}" destId="{30706A3E-E15D-440F-A740-02371F079C09}" srcOrd="22" destOrd="0" presId="urn:microsoft.com/office/officeart/2008/layout/LinedList"/>
    <dgm:cxn modelId="{73AE5428-2974-4779-AF90-3EAB72B60EC2}" type="presParOf" srcId="{30706A3E-E15D-440F-A740-02371F079C09}" destId="{B3DE61E9-0840-4A83-8A4A-373D792A8760}" srcOrd="0" destOrd="0" presId="urn:microsoft.com/office/officeart/2008/layout/LinedList"/>
    <dgm:cxn modelId="{C8981260-7BDB-4B99-8008-2F3F0ACEADEE}" type="presParOf" srcId="{30706A3E-E15D-440F-A740-02371F079C09}" destId="{3B40298F-52BC-4670-9F0E-E538BF847D8D}" srcOrd="1" destOrd="0" presId="urn:microsoft.com/office/officeart/2008/layout/LinedList"/>
    <dgm:cxn modelId="{385A2741-FABE-479F-A73A-24B83DEB12D2}" type="presParOf" srcId="{30706A3E-E15D-440F-A740-02371F079C09}" destId="{504736EE-7E4B-4273-BFC1-6CEC9DB127D0}" srcOrd="2" destOrd="0" presId="urn:microsoft.com/office/officeart/2008/layout/LinedList"/>
    <dgm:cxn modelId="{F4716924-1C47-4134-AA40-103EC2C072EF}" type="presParOf" srcId="{86A6FF8D-E126-4FEA-8FEC-15E361A82DA9}" destId="{ADA92636-4FBC-4A2C-A3A4-01327F102B16}" srcOrd="23" destOrd="0" presId="urn:microsoft.com/office/officeart/2008/layout/LinedList"/>
    <dgm:cxn modelId="{D5B18EB5-3473-4087-9638-B453DB14A716}" type="presParOf" srcId="{86A6FF8D-E126-4FEA-8FEC-15E361A82DA9}" destId="{90DD469C-8A59-4C58-9483-F03005E85521}" srcOrd="24" destOrd="0" presId="urn:microsoft.com/office/officeart/2008/layout/LinedList"/>
    <dgm:cxn modelId="{FF7831D3-3C33-4F73-8C9E-205BD844F70C}" type="presParOf" srcId="{86A6FF8D-E126-4FEA-8FEC-15E361A82DA9}" destId="{91CE8371-467D-488B-A482-A5E8D7DA0223}" srcOrd="25" destOrd="0" presId="urn:microsoft.com/office/officeart/2008/layout/LinedList"/>
    <dgm:cxn modelId="{D71D2E63-5E71-4C09-B616-13D39FB8C8FA}" type="presParOf" srcId="{91CE8371-467D-488B-A482-A5E8D7DA0223}" destId="{4480D0AD-7C6C-4360-BC2C-1F07AB739542}" srcOrd="0" destOrd="0" presId="urn:microsoft.com/office/officeart/2008/layout/LinedList"/>
    <dgm:cxn modelId="{5E6466A2-1F8D-407C-9752-5699F6A86864}" type="presParOf" srcId="{91CE8371-467D-488B-A482-A5E8D7DA0223}" destId="{8A165BB4-4881-41C6-99C6-50ACABCFD78E}" srcOrd="1" destOrd="0" presId="urn:microsoft.com/office/officeart/2008/layout/LinedList"/>
    <dgm:cxn modelId="{51CA347B-983D-4C5A-ADCB-289F5E8E7A4F}" type="presParOf" srcId="{91CE8371-467D-488B-A482-A5E8D7DA0223}" destId="{B6548117-F75F-4E58-82A8-13D322B51EBB}" srcOrd="2" destOrd="0" presId="urn:microsoft.com/office/officeart/2008/layout/LinedList"/>
    <dgm:cxn modelId="{24CFA71F-6C49-473F-BD3F-337F998BB2AC}" type="presParOf" srcId="{86A6FF8D-E126-4FEA-8FEC-15E361A82DA9}" destId="{A4CC4C2A-4D59-4D54-825C-EA24B1A2016E}" srcOrd="26" destOrd="0" presId="urn:microsoft.com/office/officeart/2008/layout/LinedList"/>
    <dgm:cxn modelId="{03EDB923-7DF6-42AF-802E-AF8DDF42F3C8}" type="presParOf" srcId="{86A6FF8D-E126-4FEA-8FEC-15E361A82DA9}" destId="{FA7C3B13-4961-44AD-82E8-066327AA03F5}" srcOrd="27" destOrd="0" presId="urn:microsoft.com/office/officeart/2008/layout/LinedList"/>
    <dgm:cxn modelId="{F8564EB8-BC9D-46A8-8D27-83F33377EBB7}" type="presParOf" srcId="{86A6FF8D-E126-4FEA-8FEC-15E361A82DA9}" destId="{7695526B-7CAE-4AE0-B9F6-4B248E62F5E5}" srcOrd="28" destOrd="0" presId="urn:microsoft.com/office/officeart/2008/layout/LinedList"/>
    <dgm:cxn modelId="{71C6FE4A-E144-4313-AFD2-D8C8CC236AB0}" type="presParOf" srcId="{7695526B-7CAE-4AE0-B9F6-4B248E62F5E5}" destId="{55789561-17C8-45F9-BACA-FC80969E2053}" srcOrd="0" destOrd="0" presId="urn:microsoft.com/office/officeart/2008/layout/LinedList"/>
    <dgm:cxn modelId="{E71DDAA0-8F63-4754-9B2D-3F4A40693E81}" type="presParOf" srcId="{7695526B-7CAE-4AE0-B9F6-4B248E62F5E5}" destId="{0863AE64-82EC-4196-957D-DB04C1BDDA1F}" srcOrd="1" destOrd="0" presId="urn:microsoft.com/office/officeart/2008/layout/LinedList"/>
    <dgm:cxn modelId="{CBD93F09-DC38-44F4-95EB-A7C043F7028B}" type="presParOf" srcId="{7695526B-7CAE-4AE0-B9F6-4B248E62F5E5}" destId="{EC8B543C-BC67-43C3-A150-46D3A790921C}" srcOrd="2" destOrd="0" presId="urn:microsoft.com/office/officeart/2008/layout/LinedList"/>
    <dgm:cxn modelId="{6883D085-EEF5-43EC-A023-E63F8EC27A5F}" type="presParOf" srcId="{86A6FF8D-E126-4FEA-8FEC-15E361A82DA9}" destId="{5FF79136-3A1E-4093-97BB-D0A5E225671E}" srcOrd="29" destOrd="0" presId="urn:microsoft.com/office/officeart/2008/layout/LinedList"/>
    <dgm:cxn modelId="{8CADB512-8764-4DCA-A5E8-2AFFC80DA27C}" type="presParOf" srcId="{86A6FF8D-E126-4FEA-8FEC-15E361A82DA9}" destId="{1B8E8AAB-5740-4055-9C31-5D46CB7582CC}" srcOrd="30" destOrd="0" presId="urn:microsoft.com/office/officeart/2008/layout/LinedList"/>
    <dgm:cxn modelId="{18D22ED8-795A-4553-8073-D6DF4C354706}" type="presParOf" srcId="{86A6FF8D-E126-4FEA-8FEC-15E361A82DA9}" destId="{51A68443-5C5E-4CD9-8A79-2AFC21762678}" srcOrd="31" destOrd="0" presId="urn:microsoft.com/office/officeart/2008/layout/LinedList"/>
    <dgm:cxn modelId="{018D19D6-7E3B-4D46-BA50-6172940F2238}" type="presParOf" srcId="{51A68443-5C5E-4CD9-8A79-2AFC21762678}" destId="{83AF075E-1BB9-45FC-A6F6-8A472C8EA54E}" srcOrd="0" destOrd="0" presId="urn:microsoft.com/office/officeart/2008/layout/LinedList"/>
    <dgm:cxn modelId="{86EC0B02-A1E4-4F4C-B6DD-77B35FC2ADAF}" type="presParOf" srcId="{51A68443-5C5E-4CD9-8A79-2AFC21762678}" destId="{07472227-33D2-4870-AFC3-3BAF2B2FC6DC}" srcOrd="1" destOrd="0" presId="urn:microsoft.com/office/officeart/2008/layout/LinedList"/>
    <dgm:cxn modelId="{4EA6A4FD-93ED-43B3-A42B-D68B1978835C}" type="presParOf" srcId="{51A68443-5C5E-4CD9-8A79-2AFC21762678}" destId="{A48E63EA-846F-4F2D-8E6A-0FF4424CAA9F}" srcOrd="2" destOrd="0" presId="urn:microsoft.com/office/officeart/2008/layout/LinedList"/>
    <dgm:cxn modelId="{A1A75464-2A90-4BE3-A0AF-42AC2B90A5CB}" type="presParOf" srcId="{86A6FF8D-E126-4FEA-8FEC-15E361A82DA9}" destId="{792FCE25-B325-4BA8-85D8-26DFBF09A900}" srcOrd="32" destOrd="0" presId="urn:microsoft.com/office/officeart/2008/layout/LinedList"/>
    <dgm:cxn modelId="{D5E71AAE-9459-4EEF-A8A5-5D423242CFB0}" type="presParOf" srcId="{86A6FF8D-E126-4FEA-8FEC-15E361A82DA9}" destId="{151861BF-86F7-4C6C-8D8D-78B76E6FD88A}" srcOrd="3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99713FB-8C33-41DE-B741-1435F3F67601}" type="doc">
      <dgm:prSet loTypeId="urn:microsoft.com/office/officeart/2008/layout/LinedList" loCatId="hierarchy" qsTypeId="urn:microsoft.com/office/officeart/2005/8/quickstyle/simple1" qsCatId="simple" csTypeId="urn:microsoft.com/office/officeart/2005/8/colors/colorful2" csCatId="colorful" phldr="1"/>
      <dgm:spPr/>
      <dgm:t>
        <a:bodyPr/>
        <a:lstStyle/>
        <a:p>
          <a:endParaRPr lang="tr-TR"/>
        </a:p>
      </dgm:t>
    </dgm:pt>
    <dgm:pt modelId="{D3FD4E63-DB8B-4211-97E3-548FB2C8385A}">
      <dgm:prSet phldrT="[Metin]"/>
      <dgm:spPr/>
      <dgm:t>
        <a:bodyPr vert="vert270"/>
        <a:lstStyle/>
        <a:p>
          <a:pPr algn="ctr"/>
          <a:r>
            <a:rPr lang="tr-TR" b="1" dirty="0">
              <a:solidFill>
                <a:srgbClr val="C00000"/>
              </a:solidFill>
            </a:rPr>
            <a:t>LİDER</a:t>
          </a:r>
        </a:p>
      </dgm:t>
    </dgm:pt>
    <dgm:pt modelId="{7431BAD2-C803-4BD3-A347-CCC0530BCA24}" type="parTrans" cxnId="{82894707-2772-431F-A60B-28F541B744B0}">
      <dgm:prSet/>
      <dgm:spPr/>
      <dgm:t>
        <a:bodyPr/>
        <a:lstStyle/>
        <a:p>
          <a:endParaRPr lang="tr-TR"/>
        </a:p>
      </dgm:t>
    </dgm:pt>
    <dgm:pt modelId="{BEE166AD-4DA1-4F65-BD37-E97469EEFC25}" type="sibTrans" cxnId="{82894707-2772-431F-A60B-28F541B744B0}">
      <dgm:prSet/>
      <dgm:spPr/>
      <dgm:t>
        <a:bodyPr/>
        <a:lstStyle/>
        <a:p>
          <a:endParaRPr lang="tr-TR"/>
        </a:p>
      </dgm:t>
    </dgm:pt>
    <dgm:pt modelId="{D5CEE962-16D0-4B15-B8C3-B214FE65543E}">
      <dgm:prSet phldrT="[Metin]"/>
      <dgm:spPr/>
      <dgm:t>
        <a:bodyPr/>
        <a:lstStyle/>
        <a:p>
          <a:r>
            <a:rPr lang="tr-TR" dirty="0"/>
            <a:t>Yenilik yapar</a:t>
          </a:r>
        </a:p>
      </dgm:t>
    </dgm:pt>
    <dgm:pt modelId="{FB230664-7E66-492D-BB1B-7CB4BF904C1F}" type="parTrans" cxnId="{C2CE6778-FBF8-4933-A842-0BEB4D8811B7}">
      <dgm:prSet/>
      <dgm:spPr/>
      <dgm:t>
        <a:bodyPr/>
        <a:lstStyle/>
        <a:p>
          <a:endParaRPr lang="tr-TR"/>
        </a:p>
      </dgm:t>
    </dgm:pt>
    <dgm:pt modelId="{041094CC-A39D-415A-A958-F3F41B1D41C6}" type="sibTrans" cxnId="{C2CE6778-FBF8-4933-A842-0BEB4D8811B7}">
      <dgm:prSet/>
      <dgm:spPr/>
      <dgm:t>
        <a:bodyPr/>
        <a:lstStyle/>
        <a:p>
          <a:endParaRPr lang="tr-TR"/>
        </a:p>
      </dgm:t>
    </dgm:pt>
    <dgm:pt modelId="{3FCB7F26-2382-45D3-BEA2-005F493F10D8}">
      <dgm:prSet phldrT="[Metin]"/>
      <dgm:spPr/>
      <dgm:t>
        <a:bodyPr/>
        <a:lstStyle/>
        <a:p>
          <a:r>
            <a:rPr lang="tr-TR" dirty="0"/>
            <a:t>Orijinaldir</a:t>
          </a:r>
        </a:p>
      </dgm:t>
    </dgm:pt>
    <dgm:pt modelId="{632EC6C2-B2DA-4026-93E0-2C81BBCB56F2}" type="parTrans" cxnId="{5A9205A1-FF43-4345-B7D4-E96D68470C59}">
      <dgm:prSet/>
      <dgm:spPr/>
      <dgm:t>
        <a:bodyPr/>
        <a:lstStyle/>
        <a:p>
          <a:endParaRPr lang="tr-TR"/>
        </a:p>
      </dgm:t>
    </dgm:pt>
    <dgm:pt modelId="{DC83D892-86D8-4384-B53C-60EB08D9D321}" type="sibTrans" cxnId="{5A9205A1-FF43-4345-B7D4-E96D68470C59}">
      <dgm:prSet/>
      <dgm:spPr/>
      <dgm:t>
        <a:bodyPr/>
        <a:lstStyle/>
        <a:p>
          <a:endParaRPr lang="tr-TR"/>
        </a:p>
      </dgm:t>
    </dgm:pt>
    <dgm:pt modelId="{50B70F52-A93B-4B0C-BE4F-C777FF302EB4}">
      <dgm:prSet phldrT="[Metin]"/>
      <dgm:spPr/>
      <dgm:t>
        <a:bodyPr/>
        <a:lstStyle/>
        <a:p>
          <a:r>
            <a:rPr lang="tr-TR" dirty="0"/>
            <a:t>Geliştirir</a:t>
          </a:r>
        </a:p>
      </dgm:t>
    </dgm:pt>
    <dgm:pt modelId="{2F021ECE-E9D2-4C3D-BE1A-43A118A21608}" type="parTrans" cxnId="{67EFFB5B-4417-434F-A837-CB7C6114AD17}">
      <dgm:prSet/>
      <dgm:spPr/>
      <dgm:t>
        <a:bodyPr/>
        <a:lstStyle/>
        <a:p>
          <a:endParaRPr lang="tr-TR"/>
        </a:p>
      </dgm:t>
    </dgm:pt>
    <dgm:pt modelId="{8321D90A-7157-4E58-99C0-AD8993AB3F8D}" type="sibTrans" cxnId="{67EFFB5B-4417-434F-A837-CB7C6114AD17}">
      <dgm:prSet/>
      <dgm:spPr/>
      <dgm:t>
        <a:bodyPr/>
        <a:lstStyle/>
        <a:p>
          <a:endParaRPr lang="tr-TR"/>
        </a:p>
      </dgm:t>
    </dgm:pt>
    <dgm:pt modelId="{A04A4E5E-CC24-4F68-AE8A-3F8AD66C2D85}">
      <dgm:prSet phldrT="[Metin]"/>
      <dgm:spPr/>
      <dgm:t>
        <a:bodyPr/>
        <a:lstStyle/>
        <a:p>
          <a:endParaRPr lang="tr-TR" dirty="0"/>
        </a:p>
      </dgm:t>
    </dgm:pt>
    <dgm:pt modelId="{1BBE2FC5-46FD-40AE-B130-B92849B93610}" type="parTrans" cxnId="{1565B116-AD31-4B67-AC8E-1460AA730549}">
      <dgm:prSet/>
      <dgm:spPr/>
      <dgm:t>
        <a:bodyPr/>
        <a:lstStyle/>
        <a:p>
          <a:endParaRPr lang="tr-TR"/>
        </a:p>
      </dgm:t>
    </dgm:pt>
    <dgm:pt modelId="{C21F6EAE-2E65-4B86-A1EB-5F2A04F2F875}" type="sibTrans" cxnId="{1565B116-AD31-4B67-AC8E-1460AA730549}">
      <dgm:prSet/>
      <dgm:spPr/>
      <dgm:t>
        <a:bodyPr/>
        <a:lstStyle/>
        <a:p>
          <a:endParaRPr lang="tr-TR"/>
        </a:p>
      </dgm:t>
    </dgm:pt>
    <dgm:pt modelId="{1308666B-089E-455C-811C-22F382BF1B7C}">
      <dgm:prSet phldrT="[Metin]"/>
      <dgm:spPr/>
      <dgm:t>
        <a:bodyPr/>
        <a:lstStyle/>
        <a:p>
          <a:endParaRPr lang="tr-TR" dirty="0"/>
        </a:p>
      </dgm:t>
    </dgm:pt>
    <dgm:pt modelId="{A13FA5C3-8C4B-4960-9EF8-649C314A5CB5}" type="parTrans" cxnId="{5B726030-B0C8-4ED8-84C2-30123D99738E}">
      <dgm:prSet/>
      <dgm:spPr/>
      <dgm:t>
        <a:bodyPr/>
        <a:lstStyle/>
        <a:p>
          <a:endParaRPr lang="tr-TR"/>
        </a:p>
      </dgm:t>
    </dgm:pt>
    <dgm:pt modelId="{235E31AA-046C-4F5E-8E0E-8159D64BAD9B}" type="sibTrans" cxnId="{5B726030-B0C8-4ED8-84C2-30123D99738E}">
      <dgm:prSet/>
      <dgm:spPr/>
      <dgm:t>
        <a:bodyPr/>
        <a:lstStyle/>
        <a:p>
          <a:endParaRPr lang="tr-TR"/>
        </a:p>
      </dgm:t>
    </dgm:pt>
    <dgm:pt modelId="{7E10DC30-EA44-41B0-B896-F982F6B29BEE}">
      <dgm:prSet phldrT="[Metin]"/>
      <dgm:spPr/>
      <dgm:t>
        <a:bodyPr/>
        <a:lstStyle/>
        <a:p>
          <a:endParaRPr lang="tr-TR" dirty="0"/>
        </a:p>
      </dgm:t>
    </dgm:pt>
    <dgm:pt modelId="{F6B46A51-110F-491F-9620-2C78D3B2DF46}" type="parTrans" cxnId="{7A7E9848-01F3-4096-AF01-671A273B33B7}">
      <dgm:prSet/>
      <dgm:spPr/>
      <dgm:t>
        <a:bodyPr/>
        <a:lstStyle/>
        <a:p>
          <a:endParaRPr lang="tr-TR"/>
        </a:p>
      </dgm:t>
    </dgm:pt>
    <dgm:pt modelId="{8EB1CA8B-153C-42EF-B047-D374E96890D2}" type="sibTrans" cxnId="{7A7E9848-01F3-4096-AF01-671A273B33B7}">
      <dgm:prSet/>
      <dgm:spPr/>
      <dgm:t>
        <a:bodyPr/>
        <a:lstStyle/>
        <a:p>
          <a:endParaRPr lang="tr-TR"/>
        </a:p>
      </dgm:t>
    </dgm:pt>
    <dgm:pt modelId="{E761E6DC-C19C-49D5-8993-63B87EE7798D}">
      <dgm:prSet phldrT="[Metin]"/>
      <dgm:spPr/>
      <dgm:t>
        <a:bodyPr/>
        <a:lstStyle/>
        <a:p>
          <a:endParaRPr lang="tr-TR" dirty="0"/>
        </a:p>
      </dgm:t>
    </dgm:pt>
    <dgm:pt modelId="{B2338CE7-5581-4954-B07B-2428E872FE68}" type="parTrans" cxnId="{9BA2836C-4BB0-4154-863C-740A7F89268B}">
      <dgm:prSet/>
      <dgm:spPr/>
      <dgm:t>
        <a:bodyPr/>
        <a:lstStyle/>
        <a:p>
          <a:endParaRPr lang="tr-TR"/>
        </a:p>
      </dgm:t>
    </dgm:pt>
    <dgm:pt modelId="{1E0B0FCC-99A9-449C-AF3E-50C42E833FEC}" type="sibTrans" cxnId="{9BA2836C-4BB0-4154-863C-740A7F89268B}">
      <dgm:prSet/>
      <dgm:spPr/>
      <dgm:t>
        <a:bodyPr/>
        <a:lstStyle/>
        <a:p>
          <a:endParaRPr lang="tr-TR"/>
        </a:p>
      </dgm:t>
    </dgm:pt>
    <dgm:pt modelId="{70F137AF-63C2-45AB-810F-C5C9369005BA}">
      <dgm:prSet phldrT="[Metin]"/>
      <dgm:spPr/>
      <dgm:t>
        <a:bodyPr/>
        <a:lstStyle/>
        <a:p>
          <a:endParaRPr lang="tr-TR" dirty="0"/>
        </a:p>
      </dgm:t>
    </dgm:pt>
    <dgm:pt modelId="{8AD639BF-501C-4EFE-8959-C0898FEA450C}" type="parTrans" cxnId="{0C49AD71-B630-49DA-A491-F06754487099}">
      <dgm:prSet/>
      <dgm:spPr/>
      <dgm:t>
        <a:bodyPr/>
        <a:lstStyle/>
        <a:p>
          <a:endParaRPr lang="tr-TR"/>
        </a:p>
      </dgm:t>
    </dgm:pt>
    <dgm:pt modelId="{ADB2B7CA-3D84-492C-9103-0BBF779C9D7E}" type="sibTrans" cxnId="{0C49AD71-B630-49DA-A491-F06754487099}">
      <dgm:prSet/>
      <dgm:spPr/>
      <dgm:t>
        <a:bodyPr/>
        <a:lstStyle/>
        <a:p>
          <a:endParaRPr lang="tr-TR"/>
        </a:p>
      </dgm:t>
    </dgm:pt>
    <dgm:pt modelId="{F9C95761-B65F-407E-A40D-8F3AB2462441}">
      <dgm:prSet phldrT="[Metin]"/>
      <dgm:spPr/>
      <dgm:t>
        <a:bodyPr/>
        <a:lstStyle/>
        <a:p>
          <a:endParaRPr lang="tr-TR" dirty="0"/>
        </a:p>
      </dgm:t>
    </dgm:pt>
    <dgm:pt modelId="{B70AC282-65B5-4933-AFBE-3106735CF6DD}" type="parTrans" cxnId="{AEBBC793-DE7D-4F3A-892D-97CEF04FD079}">
      <dgm:prSet/>
      <dgm:spPr/>
      <dgm:t>
        <a:bodyPr/>
        <a:lstStyle/>
        <a:p>
          <a:endParaRPr lang="tr-TR"/>
        </a:p>
      </dgm:t>
    </dgm:pt>
    <dgm:pt modelId="{1C1C4170-8969-405E-825D-EA51E60861C7}" type="sibTrans" cxnId="{AEBBC793-DE7D-4F3A-892D-97CEF04FD079}">
      <dgm:prSet/>
      <dgm:spPr/>
      <dgm:t>
        <a:bodyPr/>
        <a:lstStyle/>
        <a:p>
          <a:endParaRPr lang="tr-TR"/>
        </a:p>
      </dgm:t>
    </dgm:pt>
    <dgm:pt modelId="{192CB5EC-B5BF-4CE4-A4FC-363F893FCBDA}">
      <dgm:prSet phldrT="[Metin]"/>
      <dgm:spPr/>
      <dgm:t>
        <a:bodyPr/>
        <a:lstStyle/>
        <a:p>
          <a:endParaRPr lang="tr-TR" dirty="0"/>
        </a:p>
      </dgm:t>
    </dgm:pt>
    <dgm:pt modelId="{5017B554-CA67-480C-9D02-16CD8843D949}" type="parTrans" cxnId="{2CAB0E5B-1A52-4F33-BA02-6771F271B379}">
      <dgm:prSet/>
      <dgm:spPr/>
      <dgm:t>
        <a:bodyPr/>
        <a:lstStyle/>
        <a:p>
          <a:endParaRPr lang="tr-TR"/>
        </a:p>
      </dgm:t>
    </dgm:pt>
    <dgm:pt modelId="{83579D8B-A09A-4523-B243-8718477D3E0E}" type="sibTrans" cxnId="{2CAB0E5B-1A52-4F33-BA02-6771F271B379}">
      <dgm:prSet/>
      <dgm:spPr/>
      <dgm:t>
        <a:bodyPr/>
        <a:lstStyle/>
        <a:p>
          <a:endParaRPr lang="tr-TR"/>
        </a:p>
      </dgm:t>
    </dgm:pt>
    <dgm:pt modelId="{0C454F84-36F1-42FA-8594-68E72C0535AB}">
      <dgm:prSet phldrT="[Metin]"/>
      <dgm:spPr/>
      <dgm:t>
        <a:bodyPr/>
        <a:lstStyle/>
        <a:p>
          <a:endParaRPr lang="tr-TR" dirty="0"/>
        </a:p>
      </dgm:t>
    </dgm:pt>
    <dgm:pt modelId="{BACFD7C1-F9BB-4430-AB8B-DD78D2ED9085}" type="parTrans" cxnId="{AD5A1348-1023-4A00-80AC-64465284A8CD}">
      <dgm:prSet/>
      <dgm:spPr/>
      <dgm:t>
        <a:bodyPr/>
        <a:lstStyle/>
        <a:p>
          <a:endParaRPr lang="tr-TR"/>
        </a:p>
      </dgm:t>
    </dgm:pt>
    <dgm:pt modelId="{BBC1E041-1D2D-4621-8F15-F0CB93B1610B}" type="sibTrans" cxnId="{AD5A1348-1023-4A00-80AC-64465284A8CD}">
      <dgm:prSet/>
      <dgm:spPr/>
      <dgm:t>
        <a:bodyPr/>
        <a:lstStyle/>
        <a:p>
          <a:endParaRPr lang="tr-TR"/>
        </a:p>
      </dgm:t>
    </dgm:pt>
    <dgm:pt modelId="{D5CBD6C0-F538-40A9-8382-95A3453014F8}" type="pres">
      <dgm:prSet presAssocID="{299713FB-8C33-41DE-B741-1435F3F67601}" presName="vert0" presStyleCnt="0">
        <dgm:presLayoutVars>
          <dgm:dir/>
          <dgm:animOne val="branch"/>
          <dgm:animLvl val="lvl"/>
        </dgm:presLayoutVars>
      </dgm:prSet>
      <dgm:spPr/>
      <dgm:t>
        <a:bodyPr/>
        <a:lstStyle/>
        <a:p>
          <a:endParaRPr lang="tr-TR"/>
        </a:p>
      </dgm:t>
    </dgm:pt>
    <dgm:pt modelId="{5229ECE9-DF02-4AA0-95F3-310B3DF88D2D}" type="pres">
      <dgm:prSet presAssocID="{D3FD4E63-DB8B-4211-97E3-548FB2C8385A}" presName="thickLine" presStyleLbl="alignNode1" presStyleIdx="0" presStyleCnt="1"/>
      <dgm:spPr/>
    </dgm:pt>
    <dgm:pt modelId="{0C444031-4683-463A-9FD2-EBDF08A00352}" type="pres">
      <dgm:prSet presAssocID="{D3FD4E63-DB8B-4211-97E3-548FB2C8385A}" presName="horz1" presStyleCnt="0"/>
      <dgm:spPr/>
    </dgm:pt>
    <dgm:pt modelId="{9CBED1C7-3EC4-4BD1-BB5A-8B1371BDB182}" type="pres">
      <dgm:prSet presAssocID="{D3FD4E63-DB8B-4211-97E3-548FB2C8385A}" presName="tx1" presStyleLbl="revTx" presStyleIdx="0" presStyleCnt="12"/>
      <dgm:spPr/>
      <dgm:t>
        <a:bodyPr/>
        <a:lstStyle/>
        <a:p>
          <a:endParaRPr lang="tr-TR"/>
        </a:p>
      </dgm:t>
    </dgm:pt>
    <dgm:pt modelId="{86A6FF8D-E126-4FEA-8FEC-15E361A82DA9}" type="pres">
      <dgm:prSet presAssocID="{D3FD4E63-DB8B-4211-97E3-548FB2C8385A}" presName="vert1" presStyleCnt="0"/>
      <dgm:spPr/>
    </dgm:pt>
    <dgm:pt modelId="{E95CC0F9-3850-4F2F-B99B-5C804A75F23D}" type="pres">
      <dgm:prSet presAssocID="{D5CEE962-16D0-4B15-B8C3-B214FE65543E}" presName="vertSpace2a" presStyleCnt="0"/>
      <dgm:spPr/>
    </dgm:pt>
    <dgm:pt modelId="{669C1E6D-C4F9-44D9-AED0-14253F55A460}" type="pres">
      <dgm:prSet presAssocID="{D5CEE962-16D0-4B15-B8C3-B214FE65543E}" presName="horz2" presStyleCnt="0"/>
      <dgm:spPr/>
    </dgm:pt>
    <dgm:pt modelId="{9BF02018-4E3C-43B4-8A0E-F13EEC9934CC}" type="pres">
      <dgm:prSet presAssocID="{D5CEE962-16D0-4B15-B8C3-B214FE65543E}" presName="horzSpace2" presStyleCnt="0"/>
      <dgm:spPr/>
    </dgm:pt>
    <dgm:pt modelId="{045104F6-B6EC-4773-9851-F13ED76106BC}" type="pres">
      <dgm:prSet presAssocID="{D5CEE962-16D0-4B15-B8C3-B214FE65543E}" presName="tx2" presStyleLbl="revTx" presStyleIdx="1" presStyleCnt="12"/>
      <dgm:spPr/>
      <dgm:t>
        <a:bodyPr/>
        <a:lstStyle/>
        <a:p>
          <a:endParaRPr lang="tr-TR"/>
        </a:p>
      </dgm:t>
    </dgm:pt>
    <dgm:pt modelId="{1F96F56E-C1BD-45A4-A000-BEFAD8FE14E7}" type="pres">
      <dgm:prSet presAssocID="{D5CEE962-16D0-4B15-B8C3-B214FE65543E}" presName="vert2" presStyleCnt="0"/>
      <dgm:spPr/>
    </dgm:pt>
    <dgm:pt modelId="{BAD2F24F-A507-4DA7-AC22-6F246A471D35}" type="pres">
      <dgm:prSet presAssocID="{D5CEE962-16D0-4B15-B8C3-B214FE65543E}" presName="thinLine2b" presStyleLbl="callout" presStyleIdx="0" presStyleCnt="11"/>
      <dgm:spPr/>
    </dgm:pt>
    <dgm:pt modelId="{F599B5BF-BC97-49E1-BE0B-344F7938A8AC}" type="pres">
      <dgm:prSet presAssocID="{D5CEE962-16D0-4B15-B8C3-B214FE65543E}" presName="vertSpace2b" presStyleCnt="0"/>
      <dgm:spPr/>
    </dgm:pt>
    <dgm:pt modelId="{34409986-5B38-4269-A131-42E334EA9899}" type="pres">
      <dgm:prSet presAssocID="{3FCB7F26-2382-45D3-BEA2-005F493F10D8}" presName="horz2" presStyleCnt="0"/>
      <dgm:spPr/>
    </dgm:pt>
    <dgm:pt modelId="{A5D1FD8F-A75B-4429-94D0-8EC3F2BD9EB5}" type="pres">
      <dgm:prSet presAssocID="{3FCB7F26-2382-45D3-BEA2-005F493F10D8}" presName="horzSpace2" presStyleCnt="0"/>
      <dgm:spPr/>
    </dgm:pt>
    <dgm:pt modelId="{739B1592-4CC6-43EE-8877-CC3C7243AB1D}" type="pres">
      <dgm:prSet presAssocID="{3FCB7F26-2382-45D3-BEA2-005F493F10D8}" presName="tx2" presStyleLbl="revTx" presStyleIdx="2" presStyleCnt="12"/>
      <dgm:spPr/>
      <dgm:t>
        <a:bodyPr/>
        <a:lstStyle/>
        <a:p>
          <a:endParaRPr lang="tr-TR"/>
        </a:p>
      </dgm:t>
    </dgm:pt>
    <dgm:pt modelId="{FAD9849A-0D69-491B-B846-773B0EFA6F41}" type="pres">
      <dgm:prSet presAssocID="{3FCB7F26-2382-45D3-BEA2-005F493F10D8}" presName="vert2" presStyleCnt="0"/>
      <dgm:spPr/>
    </dgm:pt>
    <dgm:pt modelId="{0DAE6649-41CD-4C29-837B-B0916C3E4DA5}" type="pres">
      <dgm:prSet presAssocID="{3FCB7F26-2382-45D3-BEA2-005F493F10D8}" presName="thinLine2b" presStyleLbl="callout" presStyleIdx="1" presStyleCnt="11"/>
      <dgm:spPr/>
    </dgm:pt>
    <dgm:pt modelId="{2363FF43-47D7-4C02-B286-0F4AF6B6FF6C}" type="pres">
      <dgm:prSet presAssocID="{3FCB7F26-2382-45D3-BEA2-005F493F10D8}" presName="vertSpace2b" presStyleCnt="0"/>
      <dgm:spPr/>
    </dgm:pt>
    <dgm:pt modelId="{A4568257-0B38-4AD9-B039-96DFC77769A9}" type="pres">
      <dgm:prSet presAssocID="{50B70F52-A93B-4B0C-BE4F-C777FF302EB4}" presName="horz2" presStyleCnt="0"/>
      <dgm:spPr/>
    </dgm:pt>
    <dgm:pt modelId="{8874155E-2858-4C56-B91A-0ECC68AECFA2}" type="pres">
      <dgm:prSet presAssocID="{50B70F52-A93B-4B0C-BE4F-C777FF302EB4}" presName="horzSpace2" presStyleCnt="0"/>
      <dgm:spPr/>
    </dgm:pt>
    <dgm:pt modelId="{E0744564-29A4-44B5-903C-FD3E7B15A99D}" type="pres">
      <dgm:prSet presAssocID="{50B70F52-A93B-4B0C-BE4F-C777FF302EB4}" presName="tx2" presStyleLbl="revTx" presStyleIdx="3" presStyleCnt="12"/>
      <dgm:spPr/>
      <dgm:t>
        <a:bodyPr/>
        <a:lstStyle/>
        <a:p>
          <a:endParaRPr lang="tr-TR"/>
        </a:p>
      </dgm:t>
    </dgm:pt>
    <dgm:pt modelId="{8B74E1E2-9A94-4F59-AE4E-C5F4B96333A4}" type="pres">
      <dgm:prSet presAssocID="{50B70F52-A93B-4B0C-BE4F-C777FF302EB4}" presName="vert2" presStyleCnt="0"/>
      <dgm:spPr/>
    </dgm:pt>
    <dgm:pt modelId="{3EDEBD12-6542-44AF-B4AB-DBA827CF81D0}" type="pres">
      <dgm:prSet presAssocID="{50B70F52-A93B-4B0C-BE4F-C777FF302EB4}" presName="thinLine2b" presStyleLbl="callout" presStyleIdx="2" presStyleCnt="11"/>
      <dgm:spPr/>
    </dgm:pt>
    <dgm:pt modelId="{F8FC7D09-6DF2-4FAA-8449-C26E84D713FE}" type="pres">
      <dgm:prSet presAssocID="{50B70F52-A93B-4B0C-BE4F-C777FF302EB4}" presName="vertSpace2b" presStyleCnt="0"/>
      <dgm:spPr/>
    </dgm:pt>
    <dgm:pt modelId="{CFA7283D-0FD6-4360-91E7-6EDF72E34107}" type="pres">
      <dgm:prSet presAssocID="{1308666B-089E-455C-811C-22F382BF1B7C}" presName="horz2" presStyleCnt="0"/>
      <dgm:spPr/>
    </dgm:pt>
    <dgm:pt modelId="{61A1C234-F153-451C-81E6-D63006524CEC}" type="pres">
      <dgm:prSet presAssocID="{1308666B-089E-455C-811C-22F382BF1B7C}" presName="horzSpace2" presStyleCnt="0"/>
      <dgm:spPr/>
    </dgm:pt>
    <dgm:pt modelId="{5F9F8182-9743-40B1-BC75-2042D3CC76A2}" type="pres">
      <dgm:prSet presAssocID="{1308666B-089E-455C-811C-22F382BF1B7C}" presName="tx2" presStyleLbl="revTx" presStyleIdx="4" presStyleCnt="12"/>
      <dgm:spPr/>
      <dgm:t>
        <a:bodyPr/>
        <a:lstStyle/>
        <a:p>
          <a:endParaRPr lang="tr-TR"/>
        </a:p>
      </dgm:t>
    </dgm:pt>
    <dgm:pt modelId="{BB333FFD-D95B-4DA5-B011-7C8F9733F105}" type="pres">
      <dgm:prSet presAssocID="{1308666B-089E-455C-811C-22F382BF1B7C}" presName="vert2" presStyleCnt="0"/>
      <dgm:spPr/>
    </dgm:pt>
    <dgm:pt modelId="{1569C7F5-2B4C-42AB-A332-4DB955D169B3}" type="pres">
      <dgm:prSet presAssocID="{1308666B-089E-455C-811C-22F382BF1B7C}" presName="thinLine2b" presStyleLbl="callout" presStyleIdx="3" presStyleCnt="11"/>
      <dgm:spPr/>
    </dgm:pt>
    <dgm:pt modelId="{E4BE6FD2-039F-471E-B812-E94BC34FED6D}" type="pres">
      <dgm:prSet presAssocID="{1308666B-089E-455C-811C-22F382BF1B7C}" presName="vertSpace2b" presStyleCnt="0"/>
      <dgm:spPr/>
    </dgm:pt>
    <dgm:pt modelId="{C433A7FF-2894-4FBF-B1A1-98759F7412C2}" type="pres">
      <dgm:prSet presAssocID="{7E10DC30-EA44-41B0-B896-F982F6B29BEE}" presName="horz2" presStyleCnt="0"/>
      <dgm:spPr/>
    </dgm:pt>
    <dgm:pt modelId="{1779C94D-9C1F-41A6-8A95-05FF740438C9}" type="pres">
      <dgm:prSet presAssocID="{7E10DC30-EA44-41B0-B896-F982F6B29BEE}" presName="horzSpace2" presStyleCnt="0"/>
      <dgm:spPr/>
    </dgm:pt>
    <dgm:pt modelId="{898986C2-A8FB-4113-876F-DA52A75CC79B}" type="pres">
      <dgm:prSet presAssocID="{7E10DC30-EA44-41B0-B896-F982F6B29BEE}" presName="tx2" presStyleLbl="revTx" presStyleIdx="5" presStyleCnt="12"/>
      <dgm:spPr/>
      <dgm:t>
        <a:bodyPr/>
        <a:lstStyle/>
        <a:p>
          <a:endParaRPr lang="tr-TR"/>
        </a:p>
      </dgm:t>
    </dgm:pt>
    <dgm:pt modelId="{C8F32288-6E99-4A7C-8D27-6C0E34105C09}" type="pres">
      <dgm:prSet presAssocID="{7E10DC30-EA44-41B0-B896-F982F6B29BEE}" presName="vert2" presStyleCnt="0"/>
      <dgm:spPr/>
    </dgm:pt>
    <dgm:pt modelId="{0F13C7BC-4136-44CA-92DC-F6E013F690F0}" type="pres">
      <dgm:prSet presAssocID="{7E10DC30-EA44-41B0-B896-F982F6B29BEE}" presName="thinLine2b" presStyleLbl="callout" presStyleIdx="4" presStyleCnt="11"/>
      <dgm:spPr/>
    </dgm:pt>
    <dgm:pt modelId="{689C8961-5B71-4837-8F0F-DF30E374AFC4}" type="pres">
      <dgm:prSet presAssocID="{7E10DC30-EA44-41B0-B896-F982F6B29BEE}" presName="vertSpace2b" presStyleCnt="0"/>
      <dgm:spPr/>
    </dgm:pt>
    <dgm:pt modelId="{C70AB184-D1E9-4048-9280-D53775BAEF16}" type="pres">
      <dgm:prSet presAssocID="{E761E6DC-C19C-49D5-8993-63B87EE7798D}" presName="horz2" presStyleCnt="0"/>
      <dgm:spPr/>
    </dgm:pt>
    <dgm:pt modelId="{8B2FF04E-9210-4737-B9EE-81F180066CBC}" type="pres">
      <dgm:prSet presAssocID="{E761E6DC-C19C-49D5-8993-63B87EE7798D}" presName="horzSpace2" presStyleCnt="0"/>
      <dgm:spPr/>
    </dgm:pt>
    <dgm:pt modelId="{0E4AB754-C94D-4E9F-86B3-2D2F47E10197}" type="pres">
      <dgm:prSet presAssocID="{E761E6DC-C19C-49D5-8993-63B87EE7798D}" presName="tx2" presStyleLbl="revTx" presStyleIdx="6" presStyleCnt="12"/>
      <dgm:spPr/>
      <dgm:t>
        <a:bodyPr/>
        <a:lstStyle/>
        <a:p>
          <a:endParaRPr lang="tr-TR"/>
        </a:p>
      </dgm:t>
    </dgm:pt>
    <dgm:pt modelId="{1B32BA71-167B-458C-A8CC-EE380E91E67C}" type="pres">
      <dgm:prSet presAssocID="{E761E6DC-C19C-49D5-8993-63B87EE7798D}" presName="vert2" presStyleCnt="0"/>
      <dgm:spPr/>
    </dgm:pt>
    <dgm:pt modelId="{BAB7CCBE-C1AE-4B58-AAD3-B42F5284D1B9}" type="pres">
      <dgm:prSet presAssocID="{E761E6DC-C19C-49D5-8993-63B87EE7798D}" presName="thinLine2b" presStyleLbl="callout" presStyleIdx="5" presStyleCnt="11"/>
      <dgm:spPr/>
    </dgm:pt>
    <dgm:pt modelId="{160F2273-E91D-41C4-9BD3-43B57537F1E4}" type="pres">
      <dgm:prSet presAssocID="{E761E6DC-C19C-49D5-8993-63B87EE7798D}" presName="vertSpace2b" presStyleCnt="0"/>
      <dgm:spPr/>
    </dgm:pt>
    <dgm:pt modelId="{7F3C3EFC-D7D9-468D-9339-2A2B8A798C73}" type="pres">
      <dgm:prSet presAssocID="{70F137AF-63C2-45AB-810F-C5C9369005BA}" presName="horz2" presStyleCnt="0"/>
      <dgm:spPr/>
    </dgm:pt>
    <dgm:pt modelId="{51FE4955-F288-4A13-BD46-331210B989A5}" type="pres">
      <dgm:prSet presAssocID="{70F137AF-63C2-45AB-810F-C5C9369005BA}" presName="horzSpace2" presStyleCnt="0"/>
      <dgm:spPr/>
    </dgm:pt>
    <dgm:pt modelId="{BA9A3868-5BCC-404D-87CE-EA2A2E080AC0}" type="pres">
      <dgm:prSet presAssocID="{70F137AF-63C2-45AB-810F-C5C9369005BA}" presName="tx2" presStyleLbl="revTx" presStyleIdx="7" presStyleCnt="12"/>
      <dgm:spPr/>
      <dgm:t>
        <a:bodyPr/>
        <a:lstStyle/>
        <a:p>
          <a:endParaRPr lang="tr-TR"/>
        </a:p>
      </dgm:t>
    </dgm:pt>
    <dgm:pt modelId="{84DD2611-4083-402D-8307-722C4ADFE636}" type="pres">
      <dgm:prSet presAssocID="{70F137AF-63C2-45AB-810F-C5C9369005BA}" presName="vert2" presStyleCnt="0"/>
      <dgm:spPr/>
    </dgm:pt>
    <dgm:pt modelId="{7D7DAD6E-E43F-4832-A4A2-7541CDC93476}" type="pres">
      <dgm:prSet presAssocID="{70F137AF-63C2-45AB-810F-C5C9369005BA}" presName="thinLine2b" presStyleLbl="callout" presStyleIdx="6" presStyleCnt="11"/>
      <dgm:spPr/>
    </dgm:pt>
    <dgm:pt modelId="{FBEE95BF-8E68-4A13-BCCD-459DDE363AC7}" type="pres">
      <dgm:prSet presAssocID="{70F137AF-63C2-45AB-810F-C5C9369005BA}" presName="vertSpace2b" presStyleCnt="0"/>
      <dgm:spPr/>
    </dgm:pt>
    <dgm:pt modelId="{30706A3E-E15D-440F-A740-02371F079C09}" type="pres">
      <dgm:prSet presAssocID="{F9C95761-B65F-407E-A40D-8F3AB2462441}" presName="horz2" presStyleCnt="0"/>
      <dgm:spPr/>
    </dgm:pt>
    <dgm:pt modelId="{B3DE61E9-0840-4A83-8A4A-373D792A8760}" type="pres">
      <dgm:prSet presAssocID="{F9C95761-B65F-407E-A40D-8F3AB2462441}" presName="horzSpace2" presStyleCnt="0"/>
      <dgm:spPr/>
    </dgm:pt>
    <dgm:pt modelId="{3B40298F-52BC-4670-9F0E-E538BF847D8D}" type="pres">
      <dgm:prSet presAssocID="{F9C95761-B65F-407E-A40D-8F3AB2462441}" presName="tx2" presStyleLbl="revTx" presStyleIdx="8" presStyleCnt="12"/>
      <dgm:spPr/>
      <dgm:t>
        <a:bodyPr/>
        <a:lstStyle/>
        <a:p>
          <a:endParaRPr lang="tr-TR"/>
        </a:p>
      </dgm:t>
    </dgm:pt>
    <dgm:pt modelId="{504736EE-7E4B-4273-BFC1-6CEC9DB127D0}" type="pres">
      <dgm:prSet presAssocID="{F9C95761-B65F-407E-A40D-8F3AB2462441}" presName="vert2" presStyleCnt="0"/>
      <dgm:spPr/>
    </dgm:pt>
    <dgm:pt modelId="{ADA92636-4FBC-4A2C-A3A4-01327F102B16}" type="pres">
      <dgm:prSet presAssocID="{F9C95761-B65F-407E-A40D-8F3AB2462441}" presName="thinLine2b" presStyleLbl="callout" presStyleIdx="7" presStyleCnt="11"/>
      <dgm:spPr/>
    </dgm:pt>
    <dgm:pt modelId="{90DD469C-8A59-4C58-9483-F03005E85521}" type="pres">
      <dgm:prSet presAssocID="{F9C95761-B65F-407E-A40D-8F3AB2462441}" presName="vertSpace2b" presStyleCnt="0"/>
      <dgm:spPr/>
    </dgm:pt>
    <dgm:pt modelId="{91CE8371-467D-488B-A482-A5E8D7DA0223}" type="pres">
      <dgm:prSet presAssocID="{192CB5EC-B5BF-4CE4-A4FC-363F893FCBDA}" presName="horz2" presStyleCnt="0"/>
      <dgm:spPr/>
    </dgm:pt>
    <dgm:pt modelId="{4480D0AD-7C6C-4360-BC2C-1F07AB739542}" type="pres">
      <dgm:prSet presAssocID="{192CB5EC-B5BF-4CE4-A4FC-363F893FCBDA}" presName="horzSpace2" presStyleCnt="0"/>
      <dgm:spPr/>
    </dgm:pt>
    <dgm:pt modelId="{8A165BB4-4881-41C6-99C6-50ACABCFD78E}" type="pres">
      <dgm:prSet presAssocID="{192CB5EC-B5BF-4CE4-A4FC-363F893FCBDA}" presName="tx2" presStyleLbl="revTx" presStyleIdx="9" presStyleCnt="12"/>
      <dgm:spPr/>
      <dgm:t>
        <a:bodyPr/>
        <a:lstStyle/>
        <a:p>
          <a:endParaRPr lang="tr-TR"/>
        </a:p>
      </dgm:t>
    </dgm:pt>
    <dgm:pt modelId="{B6548117-F75F-4E58-82A8-13D322B51EBB}" type="pres">
      <dgm:prSet presAssocID="{192CB5EC-B5BF-4CE4-A4FC-363F893FCBDA}" presName="vert2" presStyleCnt="0"/>
      <dgm:spPr/>
    </dgm:pt>
    <dgm:pt modelId="{A4CC4C2A-4D59-4D54-825C-EA24B1A2016E}" type="pres">
      <dgm:prSet presAssocID="{192CB5EC-B5BF-4CE4-A4FC-363F893FCBDA}" presName="thinLine2b" presStyleLbl="callout" presStyleIdx="8" presStyleCnt="11"/>
      <dgm:spPr/>
    </dgm:pt>
    <dgm:pt modelId="{FA7C3B13-4961-44AD-82E8-066327AA03F5}" type="pres">
      <dgm:prSet presAssocID="{192CB5EC-B5BF-4CE4-A4FC-363F893FCBDA}" presName="vertSpace2b" presStyleCnt="0"/>
      <dgm:spPr/>
    </dgm:pt>
    <dgm:pt modelId="{7695526B-7CAE-4AE0-B9F6-4B248E62F5E5}" type="pres">
      <dgm:prSet presAssocID="{0C454F84-36F1-42FA-8594-68E72C0535AB}" presName="horz2" presStyleCnt="0"/>
      <dgm:spPr/>
    </dgm:pt>
    <dgm:pt modelId="{55789561-17C8-45F9-BACA-FC80969E2053}" type="pres">
      <dgm:prSet presAssocID="{0C454F84-36F1-42FA-8594-68E72C0535AB}" presName="horzSpace2" presStyleCnt="0"/>
      <dgm:spPr/>
    </dgm:pt>
    <dgm:pt modelId="{0863AE64-82EC-4196-957D-DB04C1BDDA1F}" type="pres">
      <dgm:prSet presAssocID="{0C454F84-36F1-42FA-8594-68E72C0535AB}" presName="tx2" presStyleLbl="revTx" presStyleIdx="10" presStyleCnt="12"/>
      <dgm:spPr/>
      <dgm:t>
        <a:bodyPr/>
        <a:lstStyle/>
        <a:p>
          <a:endParaRPr lang="tr-TR"/>
        </a:p>
      </dgm:t>
    </dgm:pt>
    <dgm:pt modelId="{EC8B543C-BC67-43C3-A150-46D3A790921C}" type="pres">
      <dgm:prSet presAssocID="{0C454F84-36F1-42FA-8594-68E72C0535AB}" presName="vert2" presStyleCnt="0"/>
      <dgm:spPr/>
    </dgm:pt>
    <dgm:pt modelId="{5FF79136-3A1E-4093-97BB-D0A5E225671E}" type="pres">
      <dgm:prSet presAssocID="{0C454F84-36F1-42FA-8594-68E72C0535AB}" presName="thinLine2b" presStyleLbl="callout" presStyleIdx="9" presStyleCnt="11"/>
      <dgm:spPr/>
    </dgm:pt>
    <dgm:pt modelId="{1B8E8AAB-5740-4055-9C31-5D46CB7582CC}" type="pres">
      <dgm:prSet presAssocID="{0C454F84-36F1-42FA-8594-68E72C0535AB}" presName="vertSpace2b" presStyleCnt="0"/>
      <dgm:spPr/>
    </dgm:pt>
    <dgm:pt modelId="{51A68443-5C5E-4CD9-8A79-2AFC21762678}" type="pres">
      <dgm:prSet presAssocID="{A04A4E5E-CC24-4F68-AE8A-3F8AD66C2D85}" presName="horz2" presStyleCnt="0"/>
      <dgm:spPr/>
    </dgm:pt>
    <dgm:pt modelId="{83AF075E-1BB9-45FC-A6F6-8A472C8EA54E}" type="pres">
      <dgm:prSet presAssocID="{A04A4E5E-CC24-4F68-AE8A-3F8AD66C2D85}" presName="horzSpace2" presStyleCnt="0"/>
      <dgm:spPr/>
    </dgm:pt>
    <dgm:pt modelId="{07472227-33D2-4870-AFC3-3BAF2B2FC6DC}" type="pres">
      <dgm:prSet presAssocID="{A04A4E5E-CC24-4F68-AE8A-3F8AD66C2D85}" presName="tx2" presStyleLbl="revTx" presStyleIdx="11" presStyleCnt="12"/>
      <dgm:spPr/>
      <dgm:t>
        <a:bodyPr/>
        <a:lstStyle/>
        <a:p>
          <a:endParaRPr lang="tr-TR"/>
        </a:p>
      </dgm:t>
    </dgm:pt>
    <dgm:pt modelId="{A48E63EA-846F-4F2D-8E6A-0FF4424CAA9F}" type="pres">
      <dgm:prSet presAssocID="{A04A4E5E-CC24-4F68-AE8A-3F8AD66C2D85}" presName="vert2" presStyleCnt="0"/>
      <dgm:spPr/>
    </dgm:pt>
    <dgm:pt modelId="{792FCE25-B325-4BA8-85D8-26DFBF09A900}" type="pres">
      <dgm:prSet presAssocID="{A04A4E5E-CC24-4F68-AE8A-3F8AD66C2D85}" presName="thinLine2b" presStyleLbl="callout" presStyleIdx="10" presStyleCnt="11"/>
      <dgm:spPr/>
    </dgm:pt>
    <dgm:pt modelId="{151861BF-86F7-4C6C-8D8D-78B76E6FD88A}" type="pres">
      <dgm:prSet presAssocID="{A04A4E5E-CC24-4F68-AE8A-3F8AD66C2D85}" presName="vertSpace2b" presStyleCnt="0"/>
      <dgm:spPr/>
    </dgm:pt>
  </dgm:ptLst>
  <dgm:cxnLst>
    <dgm:cxn modelId="{63C30237-46F6-425C-A9FF-AD3F73AA0B2A}" type="presOf" srcId="{50B70F52-A93B-4B0C-BE4F-C777FF302EB4}" destId="{E0744564-29A4-44B5-903C-FD3E7B15A99D}" srcOrd="0" destOrd="0" presId="urn:microsoft.com/office/officeart/2008/layout/LinedList"/>
    <dgm:cxn modelId="{28EBFEFB-DECE-42A7-9E89-3C3D654BB46B}" type="presOf" srcId="{D5CEE962-16D0-4B15-B8C3-B214FE65543E}" destId="{045104F6-B6EC-4773-9851-F13ED76106BC}" srcOrd="0" destOrd="0" presId="urn:microsoft.com/office/officeart/2008/layout/LinedList"/>
    <dgm:cxn modelId="{82894707-2772-431F-A60B-28F541B744B0}" srcId="{299713FB-8C33-41DE-B741-1435F3F67601}" destId="{D3FD4E63-DB8B-4211-97E3-548FB2C8385A}" srcOrd="0" destOrd="0" parTransId="{7431BAD2-C803-4BD3-A347-CCC0530BCA24}" sibTransId="{BEE166AD-4DA1-4F65-BD37-E97469EEFC25}"/>
    <dgm:cxn modelId="{5B726030-B0C8-4ED8-84C2-30123D99738E}" srcId="{D3FD4E63-DB8B-4211-97E3-548FB2C8385A}" destId="{1308666B-089E-455C-811C-22F382BF1B7C}" srcOrd="3" destOrd="0" parTransId="{A13FA5C3-8C4B-4960-9EF8-649C314A5CB5}" sibTransId="{235E31AA-046C-4F5E-8E0E-8159D64BAD9B}"/>
    <dgm:cxn modelId="{60682695-4F22-472E-AD7A-B524E1A651F3}" type="presOf" srcId="{A04A4E5E-CC24-4F68-AE8A-3F8AD66C2D85}" destId="{07472227-33D2-4870-AFC3-3BAF2B2FC6DC}" srcOrd="0" destOrd="0" presId="urn:microsoft.com/office/officeart/2008/layout/LinedList"/>
    <dgm:cxn modelId="{997E7394-CE6A-4025-93BD-BD18311414EB}" type="presOf" srcId="{70F137AF-63C2-45AB-810F-C5C9369005BA}" destId="{BA9A3868-5BCC-404D-87CE-EA2A2E080AC0}" srcOrd="0" destOrd="0" presId="urn:microsoft.com/office/officeart/2008/layout/LinedList"/>
    <dgm:cxn modelId="{CBA691A2-63B1-48B1-8179-22F7697A5213}" type="presOf" srcId="{3FCB7F26-2382-45D3-BEA2-005F493F10D8}" destId="{739B1592-4CC6-43EE-8877-CC3C7243AB1D}" srcOrd="0" destOrd="0" presId="urn:microsoft.com/office/officeart/2008/layout/LinedList"/>
    <dgm:cxn modelId="{2A19D2FC-DEA8-4E02-A81D-F5865B79FF22}" type="presOf" srcId="{F9C95761-B65F-407E-A40D-8F3AB2462441}" destId="{3B40298F-52BC-4670-9F0E-E538BF847D8D}" srcOrd="0" destOrd="0" presId="urn:microsoft.com/office/officeart/2008/layout/LinedList"/>
    <dgm:cxn modelId="{AD5A1348-1023-4A00-80AC-64465284A8CD}" srcId="{D3FD4E63-DB8B-4211-97E3-548FB2C8385A}" destId="{0C454F84-36F1-42FA-8594-68E72C0535AB}" srcOrd="9" destOrd="0" parTransId="{BACFD7C1-F9BB-4430-AB8B-DD78D2ED9085}" sibTransId="{BBC1E041-1D2D-4621-8F15-F0CB93B1610B}"/>
    <dgm:cxn modelId="{48B59537-EB29-40D9-8BC2-6550BD9D2854}" type="presOf" srcId="{299713FB-8C33-41DE-B741-1435F3F67601}" destId="{D5CBD6C0-F538-40A9-8382-95A3453014F8}" srcOrd="0" destOrd="0" presId="urn:microsoft.com/office/officeart/2008/layout/LinedList"/>
    <dgm:cxn modelId="{7A7E9848-01F3-4096-AF01-671A273B33B7}" srcId="{D3FD4E63-DB8B-4211-97E3-548FB2C8385A}" destId="{7E10DC30-EA44-41B0-B896-F982F6B29BEE}" srcOrd="4" destOrd="0" parTransId="{F6B46A51-110F-491F-9620-2C78D3B2DF46}" sibTransId="{8EB1CA8B-153C-42EF-B047-D374E96890D2}"/>
    <dgm:cxn modelId="{A90AD9DC-D75F-4158-9262-BD6E9EFC87FB}" type="presOf" srcId="{1308666B-089E-455C-811C-22F382BF1B7C}" destId="{5F9F8182-9743-40B1-BC75-2042D3CC76A2}" srcOrd="0" destOrd="0" presId="urn:microsoft.com/office/officeart/2008/layout/LinedList"/>
    <dgm:cxn modelId="{9BA2836C-4BB0-4154-863C-740A7F89268B}" srcId="{D3FD4E63-DB8B-4211-97E3-548FB2C8385A}" destId="{E761E6DC-C19C-49D5-8993-63B87EE7798D}" srcOrd="5" destOrd="0" parTransId="{B2338CE7-5581-4954-B07B-2428E872FE68}" sibTransId="{1E0B0FCC-99A9-449C-AF3E-50C42E833FEC}"/>
    <dgm:cxn modelId="{A920421A-86C9-4AB1-A315-0071B66CE910}" type="presOf" srcId="{E761E6DC-C19C-49D5-8993-63B87EE7798D}" destId="{0E4AB754-C94D-4E9F-86B3-2D2F47E10197}" srcOrd="0" destOrd="0" presId="urn:microsoft.com/office/officeart/2008/layout/LinedList"/>
    <dgm:cxn modelId="{67EFFB5B-4417-434F-A837-CB7C6114AD17}" srcId="{D3FD4E63-DB8B-4211-97E3-548FB2C8385A}" destId="{50B70F52-A93B-4B0C-BE4F-C777FF302EB4}" srcOrd="2" destOrd="0" parTransId="{2F021ECE-E9D2-4C3D-BE1A-43A118A21608}" sibTransId="{8321D90A-7157-4E58-99C0-AD8993AB3F8D}"/>
    <dgm:cxn modelId="{5A9205A1-FF43-4345-B7D4-E96D68470C59}" srcId="{D3FD4E63-DB8B-4211-97E3-548FB2C8385A}" destId="{3FCB7F26-2382-45D3-BEA2-005F493F10D8}" srcOrd="1" destOrd="0" parTransId="{632EC6C2-B2DA-4026-93E0-2C81BBCB56F2}" sibTransId="{DC83D892-86D8-4384-B53C-60EB08D9D321}"/>
    <dgm:cxn modelId="{1B20DFF6-56B5-4AE6-BEDD-01BC93A8FC4A}" type="presOf" srcId="{D3FD4E63-DB8B-4211-97E3-548FB2C8385A}" destId="{9CBED1C7-3EC4-4BD1-BB5A-8B1371BDB182}" srcOrd="0" destOrd="0" presId="urn:microsoft.com/office/officeart/2008/layout/LinedList"/>
    <dgm:cxn modelId="{7EAAE628-D324-469B-A9F4-B6053E9EC62B}" type="presOf" srcId="{0C454F84-36F1-42FA-8594-68E72C0535AB}" destId="{0863AE64-82EC-4196-957D-DB04C1BDDA1F}" srcOrd="0" destOrd="0" presId="urn:microsoft.com/office/officeart/2008/layout/LinedList"/>
    <dgm:cxn modelId="{0C49AD71-B630-49DA-A491-F06754487099}" srcId="{D3FD4E63-DB8B-4211-97E3-548FB2C8385A}" destId="{70F137AF-63C2-45AB-810F-C5C9369005BA}" srcOrd="6" destOrd="0" parTransId="{8AD639BF-501C-4EFE-8959-C0898FEA450C}" sibTransId="{ADB2B7CA-3D84-492C-9103-0BBF779C9D7E}"/>
    <dgm:cxn modelId="{1565B116-AD31-4B67-AC8E-1460AA730549}" srcId="{D3FD4E63-DB8B-4211-97E3-548FB2C8385A}" destId="{A04A4E5E-CC24-4F68-AE8A-3F8AD66C2D85}" srcOrd="10" destOrd="0" parTransId="{1BBE2FC5-46FD-40AE-B130-B92849B93610}" sibTransId="{C21F6EAE-2E65-4B86-A1EB-5F2A04F2F875}"/>
    <dgm:cxn modelId="{87BE9D33-E7B7-4C53-AE32-31490636006F}" type="presOf" srcId="{7E10DC30-EA44-41B0-B896-F982F6B29BEE}" destId="{898986C2-A8FB-4113-876F-DA52A75CC79B}" srcOrd="0" destOrd="0" presId="urn:microsoft.com/office/officeart/2008/layout/LinedList"/>
    <dgm:cxn modelId="{2CAB0E5B-1A52-4F33-BA02-6771F271B379}" srcId="{D3FD4E63-DB8B-4211-97E3-548FB2C8385A}" destId="{192CB5EC-B5BF-4CE4-A4FC-363F893FCBDA}" srcOrd="8" destOrd="0" parTransId="{5017B554-CA67-480C-9D02-16CD8843D949}" sibTransId="{83579D8B-A09A-4523-B243-8718477D3E0E}"/>
    <dgm:cxn modelId="{AEBBC793-DE7D-4F3A-892D-97CEF04FD079}" srcId="{D3FD4E63-DB8B-4211-97E3-548FB2C8385A}" destId="{F9C95761-B65F-407E-A40D-8F3AB2462441}" srcOrd="7" destOrd="0" parTransId="{B70AC282-65B5-4933-AFBE-3106735CF6DD}" sibTransId="{1C1C4170-8969-405E-825D-EA51E60861C7}"/>
    <dgm:cxn modelId="{B13B7687-6D48-4BC7-9783-378EC0C97626}" type="presOf" srcId="{192CB5EC-B5BF-4CE4-A4FC-363F893FCBDA}" destId="{8A165BB4-4881-41C6-99C6-50ACABCFD78E}" srcOrd="0" destOrd="0" presId="urn:microsoft.com/office/officeart/2008/layout/LinedList"/>
    <dgm:cxn modelId="{C2CE6778-FBF8-4933-A842-0BEB4D8811B7}" srcId="{D3FD4E63-DB8B-4211-97E3-548FB2C8385A}" destId="{D5CEE962-16D0-4B15-B8C3-B214FE65543E}" srcOrd="0" destOrd="0" parTransId="{FB230664-7E66-492D-BB1B-7CB4BF904C1F}" sibTransId="{041094CC-A39D-415A-A958-F3F41B1D41C6}"/>
    <dgm:cxn modelId="{0AB95E92-04A0-4688-92A3-2C93B0BFA519}" type="presParOf" srcId="{D5CBD6C0-F538-40A9-8382-95A3453014F8}" destId="{5229ECE9-DF02-4AA0-95F3-310B3DF88D2D}" srcOrd="0" destOrd="0" presId="urn:microsoft.com/office/officeart/2008/layout/LinedList"/>
    <dgm:cxn modelId="{FB04E1E4-6287-44B2-B9AF-F5159BF5DE05}" type="presParOf" srcId="{D5CBD6C0-F538-40A9-8382-95A3453014F8}" destId="{0C444031-4683-463A-9FD2-EBDF08A00352}" srcOrd="1" destOrd="0" presId="urn:microsoft.com/office/officeart/2008/layout/LinedList"/>
    <dgm:cxn modelId="{FC5EC009-4328-4040-BD87-206AD3307BE7}" type="presParOf" srcId="{0C444031-4683-463A-9FD2-EBDF08A00352}" destId="{9CBED1C7-3EC4-4BD1-BB5A-8B1371BDB182}" srcOrd="0" destOrd="0" presId="urn:microsoft.com/office/officeart/2008/layout/LinedList"/>
    <dgm:cxn modelId="{B0A64395-6A24-4A50-96FE-B06A1F8E6130}" type="presParOf" srcId="{0C444031-4683-463A-9FD2-EBDF08A00352}" destId="{86A6FF8D-E126-4FEA-8FEC-15E361A82DA9}" srcOrd="1" destOrd="0" presId="urn:microsoft.com/office/officeart/2008/layout/LinedList"/>
    <dgm:cxn modelId="{33F25C2A-222F-4A89-8413-A354D5680EEA}" type="presParOf" srcId="{86A6FF8D-E126-4FEA-8FEC-15E361A82DA9}" destId="{E95CC0F9-3850-4F2F-B99B-5C804A75F23D}" srcOrd="0" destOrd="0" presId="urn:microsoft.com/office/officeart/2008/layout/LinedList"/>
    <dgm:cxn modelId="{14067689-5E75-4F4D-9E33-D36C310D7EA2}" type="presParOf" srcId="{86A6FF8D-E126-4FEA-8FEC-15E361A82DA9}" destId="{669C1E6D-C4F9-44D9-AED0-14253F55A460}" srcOrd="1" destOrd="0" presId="urn:microsoft.com/office/officeart/2008/layout/LinedList"/>
    <dgm:cxn modelId="{10B9BB70-57B0-4800-BDE6-D3BCBC258B4F}" type="presParOf" srcId="{669C1E6D-C4F9-44D9-AED0-14253F55A460}" destId="{9BF02018-4E3C-43B4-8A0E-F13EEC9934CC}" srcOrd="0" destOrd="0" presId="urn:microsoft.com/office/officeart/2008/layout/LinedList"/>
    <dgm:cxn modelId="{2E7E11F6-DD5F-4931-8B1F-D472928560D9}" type="presParOf" srcId="{669C1E6D-C4F9-44D9-AED0-14253F55A460}" destId="{045104F6-B6EC-4773-9851-F13ED76106BC}" srcOrd="1" destOrd="0" presId="urn:microsoft.com/office/officeart/2008/layout/LinedList"/>
    <dgm:cxn modelId="{E3E9DEEA-6A08-4F85-9E6A-DB331894091B}" type="presParOf" srcId="{669C1E6D-C4F9-44D9-AED0-14253F55A460}" destId="{1F96F56E-C1BD-45A4-A000-BEFAD8FE14E7}" srcOrd="2" destOrd="0" presId="urn:microsoft.com/office/officeart/2008/layout/LinedList"/>
    <dgm:cxn modelId="{374A44F2-0893-4E87-B9BE-F54A8E4A8F88}" type="presParOf" srcId="{86A6FF8D-E126-4FEA-8FEC-15E361A82DA9}" destId="{BAD2F24F-A507-4DA7-AC22-6F246A471D35}" srcOrd="2" destOrd="0" presId="urn:microsoft.com/office/officeart/2008/layout/LinedList"/>
    <dgm:cxn modelId="{3C852209-0D52-4D05-91A0-18EC23F258F8}" type="presParOf" srcId="{86A6FF8D-E126-4FEA-8FEC-15E361A82DA9}" destId="{F599B5BF-BC97-49E1-BE0B-344F7938A8AC}" srcOrd="3" destOrd="0" presId="urn:microsoft.com/office/officeart/2008/layout/LinedList"/>
    <dgm:cxn modelId="{3EC08B73-31DB-4FBC-8D59-A32D1AFBB177}" type="presParOf" srcId="{86A6FF8D-E126-4FEA-8FEC-15E361A82DA9}" destId="{34409986-5B38-4269-A131-42E334EA9899}" srcOrd="4" destOrd="0" presId="urn:microsoft.com/office/officeart/2008/layout/LinedList"/>
    <dgm:cxn modelId="{888EFCC5-1A6B-400D-B1A5-A2FF5F7867EF}" type="presParOf" srcId="{34409986-5B38-4269-A131-42E334EA9899}" destId="{A5D1FD8F-A75B-4429-94D0-8EC3F2BD9EB5}" srcOrd="0" destOrd="0" presId="urn:microsoft.com/office/officeart/2008/layout/LinedList"/>
    <dgm:cxn modelId="{81C8DCB3-F391-4F77-AB1E-A28EB4233B62}" type="presParOf" srcId="{34409986-5B38-4269-A131-42E334EA9899}" destId="{739B1592-4CC6-43EE-8877-CC3C7243AB1D}" srcOrd="1" destOrd="0" presId="urn:microsoft.com/office/officeart/2008/layout/LinedList"/>
    <dgm:cxn modelId="{8E726BFA-78C9-4D01-BB0A-14F023138798}" type="presParOf" srcId="{34409986-5B38-4269-A131-42E334EA9899}" destId="{FAD9849A-0D69-491B-B846-773B0EFA6F41}" srcOrd="2" destOrd="0" presId="urn:microsoft.com/office/officeart/2008/layout/LinedList"/>
    <dgm:cxn modelId="{8633321C-139B-4C20-80A2-672568C764B4}" type="presParOf" srcId="{86A6FF8D-E126-4FEA-8FEC-15E361A82DA9}" destId="{0DAE6649-41CD-4C29-837B-B0916C3E4DA5}" srcOrd="5" destOrd="0" presId="urn:microsoft.com/office/officeart/2008/layout/LinedList"/>
    <dgm:cxn modelId="{80C05B6D-6D95-4662-89A0-99CB9A442AFB}" type="presParOf" srcId="{86A6FF8D-E126-4FEA-8FEC-15E361A82DA9}" destId="{2363FF43-47D7-4C02-B286-0F4AF6B6FF6C}" srcOrd="6" destOrd="0" presId="urn:microsoft.com/office/officeart/2008/layout/LinedList"/>
    <dgm:cxn modelId="{38671E0D-5AB9-4638-BF7F-CF38E90B560B}" type="presParOf" srcId="{86A6FF8D-E126-4FEA-8FEC-15E361A82DA9}" destId="{A4568257-0B38-4AD9-B039-96DFC77769A9}" srcOrd="7" destOrd="0" presId="urn:microsoft.com/office/officeart/2008/layout/LinedList"/>
    <dgm:cxn modelId="{6DC4A202-F53E-4F1D-9A50-99706644D5D6}" type="presParOf" srcId="{A4568257-0B38-4AD9-B039-96DFC77769A9}" destId="{8874155E-2858-4C56-B91A-0ECC68AECFA2}" srcOrd="0" destOrd="0" presId="urn:microsoft.com/office/officeart/2008/layout/LinedList"/>
    <dgm:cxn modelId="{101385F8-A51D-4585-8FE4-4F19469344FC}" type="presParOf" srcId="{A4568257-0B38-4AD9-B039-96DFC77769A9}" destId="{E0744564-29A4-44B5-903C-FD3E7B15A99D}" srcOrd="1" destOrd="0" presId="urn:microsoft.com/office/officeart/2008/layout/LinedList"/>
    <dgm:cxn modelId="{E37DF4A0-60BA-426E-A1B9-BC490CEA39CE}" type="presParOf" srcId="{A4568257-0B38-4AD9-B039-96DFC77769A9}" destId="{8B74E1E2-9A94-4F59-AE4E-C5F4B96333A4}" srcOrd="2" destOrd="0" presId="urn:microsoft.com/office/officeart/2008/layout/LinedList"/>
    <dgm:cxn modelId="{8CDF25BA-28F5-4301-A40D-BDAA59FAA8C5}" type="presParOf" srcId="{86A6FF8D-E126-4FEA-8FEC-15E361A82DA9}" destId="{3EDEBD12-6542-44AF-B4AB-DBA827CF81D0}" srcOrd="8" destOrd="0" presId="urn:microsoft.com/office/officeart/2008/layout/LinedList"/>
    <dgm:cxn modelId="{2FB89968-A35E-4047-AF85-99CF34F891DA}" type="presParOf" srcId="{86A6FF8D-E126-4FEA-8FEC-15E361A82DA9}" destId="{F8FC7D09-6DF2-4FAA-8449-C26E84D713FE}" srcOrd="9" destOrd="0" presId="urn:microsoft.com/office/officeart/2008/layout/LinedList"/>
    <dgm:cxn modelId="{5F4994BD-4543-4AEA-9169-62AAACCB02A1}" type="presParOf" srcId="{86A6FF8D-E126-4FEA-8FEC-15E361A82DA9}" destId="{CFA7283D-0FD6-4360-91E7-6EDF72E34107}" srcOrd="10" destOrd="0" presId="urn:microsoft.com/office/officeart/2008/layout/LinedList"/>
    <dgm:cxn modelId="{21D3EBE7-4862-4C0A-95C7-5F2C5D2B4BDE}" type="presParOf" srcId="{CFA7283D-0FD6-4360-91E7-6EDF72E34107}" destId="{61A1C234-F153-451C-81E6-D63006524CEC}" srcOrd="0" destOrd="0" presId="urn:microsoft.com/office/officeart/2008/layout/LinedList"/>
    <dgm:cxn modelId="{42089102-E382-4EB3-849A-EAD51AAE01C9}" type="presParOf" srcId="{CFA7283D-0FD6-4360-91E7-6EDF72E34107}" destId="{5F9F8182-9743-40B1-BC75-2042D3CC76A2}" srcOrd="1" destOrd="0" presId="urn:microsoft.com/office/officeart/2008/layout/LinedList"/>
    <dgm:cxn modelId="{741CA7FD-376D-4B1A-AF77-91509EB63D1B}" type="presParOf" srcId="{CFA7283D-0FD6-4360-91E7-6EDF72E34107}" destId="{BB333FFD-D95B-4DA5-B011-7C8F9733F105}" srcOrd="2" destOrd="0" presId="urn:microsoft.com/office/officeart/2008/layout/LinedList"/>
    <dgm:cxn modelId="{68A45C1C-9745-4925-B731-2B6DA8EF717A}" type="presParOf" srcId="{86A6FF8D-E126-4FEA-8FEC-15E361A82DA9}" destId="{1569C7F5-2B4C-42AB-A332-4DB955D169B3}" srcOrd="11" destOrd="0" presId="urn:microsoft.com/office/officeart/2008/layout/LinedList"/>
    <dgm:cxn modelId="{611B9AA5-8C9F-486C-A40B-DEC56E5818E7}" type="presParOf" srcId="{86A6FF8D-E126-4FEA-8FEC-15E361A82DA9}" destId="{E4BE6FD2-039F-471E-B812-E94BC34FED6D}" srcOrd="12" destOrd="0" presId="urn:microsoft.com/office/officeart/2008/layout/LinedList"/>
    <dgm:cxn modelId="{369B1C80-EAAF-4BD1-AADC-7272E2AED4A9}" type="presParOf" srcId="{86A6FF8D-E126-4FEA-8FEC-15E361A82DA9}" destId="{C433A7FF-2894-4FBF-B1A1-98759F7412C2}" srcOrd="13" destOrd="0" presId="urn:microsoft.com/office/officeart/2008/layout/LinedList"/>
    <dgm:cxn modelId="{7F31759E-7A51-42A8-997C-FA7F55D66A93}" type="presParOf" srcId="{C433A7FF-2894-4FBF-B1A1-98759F7412C2}" destId="{1779C94D-9C1F-41A6-8A95-05FF740438C9}" srcOrd="0" destOrd="0" presId="urn:microsoft.com/office/officeart/2008/layout/LinedList"/>
    <dgm:cxn modelId="{A6A083FE-DA13-4EF1-8CB5-A6AFAA7BA029}" type="presParOf" srcId="{C433A7FF-2894-4FBF-B1A1-98759F7412C2}" destId="{898986C2-A8FB-4113-876F-DA52A75CC79B}" srcOrd="1" destOrd="0" presId="urn:microsoft.com/office/officeart/2008/layout/LinedList"/>
    <dgm:cxn modelId="{5A0C24A9-75AB-4F48-B7B4-1C84B6A76B4D}" type="presParOf" srcId="{C433A7FF-2894-4FBF-B1A1-98759F7412C2}" destId="{C8F32288-6E99-4A7C-8D27-6C0E34105C09}" srcOrd="2" destOrd="0" presId="urn:microsoft.com/office/officeart/2008/layout/LinedList"/>
    <dgm:cxn modelId="{7DB45DA7-949C-45C8-A0A2-059F693D46A0}" type="presParOf" srcId="{86A6FF8D-E126-4FEA-8FEC-15E361A82DA9}" destId="{0F13C7BC-4136-44CA-92DC-F6E013F690F0}" srcOrd="14" destOrd="0" presId="urn:microsoft.com/office/officeart/2008/layout/LinedList"/>
    <dgm:cxn modelId="{90DD054A-2EED-40E7-9096-1C33556E82F0}" type="presParOf" srcId="{86A6FF8D-E126-4FEA-8FEC-15E361A82DA9}" destId="{689C8961-5B71-4837-8F0F-DF30E374AFC4}" srcOrd="15" destOrd="0" presId="urn:microsoft.com/office/officeart/2008/layout/LinedList"/>
    <dgm:cxn modelId="{25DB945D-236D-4025-A3CD-FFC5E96E25A1}" type="presParOf" srcId="{86A6FF8D-E126-4FEA-8FEC-15E361A82DA9}" destId="{C70AB184-D1E9-4048-9280-D53775BAEF16}" srcOrd="16" destOrd="0" presId="urn:microsoft.com/office/officeart/2008/layout/LinedList"/>
    <dgm:cxn modelId="{D0E898FA-A56D-4CAB-B6FA-6FAB2DC8149B}" type="presParOf" srcId="{C70AB184-D1E9-4048-9280-D53775BAEF16}" destId="{8B2FF04E-9210-4737-B9EE-81F180066CBC}" srcOrd="0" destOrd="0" presId="urn:microsoft.com/office/officeart/2008/layout/LinedList"/>
    <dgm:cxn modelId="{A0ACCCAB-A4FB-44F3-BB40-B88A8CF02DD8}" type="presParOf" srcId="{C70AB184-D1E9-4048-9280-D53775BAEF16}" destId="{0E4AB754-C94D-4E9F-86B3-2D2F47E10197}" srcOrd="1" destOrd="0" presId="urn:microsoft.com/office/officeart/2008/layout/LinedList"/>
    <dgm:cxn modelId="{E36580B8-5F96-452F-B217-1DAEC2E22227}" type="presParOf" srcId="{C70AB184-D1E9-4048-9280-D53775BAEF16}" destId="{1B32BA71-167B-458C-A8CC-EE380E91E67C}" srcOrd="2" destOrd="0" presId="urn:microsoft.com/office/officeart/2008/layout/LinedList"/>
    <dgm:cxn modelId="{717E11C6-3F9F-4BC3-AFFD-3D4D96B6D67C}" type="presParOf" srcId="{86A6FF8D-E126-4FEA-8FEC-15E361A82DA9}" destId="{BAB7CCBE-C1AE-4B58-AAD3-B42F5284D1B9}" srcOrd="17" destOrd="0" presId="urn:microsoft.com/office/officeart/2008/layout/LinedList"/>
    <dgm:cxn modelId="{C62076D7-9F9F-429C-8699-234D3EBD79C4}" type="presParOf" srcId="{86A6FF8D-E126-4FEA-8FEC-15E361A82DA9}" destId="{160F2273-E91D-41C4-9BD3-43B57537F1E4}" srcOrd="18" destOrd="0" presId="urn:microsoft.com/office/officeart/2008/layout/LinedList"/>
    <dgm:cxn modelId="{7DF2B1C6-4860-440B-B65B-7CBA731E398A}" type="presParOf" srcId="{86A6FF8D-E126-4FEA-8FEC-15E361A82DA9}" destId="{7F3C3EFC-D7D9-468D-9339-2A2B8A798C73}" srcOrd="19" destOrd="0" presId="urn:microsoft.com/office/officeart/2008/layout/LinedList"/>
    <dgm:cxn modelId="{75902937-FE4D-44F9-8898-B206BEBEFCAD}" type="presParOf" srcId="{7F3C3EFC-D7D9-468D-9339-2A2B8A798C73}" destId="{51FE4955-F288-4A13-BD46-331210B989A5}" srcOrd="0" destOrd="0" presId="urn:microsoft.com/office/officeart/2008/layout/LinedList"/>
    <dgm:cxn modelId="{AE11EA32-0393-43F6-BD34-3CAC1C9B3C6B}" type="presParOf" srcId="{7F3C3EFC-D7D9-468D-9339-2A2B8A798C73}" destId="{BA9A3868-5BCC-404D-87CE-EA2A2E080AC0}" srcOrd="1" destOrd="0" presId="urn:microsoft.com/office/officeart/2008/layout/LinedList"/>
    <dgm:cxn modelId="{A5A58A15-E8F6-415D-A90C-94D3487450C3}" type="presParOf" srcId="{7F3C3EFC-D7D9-468D-9339-2A2B8A798C73}" destId="{84DD2611-4083-402D-8307-722C4ADFE636}" srcOrd="2" destOrd="0" presId="urn:microsoft.com/office/officeart/2008/layout/LinedList"/>
    <dgm:cxn modelId="{BDC6FB38-14BB-4936-BCA2-E0ED39770507}" type="presParOf" srcId="{86A6FF8D-E126-4FEA-8FEC-15E361A82DA9}" destId="{7D7DAD6E-E43F-4832-A4A2-7541CDC93476}" srcOrd="20" destOrd="0" presId="urn:microsoft.com/office/officeart/2008/layout/LinedList"/>
    <dgm:cxn modelId="{CF4D029A-2024-47D7-A574-818EE81EE0D9}" type="presParOf" srcId="{86A6FF8D-E126-4FEA-8FEC-15E361A82DA9}" destId="{FBEE95BF-8E68-4A13-BCCD-459DDE363AC7}" srcOrd="21" destOrd="0" presId="urn:microsoft.com/office/officeart/2008/layout/LinedList"/>
    <dgm:cxn modelId="{72F33426-B457-472E-B8C0-F6D2C7CD0B36}" type="presParOf" srcId="{86A6FF8D-E126-4FEA-8FEC-15E361A82DA9}" destId="{30706A3E-E15D-440F-A740-02371F079C09}" srcOrd="22" destOrd="0" presId="urn:microsoft.com/office/officeart/2008/layout/LinedList"/>
    <dgm:cxn modelId="{A6B90205-FDFB-4640-B44B-5DD3AEA04CBD}" type="presParOf" srcId="{30706A3E-E15D-440F-A740-02371F079C09}" destId="{B3DE61E9-0840-4A83-8A4A-373D792A8760}" srcOrd="0" destOrd="0" presId="urn:microsoft.com/office/officeart/2008/layout/LinedList"/>
    <dgm:cxn modelId="{61734788-3855-4E0F-BB10-691E99790413}" type="presParOf" srcId="{30706A3E-E15D-440F-A740-02371F079C09}" destId="{3B40298F-52BC-4670-9F0E-E538BF847D8D}" srcOrd="1" destOrd="0" presId="urn:microsoft.com/office/officeart/2008/layout/LinedList"/>
    <dgm:cxn modelId="{76DA4601-5E95-4A72-80FD-B1023C21E6CF}" type="presParOf" srcId="{30706A3E-E15D-440F-A740-02371F079C09}" destId="{504736EE-7E4B-4273-BFC1-6CEC9DB127D0}" srcOrd="2" destOrd="0" presId="urn:microsoft.com/office/officeart/2008/layout/LinedList"/>
    <dgm:cxn modelId="{BD8D4FF4-2BD1-42B1-8955-1B98BB266B26}" type="presParOf" srcId="{86A6FF8D-E126-4FEA-8FEC-15E361A82DA9}" destId="{ADA92636-4FBC-4A2C-A3A4-01327F102B16}" srcOrd="23" destOrd="0" presId="urn:microsoft.com/office/officeart/2008/layout/LinedList"/>
    <dgm:cxn modelId="{5BFC33AA-1C95-4458-B993-CD8D099A97DA}" type="presParOf" srcId="{86A6FF8D-E126-4FEA-8FEC-15E361A82DA9}" destId="{90DD469C-8A59-4C58-9483-F03005E85521}" srcOrd="24" destOrd="0" presId="urn:microsoft.com/office/officeart/2008/layout/LinedList"/>
    <dgm:cxn modelId="{84946C1E-2348-4F0D-8D98-5FA4824B4B6A}" type="presParOf" srcId="{86A6FF8D-E126-4FEA-8FEC-15E361A82DA9}" destId="{91CE8371-467D-488B-A482-A5E8D7DA0223}" srcOrd="25" destOrd="0" presId="urn:microsoft.com/office/officeart/2008/layout/LinedList"/>
    <dgm:cxn modelId="{BE61176F-1BF7-45E3-9197-8F118581EE30}" type="presParOf" srcId="{91CE8371-467D-488B-A482-A5E8D7DA0223}" destId="{4480D0AD-7C6C-4360-BC2C-1F07AB739542}" srcOrd="0" destOrd="0" presId="urn:microsoft.com/office/officeart/2008/layout/LinedList"/>
    <dgm:cxn modelId="{B4821B8F-8C7E-4FBA-B142-85575E85B0EF}" type="presParOf" srcId="{91CE8371-467D-488B-A482-A5E8D7DA0223}" destId="{8A165BB4-4881-41C6-99C6-50ACABCFD78E}" srcOrd="1" destOrd="0" presId="urn:microsoft.com/office/officeart/2008/layout/LinedList"/>
    <dgm:cxn modelId="{D6CCA624-DE3A-48AA-8AEC-CD3FDB74D08F}" type="presParOf" srcId="{91CE8371-467D-488B-A482-A5E8D7DA0223}" destId="{B6548117-F75F-4E58-82A8-13D322B51EBB}" srcOrd="2" destOrd="0" presId="urn:microsoft.com/office/officeart/2008/layout/LinedList"/>
    <dgm:cxn modelId="{C114DEB8-A708-4446-B218-C47F9B09AB20}" type="presParOf" srcId="{86A6FF8D-E126-4FEA-8FEC-15E361A82DA9}" destId="{A4CC4C2A-4D59-4D54-825C-EA24B1A2016E}" srcOrd="26" destOrd="0" presId="urn:microsoft.com/office/officeart/2008/layout/LinedList"/>
    <dgm:cxn modelId="{2A8081FE-E7C9-44B2-BEAB-138875AB202A}" type="presParOf" srcId="{86A6FF8D-E126-4FEA-8FEC-15E361A82DA9}" destId="{FA7C3B13-4961-44AD-82E8-066327AA03F5}" srcOrd="27" destOrd="0" presId="urn:microsoft.com/office/officeart/2008/layout/LinedList"/>
    <dgm:cxn modelId="{2CCC64BF-A199-4468-926C-1485C30F4F57}" type="presParOf" srcId="{86A6FF8D-E126-4FEA-8FEC-15E361A82DA9}" destId="{7695526B-7CAE-4AE0-B9F6-4B248E62F5E5}" srcOrd="28" destOrd="0" presId="urn:microsoft.com/office/officeart/2008/layout/LinedList"/>
    <dgm:cxn modelId="{44DD6A02-AD5D-4C07-B235-4AA0EE60A169}" type="presParOf" srcId="{7695526B-7CAE-4AE0-B9F6-4B248E62F5E5}" destId="{55789561-17C8-45F9-BACA-FC80969E2053}" srcOrd="0" destOrd="0" presId="urn:microsoft.com/office/officeart/2008/layout/LinedList"/>
    <dgm:cxn modelId="{6B4FC632-AE53-47B7-A1D3-1A19DC8C647B}" type="presParOf" srcId="{7695526B-7CAE-4AE0-B9F6-4B248E62F5E5}" destId="{0863AE64-82EC-4196-957D-DB04C1BDDA1F}" srcOrd="1" destOrd="0" presId="urn:microsoft.com/office/officeart/2008/layout/LinedList"/>
    <dgm:cxn modelId="{4BE99DA0-FA0B-4090-84C7-F0CA90FCE8D2}" type="presParOf" srcId="{7695526B-7CAE-4AE0-B9F6-4B248E62F5E5}" destId="{EC8B543C-BC67-43C3-A150-46D3A790921C}" srcOrd="2" destOrd="0" presId="urn:microsoft.com/office/officeart/2008/layout/LinedList"/>
    <dgm:cxn modelId="{BFFBCE40-BC62-4E91-8FB2-D41D22DE6B72}" type="presParOf" srcId="{86A6FF8D-E126-4FEA-8FEC-15E361A82DA9}" destId="{5FF79136-3A1E-4093-97BB-D0A5E225671E}" srcOrd="29" destOrd="0" presId="urn:microsoft.com/office/officeart/2008/layout/LinedList"/>
    <dgm:cxn modelId="{A6F42DE4-67FF-4D8C-BE25-3EEEDBB6E96E}" type="presParOf" srcId="{86A6FF8D-E126-4FEA-8FEC-15E361A82DA9}" destId="{1B8E8AAB-5740-4055-9C31-5D46CB7582CC}" srcOrd="30" destOrd="0" presId="urn:microsoft.com/office/officeart/2008/layout/LinedList"/>
    <dgm:cxn modelId="{AF6B0D4C-D732-4F49-B2FA-AE14726F19F8}" type="presParOf" srcId="{86A6FF8D-E126-4FEA-8FEC-15E361A82DA9}" destId="{51A68443-5C5E-4CD9-8A79-2AFC21762678}" srcOrd="31" destOrd="0" presId="urn:microsoft.com/office/officeart/2008/layout/LinedList"/>
    <dgm:cxn modelId="{2FA66F14-3788-466E-B407-A94C765E03DB}" type="presParOf" srcId="{51A68443-5C5E-4CD9-8A79-2AFC21762678}" destId="{83AF075E-1BB9-45FC-A6F6-8A472C8EA54E}" srcOrd="0" destOrd="0" presId="urn:microsoft.com/office/officeart/2008/layout/LinedList"/>
    <dgm:cxn modelId="{DF5D1584-E994-4709-A266-C024BCB6EFAA}" type="presParOf" srcId="{51A68443-5C5E-4CD9-8A79-2AFC21762678}" destId="{07472227-33D2-4870-AFC3-3BAF2B2FC6DC}" srcOrd="1" destOrd="0" presId="urn:microsoft.com/office/officeart/2008/layout/LinedList"/>
    <dgm:cxn modelId="{04E0DA40-0BE5-428D-999F-B621E907F45B}" type="presParOf" srcId="{51A68443-5C5E-4CD9-8A79-2AFC21762678}" destId="{A48E63EA-846F-4F2D-8E6A-0FF4424CAA9F}" srcOrd="2" destOrd="0" presId="urn:microsoft.com/office/officeart/2008/layout/LinedList"/>
    <dgm:cxn modelId="{BFBAC93F-48A2-49EB-91BD-E082A5BC72FD}" type="presParOf" srcId="{86A6FF8D-E126-4FEA-8FEC-15E361A82DA9}" destId="{792FCE25-B325-4BA8-85D8-26DFBF09A900}" srcOrd="32" destOrd="0" presId="urn:microsoft.com/office/officeart/2008/layout/LinedList"/>
    <dgm:cxn modelId="{DC58DBCF-4C24-4D17-9E46-C70EBCF7A11A}" type="presParOf" srcId="{86A6FF8D-E126-4FEA-8FEC-15E361A82DA9}" destId="{151861BF-86F7-4C6C-8D8D-78B76E6FD88A}" srcOrd="33"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DA9B466-CAA2-7346-8BAD-BE4F43AA110C}" type="doc">
      <dgm:prSet loTypeId="urn:microsoft.com/office/officeart/2005/8/layout/vList3" loCatId="" qsTypeId="urn:microsoft.com/office/officeart/2005/8/quickstyle/simple1" qsCatId="simple" csTypeId="urn:microsoft.com/office/officeart/2005/8/colors/accent1_1" csCatId="accent1" phldr="1"/>
      <dgm:spPr/>
      <dgm:t>
        <a:bodyPr/>
        <a:lstStyle/>
        <a:p>
          <a:endParaRPr lang="tr-TR"/>
        </a:p>
      </dgm:t>
    </dgm:pt>
    <dgm:pt modelId="{69DB9CB8-7CD6-5249-B94F-2B6562FFF298}">
      <dgm:prSet phldrT="[Metin]"/>
      <dgm:spPr/>
      <dgm:t>
        <a:bodyPr/>
        <a:lstStyle/>
        <a:p>
          <a:r>
            <a:rPr lang="tr-TR" dirty="0"/>
            <a:t>Kendini doğru tanımak</a:t>
          </a:r>
        </a:p>
      </dgm:t>
    </dgm:pt>
    <dgm:pt modelId="{F9F51AA2-8301-844B-9DD4-8F0A9DBD882D}" type="parTrans" cxnId="{685135C2-C8B0-1645-9462-2AB343A6A6AA}">
      <dgm:prSet/>
      <dgm:spPr/>
      <dgm:t>
        <a:bodyPr/>
        <a:lstStyle/>
        <a:p>
          <a:endParaRPr lang="tr-TR"/>
        </a:p>
      </dgm:t>
    </dgm:pt>
    <dgm:pt modelId="{DB46EECC-0416-D84B-B78E-AFC67604EE8F}" type="sibTrans" cxnId="{685135C2-C8B0-1645-9462-2AB343A6A6AA}">
      <dgm:prSet/>
      <dgm:spPr/>
      <dgm:t>
        <a:bodyPr/>
        <a:lstStyle/>
        <a:p>
          <a:endParaRPr lang="tr-TR"/>
        </a:p>
      </dgm:t>
    </dgm:pt>
    <dgm:pt modelId="{28733524-906A-344B-8BC2-8CD84DC30DDC}">
      <dgm:prSet phldrT="[Metin]"/>
      <dgm:spPr/>
      <dgm:t>
        <a:bodyPr/>
        <a:lstStyle/>
        <a:p>
          <a:r>
            <a:rPr lang="tr-TR" dirty="0"/>
            <a:t>Kendisi olmak</a:t>
          </a:r>
        </a:p>
      </dgm:t>
    </dgm:pt>
    <dgm:pt modelId="{09945F47-F2C3-E743-A1E1-B1B019CF60C6}" type="parTrans" cxnId="{5FD73BF7-BAD3-9040-AB7F-0B0A83F46C46}">
      <dgm:prSet/>
      <dgm:spPr/>
      <dgm:t>
        <a:bodyPr/>
        <a:lstStyle/>
        <a:p>
          <a:endParaRPr lang="tr-TR"/>
        </a:p>
      </dgm:t>
    </dgm:pt>
    <dgm:pt modelId="{08557B44-DBBE-914B-BA8C-5E9353514F97}" type="sibTrans" cxnId="{5FD73BF7-BAD3-9040-AB7F-0B0A83F46C46}">
      <dgm:prSet/>
      <dgm:spPr/>
      <dgm:t>
        <a:bodyPr/>
        <a:lstStyle/>
        <a:p>
          <a:endParaRPr lang="tr-TR"/>
        </a:p>
      </dgm:t>
    </dgm:pt>
    <dgm:pt modelId="{84CB94AB-0C5C-F644-835E-F4F98CD74EC6}">
      <dgm:prSet phldrT="[Metin]"/>
      <dgm:spPr/>
      <dgm:t>
        <a:bodyPr/>
        <a:lstStyle/>
        <a:p>
          <a:r>
            <a:rPr lang="tr-TR" dirty="0"/>
            <a:t>Yüksek motivasyonlu olmak</a:t>
          </a:r>
        </a:p>
      </dgm:t>
    </dgm:pt>
    <dgm:pt modelId="{3140ABB8-8F8B-6C48-83E3-008DF52DF63E}" type="parTrans" cxnId="{E0910635-F788-8641-96D9-EB79AB378E7E}">
      <dgm:prSet/>
      <dgm:spPr/>
      <dgm:t>
        <a:bodyPr/>
        <a:lstStyle/>
        <a:p>
          <a:endParaRPr lang="tr-TR"/>
        </a:p>
      </dgm:t>
    </dgm:pt>
    <dgm:pt modelId="{4D8CB311-F732-CA49-B897-936526537133}" type="sibTrans" cxnId="{E0910635-F788-8641-96D9-EB79AB378E7E}">
      <dgm:prSet/>
      <dgm:spPr/>
      <dgm:t>
        <a:bodyPr/>
        <a:lstStyle/>
        <a:p>
          <a:endParaRPr lang="tr-TR"/>
        </a:p>
      </dgm:t>
    </dgm:pt>
    <dgm:pt modelId="{47E7A3EF-26B6-6343-BE61-6991F85F72B8}">
      <dgm:prSet phldrT="[Metin]"/>
      <dgm:spPr/>
      <dgm:t>
        <a:bodyPr/>
        <a:lstStyle/>
        <a:p>
          <a:r>
            <a:rPr lang="tr-TR" dirty="0"/>
            <a:t>Etkin iletişim kabiliyetine sahip olmak</a:t>
          </a:r>
        </a:p>
      </dgm:t>
    </dgm:pt>
    <dgm:pt modelId="{45BB8621-CF58-A049-A5CF-987A0A05DE8E}" type="parTrans" cxnId="{D5F9EB0C-E27A-2D4D-8726-4D137ECF0EBB}">
      <dgm:prSet/>
      <dgm:spPr/>
      <dgm:t>
        <a:bodyPr/>
        <a:lstStyle/>
        <a:p>
          <a:endParaRPr lang="tr-TR"/>
        </a:p>
      </dgm:t>
    </dgm:pt>
    <dgm:pt modelId="{61D5D6A9-2472-5B43-846B-13F2D83AC50D}" type="sibTrans" cxnId="{D5F9EB0C-E27A-2D4D-8726-4D137ECF0EBB}">
      <dgm:prSet/>
      <dgm:spPr/>
      <dgm:t>
        <a:bodyPr/>
        <a:lstStyle/>
        <a:p>
          <a:endParaRPr lang="tr-TR"/>
        </a:p>
      </dgm:t>
    </dgm:pt>
    <dgm:pt modelId="{3002D099-C0D5-2340-82F1-4C97B7861733}">
      <dgm:prSet phldrT="[Metin]"/>
      <dgm:spPr/>
      <dgm:t>
        <a:bodyPr/>
        <a:lstStyle/>
        <a:p>
          <a:r>
            <a:rPr lang="tr-TR" dirty="0"/>
            <a:t>Esnek/toleranslı olabilmek</a:t>
          </a:r>
        </a:p>
      </dgm:t>
    </dgm:pt>
    <dgm:pt modelId="{840DD8C9-F74A-4D45-99E5-C92D41F81EF8}" type="parTrans" cxnId="{196C0C4C-2BA5-4048-8E61-A6124F7EE686}">
      <dgm:prSet/>
      <dgm:spPr/>
      <dgm:t>
        <a:bodyPr/>
        <a:lstStyle/>
        <a:p>
          <a:endParaRPr lang="tr-TR"/>
        </a:p>
      </dgm:t>
    </dgm:pt>
    <dgm:pt modelId="{B8AD2A1C-8442-EB4C-B2E9-CA69C16939A3}" type="sibTrans" cxnId="{196C0C4C-2BA5-4048-8E61-A6124F7EE686}">
      <dgm:prSet/>
      <dgm:spPr/>
      <dgm:t>
        <a:bodyPr/>
        <a:lstStyle/>
        <a:p>
          <a:endParaRPr lang="tr-TR"/>
        </a:p>
      </dgm:t>
    </dgm:pt>
    <dgm:pt modelId="{7623145A-9842-2E43-B439-632CEAF3D837}">
      <dgm:prSet phldrT="[Metin]"/>
      <dgm:spPr/>
      <dgm:t>
        <a:bodyPr/>
        <a:lstStyle/>
        <a:p>
          <a:r>
            <a:rPr lang="tr-TR" dirty="0"/>
            <a:t>Hedef ve beklentilerini iyi tanımlamak</a:t>
          </a:r>
        </a:p>
      </dgm:t>
    </dgm:pt>
    <dgm:pt modelId="{E069D30B-9BFF-9B47-B7CC-A051C0C16AF0}" type="parTrans" cxnId="{FE025D20-B65D-7149-A3A8-B2A1F080442F}">
      <dgm:prSet/>
      <dgm:spPr/>
      <dgm:t>
        <a:bodyPr/>
        <a:lstStyle/>
        <a:p>
          <a:endParaRPr lang="tr-TR"/>
        </a:p>
      </dgm:t>
    </dgm:pt>
    <dgm:pt modelId="{966F3CF1-9AEB-8344-B2C8-38DEAF58B902}" type="sibTrans" cxnId="{FE025D20-B65D-7149-A3A8-B2A1F080442F}">
      <dgm:prSet/>
      <dgm:spPr/>
      <dgm:t>
        <a:bodyPr/>
        <a:lstStyle/>
        <a:p>
          <a:endParaRPr lang="tr-TR"/>
        </a:p>
      </dgm:t>
    </dgm:pt>
    <dgm:pt modelId="{D84264C7-ED60-4946-8F3E-D718D1BE3EB6}">
      <dgm:prSet phldrT="[Metin]"/>
      <dgm:spPr/>
      <dgm:t>
        <a:bodyPr/>
        <a:lstStyle/>
        <a:p>
          <a:r>
            <a:rPr lang="tr-TR" dirty="0"/>
            <a:t>Takipçileri üzerinde iyi bir gözlemci olmak</a:t>
          </a:r>
        </a:p>
      </dgm:t>
    </dgm:pt>
    <dgm:pt modelId="{0118F8C8-9893-9049-8F5B-3FC32D9DC77C}" type="parTrans" cxnId="{8C9593B4-55B2-5D48-9984-591D80F0325D}">
      <dgm:prSet/>
      <dgm:spPr/>
      <dgm:t>
        <a:bodyPr/>
        <a:lstStyle/>
        <a:p>
          <a:endParaRPr lang="tr-TR"/>
        </a:p>
      </dgm:t>
    </dgm:pt>
    <dgm:pt modelId="{A48A44C9-A834-B644-A05D-24DD08AD05D7}" type="sibTrans" cxnId="{8C9593B4-55B2-5D48-9984-591D80F0325D}">
      <dgm:prSet/>
      <dgm:spPr/>
      <dgm:t>
        <a:bodyPr/>
        <a:lstStyle/>
        <a:p>
          <a:endParaRPr lang="tr-TR"/>
        </a:p>
      </dgm:t>
    </dgm:pt>
    <dgm:pt modelId="{19FCD230-86C8-D64D-8604-AB63F3837ACF}">
      <dgm:prSet phldrT="[Metin]"/>
      <dgm:spPr/>
      <dgm:t>
        <a:bodyPr/>
        <a:lstStyle/>
        <a:p>
          <a:r>
            <a:rPr lang="tr-TR" dirty="0"/>
            <a:t>Takipçilerinin potansiyelini keşfetmek ve onu açığa çıkarmak</a:t>
          </a:r>
        </a:p>
      </dgm:t>
    </dgm:pt>
    <dgm:pt modelId="{93E5E941-0ADF-484F-A535-C4ACC6A7A5F4}" type="parTrans" cxnId="{3C2B0470-0B99-D940-B1A4-AC11592CFC66}">
      <dgm:prSet/>
      <dgm:spPr/>
      <dgm:t>
        <a:bodyPr/>
        <a:lstStyle/>
        <a:p>
          <a:endParaRPr lang="tr-TR"/>
        </a:p>
      </dgm:t>
    </dgm:pt>
    <dgm:pt modelId="{925B003F-B720-5448-97E6-1F6F55B93A48}" type="sibTrans" cxnId="{3C2B0470-0B99-D940-B1A4-AC11592CFC66}">
      <dgm:prSet/>
      <dgm:spPr/>
      <dgm:t>
        <a:bodyPr/>
        <a:lstStyle/>
        <a:p>
          <a:endParaRPr lang="tr-TR"/>
        </a:p>
      </dgm:t>
    </dgm:pt>
    <dgm:pt modelId="{AE91B985-B9DB-5D4E-AB11-A64E7E885A11}">
      <dgm:prSet phldrT="[Metin]"/>
      <dgm:spPr/>
      <dgm:t>
        <a:bodyPr/>
        <a:lstStyle/>
        <a:p>
          <a:r>
            <a:rPr lang="tr-TR" dirty="0" smtClean="0"/>
            <a:t>Özerk inisiyatif alanı sağlamak</a:t>
          </a:r>
          <a:endParaRPr lang="tr-TR" dirty="0"/>
        </a:p>
      </dgm:t>
    </dgm:pt>
    <dgm:pt modelId="{74591BA6-2856-D54B-92EE-934BC9A5AB5A}" type="parTrans" cxnId="{BFE3AE0B-7E4A-2640-A796-5BA015747ECA}">
      <dgm:prSet/>
      <dgm:spPr/>
      <dgm:t>
        <a:bodyPr/>
        <a:lstStyle/>
        <a:p>
          <a:endParaRPr lang="tr-TR"/>
        </a:p>
      </dgm:t>
    </dgm:pt>
    <dgm:pt modelId="{CB69343F-68AA-134F-8C42-E878A6F3AC4F}" type="sibTrans" cxnId="{BFE3AE0B-7E4A-2640-A796-5BA015747ECA}">
      <dgm:prSet/>
      <dgm:spPr/>
      <dgm:t>
        <a:bodyPr/>
        <a:lstStyle/>
        <a:p>
          <a:endParaRPr lang="tr-TR"/>
        </a:p>
      </dgm:t>
    </dgm:pt>
    <dgm:pt modelId="{8738AD3A-C2C5-9545-B889-38D9DC4411DA}">
      <dgm:prSet phldrT="[Metin]"/>
      <dgm:spPr/>
      <dgm:t>
        <a:bodyPr/>
        <a:lstStyle/>
        <a:p>
          <a:r>
            <a:rPr lang="tr-TR" dirty="0"/>
            <a:t>İyi bir örnek olmak</a:t>
          </a:r>
        </a:p>
      </dgm:t>
    </dgm:pt>
    <dgm:pt modelId="{5F8C049C-BB67-764D-9ECC-9C17E5F32FEF}" type="parTrans" cxnId="{0908A2AA-E705-6041-A81E-D05A3EB7C45F}">
      <dgm:prSet/>
      <dgm:spPr/>
      <dgm:t>
        <a:bodyPr/>
        <a:lstStyle/>
        <a:p>
          <a:endParaRPr lang="tr-TR"/>
        </a:p>
      </dgm:t>
    </dgm:pt>
    <dgm:pt modelId="{2E9AE666-7E57-FC42-AA57-719272850E8D}" type="sibTrans" cxnId="{0908A2AA-E705-6041-A81E-D05A3EB7C45F}">
      <dgm:prSet/>
      <dgm:spPr/>
      <dgm:t>
        <a:bodyPr/>
        <a:lstStyle/>
        <a:p>
          <a:endParaRPr lang="tr-TR"/>
        </a:p>
      </dgm:t>
    </dgm:pt>
    <dgm:pt modelId="{E7E31BA8-04E9-7642-81BC-DBA420C7D45C}" type="pres">
      <dgm:prSet presAssocID="{1DA9B466-CAA2-7346-8BAD-BE4F43AA110C}" presName="linearFlow" presStyleCnt="0">
        <dgm:presLayoutVars>
          <dgm:dir/>
          <dgm:resizeHandles val="exact"/>
        </dgm:presLayoutVars>
      </dgm:prSet>
      <dgm:spPr/>
      <dgm:t>
        <a:bodyPr/>
        <a:lstStyle/>
        <a:p>
          <a:endParaRPr lang="tr-TR"/>
        </a:p>
      </dgm:t>
    </dgm:pt>
    <dgm:pt modelId="{686B5A56-E8A9-9E47-8B68-D9BB40E4E79F}" type="pres">
      <dgm:prSet presAssocID="{69DB9CB8-7CD6-5249-B94F-2B6562FFF298}" presName="composite" presStyleCnt="0"/>
      <dgm:spPr/>
    </dgm:pt>
    <dgm:pt modelId="{67FAA97E-8B14-6D49-B5CE-09A55D44820F}" type="pres">
      <dgm:prSet presAssocID="{69DB9CB8-7CD6-5249-B94F-2B6562FFF298}" presName="imgShp" presStyleLbl="fgImgPlace1" presStyleIdx="0" presStyleCnt="10"/>
      <dgm:spPr/>
    </dgm:pt>
    <dgm:pt modelId="{6331D37D-DF8D-1847-B4FB-FCF33916FCF4}" type="pres">
      <dgm:prSet presAssocID="{69DB9CB8-7CD6-5249-B94F-2B6562FFF298}" presName="txShp" presStyleLbl="node1" presStyleIdx="0" presStyleCnt="10">
        <dgm:presLayoutVars>
          <dgm:bulletEnabled val="1"/>
        </dgm:presLayoutVars>
      </dgm:prSet>
      <dgm:spPr/>
      <dgm:t>
        <a:bodyPr/>
        <a:lstStyle/>
        <a:p>
          <a:endParaRPr lang="tr-TR"/>
        </a:p>
      </dgm:t>
    </dgm:pt>
    <dgm:pt modelId="{A495A4AB-8F59-2E45-9CF2-E798D542C936}" type="pres">
      <dgm:prSet presAssocID="{DB46EECC-0416-D84B-B78E-AFC67604EE8F}" presName="spacing" presStyleCnt="0"/>
      <dgm:spPr/>
    </dgm:pt>
    <dgm:pt modelId="{6D4F6CA0-5202-3F43-9B1A-BA1418649B36}" type="pres">
      <dgm:prSet presAssocID="{28733524-906A-344B-8BC2-8CD84DC30DDC}" presName="composite" presStyleCnt="0"/>
      <dgm:spPr/>
    </dgm:pt>
    <dgm:pt modelId="{02850A01-0DFD-F04B-9AD1-482CE07DD653}" type="pres">
      <dgm:prSet presAssocID="{28733524-906A-344B-8BC2-8CD84DC30DDC}" presName="imgShp" presStyleLbl="fgImgPlace1" presStyleIdx="1" presStyleCnt="10"/>
      <dgm:spPr/>
    </dgm:pt>
    <dgm:pt modelId="{B73C91B2-755A-254A-B33B-9DC2427AA815}" type="pres">
      <dgm:prSet presAssocID="{28733524-906A-344B-8BC2-8CD84DC30DDC}" presName="txShp" presStyleLbl="node1" presStyleIdx="1" presStyleCnt="10">
        <dgm:presLayoutVars>
          <dgm:bulletEnabled val="1"/>
        </dgm:presLayoutVars>
      </dgm:prSet>
      <dgm:spPr/>
      <dgm:t>
        <a:bodyPr/>
        <a:lstStyle/>
        <a:p>
          <a:endParaRPr lang="tr-TR"/>
        </a:p>
      </dgm:t>
    </dgm:pt>
    <dgm:pt modelId="{8AD14306-83E0-FE4F-B1D1-804B39CD7BD9}" type="pres">
      <dgm:prSet presAssocID="{08557B44-DBBE-914B-BA8C-5E9353514F97}" presName="spacing" presStyleCnt="0"/>
      <dgm:spPr/>
    </dgm:pt>
    <dgm:pt modelId="{57D27568-1BAB-E540-87E7-EC7CFBC605E2}" type="pres">
      <dgm:prSet presAssocID="{84CB94AB-0C5C-F644-835E-F4F98CD74EC6}" presName="composite" presStyleCnt="0"/>
      <dgm:spPr/>
    </dgm:pt>
    <dgm:pt modelId="{EAD11784-C939-8C40-A025-B1FF9D5BB718}" type="pres">
      <dgm:prSet presAssocID="{84CB94AB-0C5C-F644-835E-F4F98CD74EC6}" presName="imgShp" presStyleLbl="fgImgPlace1" presStyleIdx="2" presStyleCnt="10"/>
      <dgm:spPr/>
    </dgm:pt>
    <dgm:pt modelId="{01AB9657-7063-4043-857D-383F93682152}" type="pres">
      <dgm:prSet presAssocID="{84CB94AB-0C5C-F644-835E-F4F98CD74EC6}" presName="txShp" presStyleLbl="node1" presStyleIdx="2" presStyleCnt="10">
        <dgm:presLayoutVars>
          <dgm:bulletEnabled val="1"/>
        </dgm:presLayoutVars>
      </dgm:prSet>
      <dgm:spPr/>
      <dgm:t>
        <a:bodyPr/>
        <a:lstStyle/>
        <a:p>
          <a:endParaRPr lang="tr-TR"/>
        </a:p>
      </dgm:t>
    </dgm:pt>
    <dgm:pt modelId="{DE0081FC-FE9D-E542-B260-8F1DF53AF18D}" type="pres">
      <dgm:prSet presAssocID="{4D8CB311-F732-CA49-B897-936526537133}" presName="spacing" presStyleCnt="0"/>
      <dgm:spPr/>
    </dgm:pt>
    <dgm:pt modelId="{7EACFA62-4931-744F-9107-C9593F689E2D}" type="pres">
      <dgm:prSet presAssocID="{47E7A3EF-26B6-6343-BE61-6991F85F72B8}" presName="composite" presStyleCnt="0"/>
      <dgm:spPr/>
    </dgm:pt>
    <dgm:pt modelId="{C5AF203D-A41C-534E-88CE-30F8FC8BF951}" type="pres">
      <dgm:prSet presAssocID="{47E7A3EF-26B6-6343-BE61-6991F85F72B8}" presName="imgShp" presStyleLbl="fgImgPlace1" presStyleIdx="3" presStyleCnt="10"/>
      <dgm:spPr/>
    </dgm:pt>
    <dgm:pt modelId="{D1299B52-A837-844C-8768-49A2C66A9C53}" type="pres">
      <dgm:prSet presAssocID="{47E7A3EF-26B6-6343-BE61-6991F85F72B8}" presName="txShp" presStyleLbl="node1" presStyleIdx="3" presStyleCnt="10">
        <dgm:presLayoutVars>
          <dgm:bulletEnabled val="1"/>
        </dgm:presLayoutVars>
      </dgm:prSet>
      <dgm:spPr/>
      <dgm:t>
        <a:bodyPr/>
        <a:lstStyle/>
        <a:p>
          <a:endParaRPr lang="tr-TR"/>
        </a:p>
      </dgm:t>
    </dgm:pt>
    <dgm:pt modelId="{1C2B616D-BC92-4741-B90E-65107D93BE18}" type="pres">
      <dgm:prSet presAssocID="{61D5D6A9-2472-5B43-846B-13F2D83AC50D}" presName="spacing" presStyleCnt="0"/>
      <dgm:spPr/>
    </dgm:pt>
    <dgm:pt modelId="{8B31414F-351A-A743-AA77-3FD6C5DC3825}" type="pres">
      <dgm:prSet presAssocID="{3002D099-C0D5-2340-82F1-4C97B7861733}" presName="composite" presStyleCnt="0"/>
      <dgm:spPr/>
    </dgm:pt>
    <dgm:pt modelId="{7695774B-D322-9E4E-A503-E479018450CE}" type="pres">
      <dgm:prSet presAssocID="{3002D099-C0D5-2340-82F1-4C97B7861733}" presName="imgShp" presStyleLbl="fgImgPlace1" presStyleIdx="4" presStyleCnt="10"/>
      <dgm:spPr/>
    </dgm:pt>
    <dgm:pt modelId="{2772ABC0-2212-984B-AC76-3A1E3902A29A}" type="pres">
      <dgm:prSet presAssocID="{3002D099-C0D5-2340-82F1-4C97B7861733}" presName="txShp" presStyleLbl="node1" presStyleIdx="4" presStyleCnt="10">
        <dgm:presLayoutVars>
          <dgm:bulletEnabled val="1"/>
        </dgm:presLayoutVars>
      </dgm:prSet>
      <dgm:spPr/>
      <dgm:t>
        <a:bodyPr/>
        <a:lstStyle/>
        <a:p>
          <a:endParaRPr lang="tr-TR"/>
        </a:p>
      </dgm:t>
    </dgm:pt>
    <dgm:pt modelId="{9C24E056-65A8-DA45-85A8-A133278744C5}" type="pres">
      <dgm:prSet presAssocID="{B8AD2A1C-8442-EB4C-B2E9-CA69C16939A3}" presName="spacing" presStyleCnt="0"/>
      <dgm:spPr/>
    </dgm:pt>
    <dgm:pt modelId="{54E5725D-089D-3348-AA37-6D125BD24083}" type="pres">
      <dgm:prSet presAssocID="{7623145A-9842-2E43-B439-632CEAF3D837}" presName="composite" presStyleCnt="0"/>
      <dgm:spPr/>
    </dgm:pt>
    <dgm:pt modelId="{83938C2E-C18E-DE42-807C-B08D8BEA5B35}" type="pres">
      <dgm:prSet presAssocID="{7623145A-9842-2E43-B439-632CEAF3D837}" presName="imgShp" presStyleLbl="fgImgPlace1" presStyleIdx="5" presStyleCnt="10"/>
      <dgm:spPr/>
    </dgm:pt>
    <dgm:pt modelId="{E028868B-1E98-4248-AFD2-17099DA5D8BD}" type="pres">
      <dgm:prSet presAssocID="{7623145A-9842-2E43-B439-632CEAF3D837}" presName="txShp" presStyleLbl="node1" presStyleIdx="5" presStyleCnt="10">
        <dgm:presLayoutVars>
          <dgm:bulletEnabled val="1"/>
        </dgm:presLayoutVars>
      </dgm:prSet>
      <dgm:spPr/>
      <dgm:t>
        <a:bodyPr/>
        <a:lstStyle/>
        <a:p>
          <a:endParaRPr lang="tr-TR"/>
        </a:p>
      </dgm:t>
    </dgm:pt>
    <dgm:pt modelId="{0018A521-7479-EF4E-BC6F-89D21D418E31}" type="pres">
      <dgm:prSet presAssocID="{966F3CF1-9AEB-8344-B2C8-38DEAF58B902}" presName="spacing" presStyleCnt="0"/>
      <dgm:spPr/>
    </dgm:pt>
    <dgm:pt modelId="{204B1D66-AA7C-A944-ADCD-6363A12F6DBC}" type="pres">
      <dgm:prSet presAssocID="{D84264C7-ED60-4946-8F3E-D718D1BE3EB6}" presName="composite" presStyleCnt="0"/>
      <dgm:spPr/>
    </dgm:pt>
    <dgm:pt modelId="{FBBD605B-93A1-C241-B73A-BF036345B63D}" type="pres">
      <dgm:prSet presAssocID="{D84264C7-ED60-4946-8F3E-D718D1BE3EB6}" presName="imgShp" presStyleLbl="fgImgPlace1" presStyleIdx="6" presStyleCnt="10"/>
      <dgm:spPr/>
    </dgm:pt>
    <dgm:pt modelId="{A14BAF0B-FB20-F742-93B3-E16BAD68FCE2}" type="pres">
      <dgm:prSet presAssocID="{D84264C7-ED60-4946-8F3E-D718D1BE3EB6}" presName="txShp" presStyleLbl="node1" presStyleIdx="6" presStyleCnt="10">
        <dgm:presLayoutVars>
          <dgm:bulletEnabled val="1"/>
        </dgm:presLayoutVars>
      </dgm:prSet>
      <dgm:spPr/>
      <dgm:t>
        <a:bodyPr/>
        <a:lstStyle/>
        <a:p>
          <a:endParaRPr lang="tr-TR"/>
        </a:p>
      </dgm:t>
    </dgm:pt>
    <dgm:pt modelId="{7E3F81B8-474E-2F40-AC77-7AA451ECA471}" type="pres">
      <dgm:prSet presAssocID="{A48A44C9-A834-B644-A05D-24DD08AD05D7}" presName="spacing" presStyleCnt="0"/>
      <dgm:spPr/>
    </dgm:pt>
    <dgm:pt modelId="{4A67DE6E-2900-A849-B722-27E10EEE0065}" type="pres">
      <dgm:prSet presAssocID="{19FCD230-86C8-D64D-8604-AB63F3837ACF}" presName="composite" presStyleCnt="0"/>
      <dgm:spPr/>
    </dgm:pt>
    <dgm:pt modelId="{7355F277-F66C-D548-9D7C-A32FBE3A678C}" type="pres">
      <dgm:prSet presAssocID="{19FCD230-86C8-D64D-8604-AB63F3837ACF}" presName="imgShp" presStyleLbl="fgImgPlace1" presStyleIdx="7" presStyleCnt="10"/>
      <dgm:spPr/>
    </dgm:pt>
    <dgm:pt modelId="{E176A1C4-8B88-1B42-8DB9-DF204D2AC45C}" type="pres">
      <dgm:prSet presAssocID="{19FCD230-86C8-D64D-8604-AB63F3837ACF}" presName="txShp" presStyleLbl="node1" presStyleIdx="7" presStyleCnt="10">
        <dgm:presLayoutVars>
          <dgm:bulletEnabled val="1"/>
        </dgm:presLayoutVars>
      </dgm:prSet>
      <dgm:spPr/>
      <dgm:t>
        <a:bodyPr/>
        <a:lstStyle/>
        <a:p>
          <a:endParaRPr lang="tr-TR"/>
        </a:p>
      </dgm:t>
    </dgm:pt>
    <dgm:pt modelId="{B4C8624B-E457-E945-8B74-AF14911A8C2E}" type="pres">
      <dgm:prSet presAssocID="{925B003F-B720-5448-97E6-1F6F55B93A48}" presName="spacing" presStyleCnt="0"/>
      <dgm:spPr/>
    </dgm:pt>
    <dgm:pt modelId="{689A401E-8669-1241-BF22-D1B9264A9838}" type="pres">
      <dgm:prSet presAssocID="{AE91B985-B9DB-5D4E-AB11-A64E7E885A11}" presName="composite" presStyleCnt="0"/>
      <dgm:spPr/>
    </dgm:pt>
    <dgm:pt modelId="{2BE4BD16-D6E6-5645-B5B3-D8FEE17ED4A1}" type="pres">
      <dgm:prSet presAssocID="{AE91B985-B9DB-5D4E-AB11-A64E7E885A11}" presName="imgShp" presStyleLbl="fgImgPlace1" presStyleIdx="8" presStyleCnt="10"/>
      <dgm:spPr/>
    </dgm:pt>
    <dgm:pt modelId="{CDC54DAD-436D-F848-99CC-78688D5E4056}" type="pres">
      <dgm:prSet presAssocID="{AE91B985-B9DB-5D4E-AB11-A64E7E885A11}" presName="txShp" presStyleLbl="node1" presStyleIdx="8" presStyleCnt="10">
        <dgm:presLayoutVars>
          <dgm:bulletEnabled val="1"/>
        </dgm:presLayoutVars>
      </dgm:prSet>
      <dgm:spPr/>
      <dgm:t>
        <a:bodyPr/>
        <a:lstStyle/>
        <a:p>
          <a:endParaRPr lang="tr-TR"/>
        </a:p>
      </dgm:t>
    </dgm:pt>
    <dgm:pt modelId="{7AB638ED-0FC7-1849-9AF3-AD07C938FC40}" type="pres">
      <dgm:prSet presAssocID="{CB69343F-68AA-134F-8C42-E878A6F3AC4F}" presName="spacing" presStyleCnt="0"/>
      <dgm:spPr/>
    </dgm:pt>
    <dgm:pt modelId="{4854E9B6-7EBC-074D-AF81-C5AB347D5269}" type="pres">
      <dgm:prSet presAssocID="{8738AD3A-C2C5-9545-B889-38D9DC4411DA}" presName="composite" presStyleCnt="0"/>
      <dgm:spPr/>
    </dgm:pt>
    <dgm:pt modelId="{22F6FF9F-1F42-4948-B199-6B83E24470E2}" type="pres">
      <dgm:prSet presAssocID="{8738AD3A-C2C5-9545-B889-38D9DC4411DA}" presName="imgShp" presStyleLbl="fgImgPlace1" presStyleIdx="9" presStyleCnt="10"/>
      <dgm:spPr/>
    </dgm:pt>
    <dgm:pt modelId="{EDE9338C-D355-7841-A384-A069B52D6CCE}" type="pres">
      <dgm:prSet presAssocID="{8738AD3A-C2C5-9545-B889-38D9DC4411DA}" presName="txShp" presStyleLbl="node1" presStyleIdx="9" presStyleCnt="10">
        <dgm:presLayoutVars>
          <dgm:bulletEnabled val="1"/>
        </dgm:presLayoutVars>
      </dgm:prSet>
      <dgm:spPr/>
      <dgm:t>
        <a:bodyPr/>
        <a:lstStyle/>
        <a:p>
          <a:endParaRPr lang="tr-TR"/>
        </a:p>
      </dgm:t>
    </dgm:pt>
  </dgm:ptLst>
  <dgm:cxnLst>
    <dgm:cxn modelId="{694688F0-B1E9-A943-8072-EE18616D707C}" type="presOf" srcId="{3002D099-C0D5-2340-82F1-4C97B7861733}" destId="{2772ABC0-2212-984B-AC76-3A1E3902A29A}" srcOrd="0" destOrd="0" presId="urn:microsoft.com/office/officeart/2005/8/layout/vList3"/>
    <dgm:cxn modelId="{E0910635-F788-8641-96D9-EB79AB378E7E}" srcId="{1DA9B466-CAA2-7346-8BAD-BE4F43AA110C}" destId="{84CB94AB-0C5C-F644-835E-F4F98CD74EC6}" srcOrd="2" destOrd="0" parTransId="{3140ABB8-8F8B-6C48-83E3-008DF52DF63E}" sibTransId="{4D8CB311-F732-CA49-B897-936526537133}"/>
    <dgm:cxn modelId="{013FCE3F-1AE5-F24F-B97B-3A3DF0F7B4FF}" type="presOf" srcId="{8738AD3A-C2C5-9545-B889-38D9DC4411DA}" destId="{EDE9338C-D355-7841-A384-A069B52D6CCE}" srcOrd="0" destOrd="0" presId="urn:microsoft.com/office/officeart/2005/8/layout/vList3"/>
    <dgm:cxn modelId="{0ED5FB93-0033-6C4D-996E-AC5B1D68519D}" type="presOf" srcId="{D84264C7-ED60-4946-8F3E-D718D1BE3EB6}" destId="{A14BAF0B-FB20-F742-93B3-E16BAD68FCE2}" srcOrd="0" destOrd="0" presId="urn:microsoft.com/office/officeart/2005/8/layout/vList3"/>
    <dgm:cxn modelId="{0908A2AA-E705-6041-A81E-D05A3EB7C45F}" srcId="{1DA9B466-CAA2-7346-8BAD-BE4F43AA110C}" destId="{8738AD3A-C2C5-9545-B889-38D9DC4411DA}" srcOrd="9" destOrd="0" parTransId="{5F8C049C-BB67-764D-9ECC-9C17E5F32FEF}" sibTransId="{2E9AE666-7E57-FC42-AA57-719272850E8D}"/>
    <dgm:cxn modelId="{79D01FD6-6B6C-7B43-BB14-49677DB25782}" type="presOf" srcId="{69DB9CB8-7CD6-5249-B94F-2B6562FFF298}" destId="{6331D37D-DF8D-1847-B4FB-FCF33916FCF4}" srcOrd="0" destOrd="0" presId="urn:microsoft.com/office/officeart/2005/8/layout/vList3"/>
    <dgm:cxn modelId="{2FD6FBB5-486E-C042-A492-CA5873F75F86}" type="presOf" srcId="{84CB94AB-0C5C-F644-835E-F4F98CD74EC6}" destId="{01AB9657-7063-4043-857D-383F93682152}" srcOrd="0" destOrd="0" presId="urn:microsoft.com/office/officeart/2005/8/layout/vList3"/>
    <dgm:cxn modelId="{3C2B0470-0B99-D940-B1A4-AC11592CFC66}" srcId="{1DA9B466-CAA2-7346-8BAD-BE4F43AA110C}" destId="{19FCD230-86C8-D64D-8604-AB63F3837ACF}" srcOrd="7" destOrd="0" parTransId="{93E5E941-0ADF-484F-A535-C4ACC6A7A5F4}" sibTransId="{925B003F-B720-5448-97E6-1F6F55B93A48}"/>
    <dgm:cxn modelId="{F701B286-4AC8-344B-B486-2643F43F16B2}" type="presOf" srcId="{28733524-906A-344B-8BC2-8CD84DC30DDC}" destId="{B73C91B2-755A-254A-B33B-9DC2427AA815}" srcOrd="0" destOrd="0" presId="urn:microsoft.com/office/officeart/2005/8/layout/vList3"/>
    <dgm:cxn modelId="{2E94B7FC-673D-594A-8AC0-79C6880FD964}" type="presOf" srcId="{47E7A3EF-26B6-6343-BE61-6991F85F72B8}" destId="{D1299B52-A837-844C-8768-49A2C66A9C53}" srcOrd="0" destOrd="0" presId="urn:microsoft.com/office/officeart/2005/8/layout/vList3"/>
    <dgm:cxn modelId="{86B3C402-30D4-CB42-9217-B6231A867BB3}" type="presOf" srcId="{1DA9B466-CAA2-7346-8BAD-BE4F43AA110C}" destId="{E7E31BA8-04E9-7642-81BC-DBA420C7D45C}" srcOrd="0" destOrd="0" presId="urn:microsoft.com/office/officeart/2005/8/layout/vList3"/>
    <dgm:cxn modelId="{BFE3AE0B-7E4A-2640-A796-5BA015747ECA}" srcId="{1DA9B466-CAA2-7346-8BAD-BE4F43AA110C}" destId="{AE91B985-B9DB-5D4E-AB11-A64E7E885A11}" srcOrd="8" destOrd="0" parTransId="{74591BA6-2856-D54B-92EE-934BC9A5AB5A}" sibTransId="{CB69343F-68AA-134F-8C42-E878A6F3AC4F}"/>
    <dgm:cxn modelId="{0FF95AD4-92AE-4747-8F14-16EF9A3CF3D9}" type="presOf" srcId="{AE91B985-B9DB-5D4E-AB11-A64E7E885A11}" destId="{CDC54DAD-436D-F848-99CC-78688D5E4056}" srcOrd="0" destOrd="0" presId="urn:microsoft.com/office/officeart/2005/8/layout/vList3"/>
    <dgm:cxn modelId="{B5BB1E4B-5B54-474E-8EE4-96E064CE87D7}" type="presOf" srcId="{7623145A-9842-2E43-B439-632CEAF3D837}" destId="{E028868B-1E98-4248-AFD2-17099DA5D8BD}" srcOrd="0" destOrd="0" presId="urn:microsoft.com/office/officeart/2005/8/layout/vList3"/>
    <dgm:cxn modelId="{8C9593B4-55B2-5D48-9984-591D80F0325D}" srcId="{1DA9B466-CAA2-7346-8BAD-BE4F43AA110C}" destId="{D84264C7-ED60-4946-8F3E-D718D1BE3EB6}" srcOrd="6" destOrd="0" parTransId="{0118F8C8-9893-9049-8F5B-3FC32D9DC77C}" sibTransId="{A48A44C9-A834-B644-A05D-24DD08AD05D7}"/>
    <dgm:cxn modelId="{D5F9EB0C-E27A-2D4D-8726-4D137ECF0EBB}" srcId="{1DA9B466-CAA2-7346-8BAD-BE4F43AA110C}" destId="{47E7A3EF-26B6-6343-BE61-6991F85F72B8}" srcOrd="3" destOrd="0" parTransId="{45BB8621-CF58-A049-A5CF-987A0A05DE8E}" sibTransId="{61D5D6A9-2472-5B43-846B-13F2D83AC50D}"/>
    <dgm:cxn modelId="{FE025D20-B65D-7149-A3A8-B2A1F080442F}" srcId="{1DA9B466-CAA2-7346-8BAD-BE4F43AA110C}" destId="{7623145A-9842-2E43-B439-632CEAF3D837}" srcOrd="5" destOrd="0" parTransId="{E069D30B-9BFF-9B47-B7CC-A051C0C16AF0}" sibTransId="{966F3CF1-9AEB-8344-B2C8-38DEAF58B902}"/>
    <dgm:cxn modelId="{685135C2-C8B0-1645-9462-2AB343A6A6AA}" srcId="{1DA9B466-CAA2-7346-8BAD-BE4F43AA110C}" destId="{69DB9CB8-7CD6-5249-B94F-2B6562FFF298}" srcOrd="0" destOrd="0" parTransId="{F9F51AA2-8301-844B-9DD4-8F0A9DBD882D}" sibTransId="{DB46EECC-0416-D84B-B78E-AFC67604EE8F}"/>
    <dgm:cxn modelId="{196C0C4C-2BA5-4048-8E61-A6124F7EE686}" srcId="{1DA9B466-CAA2-7346-8BAD-BE4F43AA110C}" destId="{3002D099-C0D5-2340-82F1-4C97B7861733}" srcOrd="4" destOrd="0" parTransId="{840DD8C9-F74A-4D45-99E5-C92D41F81EF8}" sibTransId="{B8AD2A1C-8442-EB4C-B2E9-CA69C16939A3}"/>
    <dgm:cxn modelId="{5FD73BF7-BAD3-9040-AB7F-0B0A83F46C46}" srcId="{1DA9B466-CAA2-7346-8BAD-BE4F43AA110C}" destId="{28733524-906A-344B-8BC2-8CD84DC30DDC}" srcOrd="1" destOrd="0" parTransId="{09945F47-F2C3-E743-A1E1-B1B019CF60C6}" sibTransId="{08557B44-DBBE-914B-BA8C-5E9353514F97}"/>
    <dgm:cxn modelId="{4060E7A3-3EB9-5649-828F-C484832CF12D}" type="presOf" srcId="{19FCD230-86C8-D64D-8604-AB63F3837ACF}" destId="{E176A1C4-8B88-1B42-8DB9-DF204D2AC45C}" srcOrd="0" destOrd="0" presId="urn:microsoft.com/office/officeart/2005/8/layout/vList3"/>
    <dgm:cxn modelId="{41A14C48-6D95-2C4F-98F5-47A1B79E2B6B}" type="presParOf" srcId="{E7E31BA8-04E9-7642-81BC-DBA420C7D45C}" destId="{686B5A56-E8A9-9E47-8B68-D9BB40E4E79F}" srcOrd="0" destOrd="0" presId="urn:microsoft.com/office/officeart/2005/8/layout/vList3"/>
    <dgm:cxn modelId="{00F9BBEC-BFE1-6E4C-B7EF-461941D08F74}" type="presParOf" srcId="{686B5A56-E8A9-9E47-8B68-D9BB40E4E79F}" destId="{67FAA97E-8B14-6D49-B5CE-09A55D44820F}" srcOrd="0" destOrd="0" presId="urn:microsoft.com/office/officeart/2005/8/layout/vList3"/>
    <dgm:cxn modelId="{96667238-2F5D-3B4E-849C-719B656A34D0}" type="presParOf" srcId="{686B5A56-E8A9-9E47-8B68-D9BB40E4E79F}" destId="{6331D37D-DF8D-1847-B4FB-FCF33916FCF4}" srcOrd="1" destOrd="0" presId="urn:microsoft.com/office/officeart/2005/8/layout/vList3"/>
    <dgm:cxn modelId="{FB50E5E0-0E36-7642-A813-37E5A4E9A546}" type="presParOf" srcId="{E7E31BA8-04E9-7642-81BC-DBA420C7D45C}" destId="{A495A4AB-8F59-2E45-9CF2-E798D542C936}" srcOrd="1" destOrd="0" presId="urn:microsoft.com/office/officeart/2005/8/layout/vList3"/>
    <dgm:cxn modelId="{1937C526-4167-2E47-BB93-7F4C3F542133}" type="presParOf" srcId="{E7E31BA8-04E9-7642-81BC-DBA420C7D45C}" destId="{6D4F6CA0-5202-3F43-9B1A-BA1418649B36}" srcOrd="2" destOrd="0" presId="urn:microsoft.com/office/officeart/2005/8/layout/vList3"/>
    <dgm:cxn modelId="{1C848FE9-55E2-EE42-A26A-18BCFB96F00A}" type="presParOf" srcId="{6D4F6CA0-5202-3F43-9B1A-BA1418649B36}" destId="{02850A01-0DFD-F04B-9AD1-482CE07DD653}" srcOrd="0" destOrd="0" presId="urn:microsoft.com/office/officeart/2005/8/layout/vList3"/>
    <dgm:cxn modelId="{76BFF9D3-4510-FC4A-B5C1-88462269BDF2}" type="presParOf" srcId="{6D4F6CA0-5202-3F43-9B1A-BA1418649B36}" destId="{B73C91B2-755A-254A-B33B-9DC2427AA815}" srcOrd="1" destOrd="0" presId="urn:microsoft.com/office/officeart/2005/8/layout/vList3"/>
    <dgm:cxn modelId="{75407898-D8C3-8D4E-9EEB-24DEF0E58967}" type="presParOf" srcId="{E7E31BA8-04E9-7642-81BC-DBA420C7D45C}" destId="{8AD14306-83E0-FE4F-B1D1-804B39CD7BD9}" srcOrd="3" destOrd="0" presId="urn:microsoft.com/office/officeart/2005/8/layout/vList3"/>
    <dgm:cxn modelId="{BE4FA7EB-6BDB-3A4E-8A86-58A6757D13D6}" type="presParOf" srcId="{E7E31BA8-04E9-7642-81BC-DBA420C7D45C}" destId="{57D27568-1BAB-E540-87E7-EC7CFBC605E2}" srcOrd="4" destOrd="0" presId="urn:microsoft.com/office/officeart/2005/8/layout/vList3"/>
    <dgm:cxn modelId="{B8444044-ABD4-414F-AC63-CDB3BBB183B4}" type="presParOf" srcId="{57D27568-1BAB-E540-87E7-EC7CFBC605E2}" destId="{EAD11784-C939-8C40-A025-B1FF9D5BB718}" srcOrd="0" destOrd="0" presId="urn:microsoft.com/office/officeart/2005/8/layout/vList3"/>
    <dgm:cxn modelId="{FA9242F7-B137-2040-9FF7-A1265C1CAEEE}" type="presParOf" srcId="{57D27568-1BAB-E540-87E7-EC7CFBC605E2}" destId="{01AB9657-7063-4043-857D-383F93682152}" srcOrd="1" destOrd="0" presId="urn:microsoft.com/office/officeart/2005/8/layout/vList3"/>
    <dgm:cxn modelId="{89010770-3A59-4A47-BD7B-980ABF75738D}" type="presParOf" srcId="{E7E31BA8-04E9-7642-81BC-DBA420C7D45C}" destId="{DE0081FC-FE9D-E542-B260-8F1DF53AF18D}" srcOrd="5" destOrd="0" presId="urn:microsoft.com/office/officeart/2005/8/layout/vList3"/>
    <dgm:cxn modelId="{445EE125-4284-DD4A-A233-3FB480BB1250}" type="presParOf" srcId="{E7E31BA8-04E9-7642-81BC-DBA420C7D45C}" destId="{7EACFA62-4931-744F-9107-C9593F689E2D}" srcOrd="6" destOrd="0" presId="urn:microsoft.com/office/officeart/2005/8/layout/vList3"/>
    <dgm:cxn modelId="{879C60AA-9488-0C43-80C8-B89B0576887A}" type="presParOf" srcId="{7EACFA62-4931-744F-9107-C9593F689E2D}" destId="{C5AF203D-A41C-534E-88CE-30F8FC8BF951}" srcOrd="0" destOrd="0" presId="urn:microsoft.com/office/officeart/2005/8/layout/vList3"/>
    <dgm:cxn modelId="{7289B7CD-2825-FD48-814B-3D2B685134A7}" type="presParOf" srcId="{7EACFA62-4931-744F-9107-C9593F689E2D}" destId="{D1299B52-A837-844C-8768-49A2C66A9C53}" srcOrd="1" destOrd="0" presId="urn:microsoft.com/office/officeart/2005/8/layout/vList3"/>
    <dgm:cxn modelId="{9D698BF5-A611-5648-9F4F-62B589A5589C}" type="presParOf" srcId="{E7E31BA8-04E9-7642-81BC-DBA420C7D45C}" destId="{1C2B616D-BC92-4741-B90E-65107D93BE18}" srcOrd="7" destOrd="0" presId="urn:microsoft.com/office/officeart/2005/8/layout/vList3"/>
    <dgm:cxn modelId="{B171736F-6BAF-494A-9F60-CC424C53A172}" type="presParOf" srcId="{E7E31BA8-04E9-7642-81BC-DBA420C7D45C}" destId="{8B31414F-351A-A743-AA77-3FD6C5DC3825}" srcOrd="8" destOrd="0" presId="urn:microsoft.com/office/officeart/2005/8/layout/vList3"/>
    <dgm:cxn modelId="{F50C9B39-A8E9-E34F-9280-B2E74AD162D1}" type="presParOf" srcId="{8B31414F-351A-A743-AA77-3FD6C5DC3825}" destId="{7695774B-D322-9E4E-A503-E479018450CE}" srcOrd="0" destOrd="0" presId="urn:microsoft.com/office/officeart/2005/8/layout/vList3"/>
    <dgm:cxn modelId="{F37563CE-731E-7845-8CA2-BD659427AE8A}" type="presParOf" srcId="{8B31414F-351A-A743-AA77-3FD6C5DC3825}" destId="{2772ABC0-2212-984B-AC76-3A1E3902A29A}" srcOrd="1" destOrd="0" presId="urn:microsoft.com/office/officeart/2005/8/layout/vList3"/>
    <dgm:cxn modelId="{3C511861-748D-3442-8366-722BC942BABF}" type="presParOf" srcId="{E7E31BA8-04E9-7642-81BC-DBA420C7D45C}" destId="{9C24E056-65A8-DA45-85A8-A133278744C5}" srcOrd="9" destOrd="0" presId="urn:microsoft.com/office/officeart/2005/8/layout/vList3"/>
    <dgm:cxn modelId="{BA8CCC82-A12E-A24F-BF16-E52328881892}" type="presParOf" srcId="{E7E31BA8-04E9-7642-81BC-DBA420C7D45C}" destId="{54E5725D-089D-3348-AA37-6D125BD24083}" srcOrd="10" destOrd="0" presId="urn:microsoft.com/office/officeart/2005/8/layout/vList3"/>
    <dgm:cxn modelId="{10529E44-674F-174C-9130-B89412C9FA0E}" type="presParOf" srcId="{54E5725D-089D-3348-AA37-6D125BD24083}" destId="{83938C2E-C18E-DE42-807C-B08D8BEA5B35}" srcOrd="0" destOrd="0" presId="urn:microsoft.com/office/officeart/2005/8/layout/vList3"/>
    <dgm:cxn modelId="{962BD188-EC29-7242-8B10-B7B04A0800CF}" type="presParOf" srcId="{54E5725D-089D-3348-AA37-6D125BD24083}" destId="{E028868B-1E98-4248-AFD2-17099DA5D8BD}" srcOrd="1" destOrd="0" presId="urn:microsoft.com/office/officeart/2005/8/layout/vList3"/>
    <dgm:cxn modelId="{9416336F-2906-A04E-B066-320C05876AFE}" type="presParOf" srcId="{E7E31BA8-04E9-7642-81BC-DBA420C7D45C}" destId="{0018A521-7479-EF4E-BC6F-89D21D418E31}" srcOrd="11" destOrd="0" presId="urn:microsoft.com/office/officeart/2005/8/layout/vList3"/>
    <dgm:cxn modelId="{D486CBFA-E338-024D-8459-5139D4EFA846}" type="presParOf" srcId="{E7E31BA8-04E9-7642-81BC-DBA420C7D45C}" destId="{204B1D66-AA7C-A944-ADCD-6363A12F6DBC}" srcOrd="12" destOrd="0" presId="urn:microsoft.com/office/officeart/2005/8/layout/vList3"/>
    <dgm:cxn modelId="{040A4D74-E12E-BA47-8948-76C009B5768E}" type="presParOf" srcId="{204B1D66-AA7C-A944-ADCD-6363A12F6DBC}" destId="{FBBD605B-93A1-C241-B73A-BF036345B63D}" srcOrd="0" destOrd="0" presId="urn:microsoft.com/office/officeart/2005/8/layout/vList3"/>
    <dgm:cxn modelId="{2D4028C9-D989-814D-9138-0288457AB9FD}" type="presParOf" srcId="{204B1D66-AA7C-A944-ADCD-6363A12F6DBC}" destId="{A14BAF0B-FB20-F742-93B3-E16BAD68FCE2}" srcOrd="1" destOrd="0" presId="urn:microsoft.com/office/officeart/2005/8/layout/vList3"/>
    <dgm:cxn modelId="{44905E3A-6C30-804B-B9BC-DC8F0B535EBC}" type="presParOf" srcId="{E7E31BA8-04E9-7642-81BC-DBA420C7D45C}" destId="{7E3F81B8-474E-2F40-AC77-7AA451ECA471}" srcOrd="13" destOrd="0" presId="urn:microsoft.com/office/officeart/2005/8/layout/vList3"/>
    <dgm:cxn modelId="{0E85BF9C-A033-934C-A6EC-BB5F67D78DBA}" type="presParOf" srcId="{E7E31BA8-04E9-7642-81BC-DBA420C7D45C}" destId="{4A67DE6E-2900-A849-B722-27E10EEE0065}" srcOrd="14" destOrd="0" presId="urn:microsoft.com/office/officeart/2005/8/layout/vList3"/>
    <dgm:cxn modelId="{26C441ED-99C8-2142-A897-64028200D44A}" type="presParOf" srcId="{4A67DE6E-2900-A849-B722-27E10EEE0065}" destId="{7355F277-F66C-D548-9D7C-A32FBE3A678C}" srcOrd="0" destOrd="0" presId="urn:microsoft.com/office/officeart/2005/8/layout/vList3"/>
    <dgm:cxn modelId="{393ED748-F9E6-D54A-90F4-0924B500FB21}" type="presParOf" srcId="{4A67DE6E-2900-A849-B722-27E10EEE0065}" destId="{E176A1C4-8B88-1B42-8DB9-DF204D2AC45C}" srcOrd="1" destOrd="0" presId="urn:microsoft.com/office/officeart/2005/8/layout/vList3"/>
    <dgm:cxn modelId="{0A97CC25-C37A-1546-A3D1-1C17EEF52588}" type="presParOf" srcId="{E7E31BA8-04E9-7642-81BC-DBA420C7D45C}" destId="{B4C8624B-E457-E945-8B74-AF14911A8C2E}" srcOrd="15" destOrd="0" presId="urn:microsoft.com/office/officeart/2005/8/layout/vList3"/>
    <dgm:cxn modelId="{6DB2EF14-C26E-7A41-BA78-24918523072A}" type="presParOf" srcId="{E7E31BA8-04E9-7642-81BC-DBA420C7D45C}" destId="{689A401E-8669-1241-BF22-D1B9264A9838}" srcOrd="16" destOrd="0" presId="urn:microsoft.com/office/officeart/2005/8/layout/vList3"/>
    <dgm:cxn modelId="{06D9BD96-180C-8C46-825F-FCDF2BB9E26C}" type="presParOf" srcId="{689A401E-8669-1241-BF22-D1B9264A9838}" destId="{2BE4BD16-D6E6-5645-B5B3-D8FEE17ED4A1}" srcOrd="0" destOrd="0" presId="urn:microsoft.com/office/officeart/2005/8/layout/vList3"/>
    <dgm:cxn modelId="{952F3837-C5D3-564B-A52C-323A79514974}" type="presParOf" srcId="{689A401E-8669-1241-BF22-D1B9264A9838}" destId="{CDC54DAD-436D-F848-99CC-78688D5E4056}" srcOrd="1" destOrd="0" presId="urn:microsoft.com/office/officeart/2005/8/layout/vList3"/>
    <dgm:cxn modelId="{265A609B-58C2-5E4A-A44B-0DFDDCADC3C4}" type="presParOf" srcId="{E7E31BA8-04E9-7642-81BC-DBA420C7D45C}" destId="{7AB638ED-0FC7-1849-9AF3-AD07C938FC40}" srcOrd="17" destOrd="0" presId="urn:microsoft.com/office/officeart/2005/8/layout/vList3"/>
    <dgm:cxn modelId="{238433AD-FFFC-314D-8887-8E2534F90D45}" type="presParOf" srcId="{E7E31BA8-04E9-7642-81BC-DBA420C7D45C}" destId="{4854E9B6-7EBC-074D-AF81-C5AB347D5269}" srcOrd="18" destOrd="0" presId="urn:microsoft.com/office/officeart/2005/8/layout/vList3"/>
    <dgm:cxn modelId="{125EB2BC-424E-D54F-95A6-2426B58EAD85}" type="presParOf" srcId="{4854E9B6-7EBC-074D-AF81-C5AB347D5269}" destId="{22F6FF9F-1F42-4948-B199-6B83E24470E2}" srcOrd="0" destOrd="0" presId="urn:microsoft.com/office/officeart/2005/8/layout/vList3"/>
    <dgm:cxn modelId="{AD17208C-9533-E442-8ACE-027B0E3F430A}" type="presParOf" srcId="{4854E9B6-7EBC-074D-AF81-C5AB347D5269}" destId="{EDE9338C-D355-7841-A384-A069B52D6CC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0CD5E48-5C32-413F-9E6D-8F202FE208B3}" type="doc">
      <dgm:prSet loTypeId="urn:microsoft.com/office/officeart/2008/layout/PictureAccentList" loCatId="list" qsTypeId="urn:microsoft.com/office/officeart/2005/8/quickstyle/simple5" qsCatId="simple" csTypeId="urn:microsoft.com/office/officeart/2005/8/colors/accent0_1" csCatId="mainScheme" phldr="1"/>
      <dgm:spPr/>
      <dgm:t>
        <a:bodyPr/>
        <a:lstStyle/>
        <a:p>
          <a:endParaRPr lang="tr-TR"/>
        </a:p>
      </dgm:t>
    </dgm:pt>
    <dgm:pt modelId="{8BE1068B-86D8-4559-A34A-648E8D0658A8}">
      <dgm:prSet phldrT="[Metin]" custT="1"/>
      <dgm:spPr/>
      <dgm:t>
        <a:bodyPr/>
        <a:lstStyle/>
        <a:p>
          <a:pPr algn="ctr">
            <a:lnSpc>
              <a:spcPct val="100000"/>
            </a:lnSpc>
          </a:pPr>
          <a:r>
            <a:rPr lang="tr-TR" sz="1800" b="1" dirty="0">
              <a:latin typeface="+mn-lt"/>
            </a:rPr>
            <a:t>2025-2030</a:t>
          </a:r>
        </a:p>
      </dgm:t>
    </dgm:pt>
    <dgm:pt modelId="{0F07B69B-9862-4606-8DE0-A9C8325E0E88}" type="parTrans" cxnId="{E99D6393-FD45-4AEC-A90F-7B5CF81C0CBC}">
      <dgm:prSet/>
      <dgm:spPr/>
      <dgm:t>
        <a:bodyPr/>
        <a:lstStyle/>
        <a:p>
          <a:pPr>
            <a:lnSpc>
              <a:spcPct val="100000"/>
            </a:lnSpc>
          </a:pPr>
          <a:endParaRPr lang="tr-TR" sz="1400" b="0">
            <a:latin typeface="+mj-lt"/>
          </a:endParaRPr>
        </a:p>
      </dgm:t>
    </dgm:pt>
    <dgm:pt modelId="{94B8900D-0E0B-444F-B0A4-76AF9F662DAA}" type="sibTrans" cxnId="{E99D6393-FD45-4AEC-A90F-7B5CF81C0CBC}">
      <dgm:prSet/>
      <dgm:spPr/>
      <dgm:t>
        <a:bodyPr/>
        <a:lstStyle/>
        <a:p>
          <a:pPr>
            <a:lnSpc>
              <a:spcPct val="100000"/>
            </a:lnSpc>
          </a:pPr>
          <a:endParaRPr lang="tr-TR" sz="1400" b="0">
            <a:latin typeface="+mj-lt"/>
          </a:endParaRPr>
        </a:p>
      </dgm:t>
    </dgm:pt>
    <dgm:pt modelId="{58080388-F9FD-CC40-A43E-33C1BDB4A460}">
      <dgm:prSet phldrT="[Metin]" custT="1"/>
      <dgm:spPr/>
      <dgm:t>
        <a:bodyPr/>
        <a:lstStyle/>
        <a:p>
          <a:pPr algn="just">
            <a:lnSpc>
              <a:spcPct val="100000"/>
            </a:lnSpc>
          </a:pPr>
          <a:r>
            <a:rPr lang="tr-TR" sz="1200" b="1" dirty="0">
              <a:latin typeface="+mj-lt"/>
            </a:rPr>
            <a:t>Yapay Zeka ve Büyük Veri</a:t>
          </a:r>
        </a:p>
      </dgm:t>
    </dgm:pt>
    <dgm:pt modelId="{E42DA101-7951-6B4F-8E0D-DEDA63547249}" type="parTrans" cxnId="{47100207-2A58-8246-814C-D9BF9F083AC4}">
      <dgm:prSet/>
      <dgm:spPr/>
      <dgm:t>
        <a:bodyPr/>
        <a:lstStyle/>
        <a:p>
          <a:pPr>
            <a:lnSpc>
              <a:spcPct val="100000"/>
            </a:lnSpc>
          </a:pPr>
          <a:endParaRPr lang="tr-TR" sz="1400">
            <a:latin typeface="+mj-lt"/>
          </a:endParaRPr>
        </a:p>
      </dgm:t>
    </dgm:pt>
    <dgm:pt modelId="{7F4EA84C-15A0-FD44-B321-6BE6C3338BCA}" type="sibTrans" cxnId="{47100207-2A58-8246-814C-D9BF9F083AC4}">
      <dgm:prSet/>
      <dgm:spPr/>
      <dgm:t>
        <a:bodyPr/>
        <a:lstStyle/>
        <a:p>
          <a:pPr>
            <a:lnSpc>
              <a:spcPct val="100000"/>
            </a:lnSpc>
          </a:pPr>
          <a:endParaRPr lang="tr-TR" sz="1400">
            <a:latin typeface="+mj-lt"/>
          </a:endParaRPr>
        </a:p>
      </dgm:t>
    </dgm:pt>
    <dgm:pt modelId="{68F77417-EEDA-7646-9DCD-14DCF589A0A0}">
      <dgm:prSet phldrT="[Metin]" custT="1"/>
      <dgm:spPr/>
      <dgm:t>
        <a:bodyPr/>
        <a:lstStyle/>
        <a:p>
          <a:pPr algn="l">
            <a:lnSpc>
              <a:spcPct val="100000"/>
            </a:lnSpc>
          </a:pPr>
          <a:r>
            <a:rPr lang="tr-TR" sz="1200" b="1" dirty="0">
              <a:latin typeface="+mj-lt"/>
            </a:rPr>
            <a:t>Ağlar ve Siber Güvenlik</a:t>
          </a:r>
        </a:p>
      </dgm:t>
    </dgm:pt>
    <dgm:pt modelId="{D87B361B-B624-2149-9E5A-3E68C0433945}" type="parTrans" cxnId="{3450DE6C-112F-A747-93AC-EADB390E43BA}">
      <dgm:prSet/>
      <dgm:spPr/>
      <dgm:t>
        <a:bodyPr/>
        <a:lstStyle/>
        <a:p>
          <a:pPr>
            <a:lnSpc>
              <a:spcPct val="100000"/>
            </a:lnSpc>
          </a:pPr>
          <a:endParaRPr lang="tr-TR" sz="1400">
            <a:latin typeface="+mj-lt"/>
          </a:endParaRPr>
        </a:p>
      </dgm:t>
    </dgm:pt>
    <dgm:pt modelId="{D33761BF-4065-1549-9722-0312BD9FD2F3}" type="sibTrans" cxnId="{3450DE6C-112F-A747-93AC-EADB390E43BA}">
      <dgm:prSet/>
      <dgm:spPr/>
      <dgm:t>
        <a:bodyPr/>
        <a:lstStyle/>
        <a:p>
          <a:pPr>
            <a:lnSpc>
              <a:spcPct val="100000"/>
            </a:lnSpc>
          </a:pPr>
          <a:endParaRPr lang="tr-TR" sz="1400">
            <a:latin typeface="+mj-lt"/>
          </a:endParaRPr>
        </a:p>
      </dgm:t>
    </dgm:pt>
    <dgm:pt modelId="{55843521-9CC2-A547-8934-82F30743AB40}">
      <dgm:prSet phldrT="[Metin]" custT="1"/>
      <dgm:spPr/>
      <dgm:t>
        <a:bodyPr/>
        <a:lstStyle/>
        <a:p>
          <a:pPr algn="l">
            <a:lnSpc>
              <a:spcPct val="100000"/>
            </a:lnSpc>
          </a:pPr>
          <a:r>
            <a:rPr lang="tr-TR" sz="1200" b="1" dirty="0">
              <a:latin typeface="+mj-lt"/>
            </a:rPr>
            <a:t>Teknolojik Okuryazarlığı</a:t>
          </a:r>
        </a:p>
      </dgm:t>
    </dgm:pt>
    <dgm:pt modelId="{C3D3A966-F0D4-064F-97E5-84DE6D61FBED}" type="parTrans" cxnId="{47E57C70-84B8-5A44-94BB-94A7B4A6FDB4}">
      <dgm:prSet/>
      <dgm:spPr/>
      <dgm:t>
        <a:bodyPr/>
        <a:lstStyle/>
        <a:p>
          <a:pPr>
            <a:lnSpc>
              <a:spcPct val="100000"/>
            </a:lnSpc>
          </a:pPr>
          <a:endParaRPr lang="tr-TR" sz="1400">
            <a:latin typeface="+mj-lt"/>
          </a:endParaRPr>
        </a:p>
      </dgm:t>
    </dgm:pt>
    <dgm:pt modelId="{83955F4E-FA60-2E4E-B9A9-B54040FB40E4}" type="sibTrans" cxnId="{47E57C70-84B8-5A44-94BB-94A7B4A6FDB4}">
      <dgm:prSet/>
      <dgm:spPr/>
      <dgm:t>
        <a:bodyPr/>
        <a:lstStyle/>
        <a:p>
          <a:pPr>
            <a:lnSpc>
              <a:spcPct val="100000"/>
            </a:lnSpc>
          </a:pPr>
          <a:endParaRPr lang="tr-TR" sz="1400">
            <a:latin typeface="+mj-lt"/>
          </a:endParaRPr>
        </a:p>
      </dgm:t>
    </dgm:pt>
    <dgm:pt modelId="{97589BD6-CA5A-2841-9AB7-2B514BA1DFB0}">
      <dgm:prSet phldrT="[Metin]" custT="1"/>
      <dgm:spPr/>
      <dgm:t>
        <a:bodyPr/>
        <a:lstStyle/>
        <a:p>
          <a:pPr algn="l">
            <a:lnSpc>
              <a:spcPct val="100000"/>
            </a:lnSpc>
          </a:pPr>
          <a:r>
            <a:rPr lang="tr-TR" sz="1200" b="1" dirty="0">
              <a:latin typeface="+mj-lt"/>
            </a:rPr>
            <a:t>Yaratıcı Düşünme</a:t>
          </a:r>
        </a:p>
      </dgm:t>
    </dgm:pt>
    <dgm:pt modelId="{157378D6-C633-1946-BE8E-2A77599BF2FC}" type="parTrans" cxnId="{D7575CAB-7DD5-5741-BC18-2B03CD976E48}">
      <dgm:prSet/>
      <dgm:spPr/>
      <dgm:t>
        <a:bodyPr/>
        <a:lstStyle/>
        <a:p>
          <a:pPr>
            <a:lnSpc>
              <a:spcPct val="100000"/>
            </a:lnSpc>
          </a:pPr>
          <a:endParaRPr lang="tr-TR" sz="1400">
            <a:latin typeface="+mj-lt"/>
          </a:endParaRPr>
        </a:p>
      </dgm:t>
    </dgm:pt>
    <dgm:pt modelId="{EF5BD9B2-5008-2542-BB16-AEE02E7D671B}" type="sibTrans" cxnId="{D7575CAB-7DD5-5741-BC18-2B03CD976E48}">
      <dgm:prSet/>
      <dgm:spPr/>
      <dgm:t>
        <a:bodyPr/>
        <a:lstStyle/>
        <a:p>
          <a:pPr>
            <a:lnSpc>
              <a:spcPct val="100000"/>
            </a:lnSpc>
          </a:pPr>
          <a:endParaRPr lang="tr-TR" sz="1400">
            <a:latin typeface="+mj-lt"/>
          </a:endParaRPr>
        </a:p>
      </dgm:t>
    </dgm:pt>
    <dgm:pt modelId="{D0F74960-03B8-D047-9D27-67A5BBAD65FB}">
      <dgm:prSet phldrT="[Metin]" custT="1"/>
      <dgm:spPr/>
      <dgm:t>
        <a:bodyPr/>
        <a:lstStyle/>
        <a:p>
          <a:pPr algn="l">
            <a:lnSpc>
              <a:spcPct val="100000"/>
            </a:lnSpc>
          </a:pPr>
          <a:r>
            <a:rPr lang="tr-TR" sz="1200" b="1" dirty="0">
              <a:latin typeface="+mj-lt"/>
            </a:rPr>
            <a:t>Dayanıklılık, Esneklik ve Çeviklik</a:t>
          </a:r>
        </a:p>
      </dgm:t>
    </dgm:pt>
    <dgm:pt modelId="{C3CEE39A-8196-C040-8725-F7DB8186510C}" type="parTrans" cxnId="{2BFE9E02-FE8C-C247-A662-0898399FB539}">
      <dgm:prSet/>
      <dgm:spPr/>
      <dgm:t>
        <a:bodyPr/>
        <a:lstStyle/>
        <a:p>
          <a:pPr>
            <a:lnSpc>
              <a:spcPct val="100000"/>
            </a:lnSpc>
          </a:pPr>
          <a:endParaRPr lang="tr-TR" sz="1400">
            <a:latin typeface="+mj-lt"/>
          </a:endParaRPr>
        </a:p>
      </dgm:t>
    </dgm:pt>
    <dgm:pt modelId="{D6B3C746-450A-934F-BBAA-B134998120C6}" type="sibTrans" cxnId="{2BFE9E02-FE8C-C247-A662-0898399FB539}">
      <dgm:prSet/>
      <dgm:spPr/>
      <dgm:t>
        <a:bodyPr/>
        <a:lstStyle/>
        <a:p>
          <a:pPr>
            <a:lnSpc>
              <a:spcPct val="100000"/>
            </a:lnSpc>
          </a:pPr>
          <a:endParaRPr lang="tr-TR" sz="1400">
            <a:latin typeface="+mj-lt"/>
          </a:endParaRPr>
        </a:p>
      </dgm:t>
    </dgm:pt>
    <dgm:pt modelId="{8E608182-5325-2548-82E7-413FBE43B701}">
      <dgm:prSet phldrT="[Metin]" custT="1"/>
      <dgm:spPr/>
      <dgm:t>
        <a:bodyPr/>
        <a:lstStyle/>
        <a:p>
          <a:pPr algn="l">
            <a:lnSpc>
              <a:spcPct val="100000"/>
            </a:lnSpc>
          </a:pPr>
          <a:r>
            <a:rPr lang="tr-TR" sz="1200" b="1" dirty="0">
              <a:latin typeface="+mj-lt"/>
            </a:rPr>
            <a:t>Merak ve Yaşam Boyu Öğrenme</a:t>
          </a:r>
        </a:p>
      </dgm:t>
    </dgm:pt>
    <dgm:pt modelId="{F2ED7C08-D334-764B-B646-B728C426E67B}" type="parTrans" cxnId="{B8FDAFCC-DF7A-F94D-8AB2-01709A32F96C}">
      <dgm:prSet/>
      <dgm:spPr/>
      <dgm:t>
        <a:bodyPr/>
        <a:lstStyle/>
        <a:p>
          <a:pPr>
            <a:lnSpc>
              <a:spcPct val="100000"/>
            </a:lnSpc>
          </a:pPr>
          <a:endParaRPr lang="tr-TR" sz="1400">
            <a:latin typeface="+mj-lt"/>
          </a:endParaRPr>
        </a:p>
      </dgm:t>
    </dgm:pt>
    <dgm:pt modelId="{A4944F0A-B858-524B-BFE6-2AFED8E60AA3}" type="sibTrans" cxnId="{B8FDAFCC-DF7A-F94D-8AB2-01709A32F96C}">
      <dgm:prSet/>
      <dgm:spPr/>
      <dgm:t>
        <a:bodyPr/>
        <a:lstStyle/>
        <a:p>
          <a:pPr>
            <a:lnSpc>
              <a:spcPct val="100000"/>
            </a:lnSpc>
          </a:pPr>
          <a:endParaRPr lang="tr-TR" sz="1400">
            <a:latin typeface="+mj-lt"/>
          </a:endParaRPr>
        </a:p>
      </dgm:t>
    </dgm:pt>
    <dgm:pt modelId="{7586B409-E331-2E48-862C-B01E69AC89A1}">
      <dgm:prSet phldrT="[Metin]" custT="1"/>
      <dgm:spPr/>
      <dgm:t>
        <a:bodyPr/>
        <a:lstStyle/>
        <a:p>
          <a:pPr algn="l">
            <a:lnSpc>
              <a:spcPct val="100000"/>
            </a:lnSpc>
          </a:pPr>
          <a:r>
            <a:rPr lang="tr-TR" sz="1200" b="1" dirty="0">
              <a:latin typeface="+mj-lt"/>
            </a:rPr>
            <a:t>Liderlik ve Sosyal Etki</a:t>
          </a:r>
        </a:p>
      </dgm:t>
    </dgm:pt>
    <dgm:pt modelId="{0EF4C3FA-031F-0B44-A49B-DC0C5B48E0DD}" type="parTrans" cxnId="{A8E788BD-5EA0-454D-8568-DAC5D392C4D7}">
      <dgm:prSet/>
      <dgm:spPr/>
      <dgm:t>
        <a:bodyPr/>
        <a:lstStyle/>
        <a:p>
          <a:pPr>
            <a:lnSpc>
              <a:spcPct val="100000"/>
            </a:lnSpc>
          </a:pPr>
          <a:endParaRPr lang="tr-TR" sz="1400">
            <a:latin typeface="+mj-lt"/>
          </a:endParaRPr>
        </a:p>
      </dgm:t>
    </dgm:pt>
    <dgm:pt modelId="{51D8C9EF-B4A4-BE41-89A0-DFFEFC3FA21C}" type="sibTrans" cxnId="{A8E788BD-5EA0-454D-8568-DAC5D392C4D7}">
      <dgm:prSet/>
      <dgm:spPr/>
      <dgm:t>
        <a:bodyPr/>
        <a:lstStyle/>
        <a:p>
          <a:pPr>
            <a:lnSpc>
              <a:spcPct val="100000"/>
            </a:lnSpc>
          </a:pPr>
          <a:endParaRPr lang="tr-TR" sz="1400">
            <a:latin typeface="+mj-lt"/>
          </a:endParaRPr>
        </a:p>
      </dgm:t>
    </dgm:pt>
    <dgm:pt modelId="{D3457680-5624-C443-8538-6D1FDF5ED42B}">
      <dgm:prSet phldrT="[Metin]" custT="1"/>
      <dgm:spPr/>
      <dgm:t>
        <a:bodyPr/>
        <a:lstStyle/>
        <a:p>
          <a:pPr algn="l">
            <a:lnSpc>
              <a:spcPct val="100000"/>
            </a:lnSpc>
          </a:pPr>
          <a:r>
            <a:rPr lang="tr-TR" sz="1200" b="1" dirty="0">
              <a:latin typeface="+mj-lt"/>
            </a:rPr>
            <a:t>Yetenek Yönetimi</a:t>
          </a:r>
        </a:p>
      </dgm:t>
    </dgm:pt>
    <dgm:pt modelId="{74764063-4975-0043-972D-BD3BC84293AF}" type="parTrans" cxnId="{4F7A47C5-60C2-0943-9218-4E4D90C69325}">
      <dgm:prSet/>
      <dgm:spPr/>
      <dgm:t>
        <a:bodyPr/>
        <a:lstStyle/>
        <a:p>
          <a:pPr>
            <a:lnSpc>
              <a:spcPct val="100000"/>
            </a:lnSpc>
          </a:pPr>
          <a:endParaRPr lang="tr-TR" sz="1400">
            <a:latin typeface="+mj-lt"/>
          </a:endParaRPr>
        </a:p>
      </dgm:t>
    </dgm:pt>
    <dgm:pt modelId="{D25E5228-4D82-6145-9F6B-9335840CD4BB}" type="sibTrans" cxnId="{4F7A47C5-60C2-0943-9218-4E4D90C69325}">
      <dgm:prSet/>
      <dgm:spPr/>
      <dgm:t>
        <a:bodyPr/>
        <a:lstStyle/>
        <a:p>
          <a:pPr>
            <a:lnSpc>
              <a:spcPct val="100000"/>
            </a:lnSpc>
          </a:pPr>
          <a:endParaRPr lang="tr-TR" sz="1400">
            <a:latin typeface="+mj-lt"/>
          </a:endParaRPr>
        </a:p>
      </dgm:t>
    </dgm:pt>
    <dgm:pt modelId="{7EDC9707-7499-DD41-B9B4-8D365E79CD5D}">
      <dgm:prSet phldrT="[Metin]" custT="1"/>
      <dgm:spPr/>
      <dgm:t>
        <a:bodyPr/>
        <a:lstStyle/>
        <a:p>
          <a:pPr algn="l">
            <a:lnSpc>
              <a:spcPct val="100000"/>
            </a:lnSpc>
          </a:pPr>
          <a:r>
            <a:rPr lang="tr-TR" sz="1200" b="1" dirty="0">
              <a:latin typeface="+mj-lt"/>
            </a:rPr>
            <a:t>Analitik Düşünme</a:t>
          </a:r>
        </a:p>
      </dgm:t>
    </dgm:pt>
    <dgm:pt modelId="{2E1C65FC-621B-A042-9E62-54EFB4DA40C0}" type="parTrans" cxnId="{218FA1CB-4110-EB4A-9B5D-CF201C65C3A4}">
      <dgm:prSet/>
      <dgm:spPr/>
      <dgm:t>
        <a:bodyPr/>
        <a:lstStyle/>
        <a:p>
          <a:pPr>
            <a:lnSpc>
              <a:spcPct val="100000"/>
            </a:lnSpc>
          </a:pPr>
          <a:endParaRPr lang="tr-TR" sz="1400">
            <a:latin typeface="+mj-lt"/>
          </a:endParaRPr>
        </a:p>
      </dgm:t>
    </dgm:pt>
    <dgm:pt modelId="{CE292F14-EE65-FC43-904C-549DC1D0AA6D}" type="sibTrans" cxnId="{218FA1CB-4110-EB4A-9B5D-CF201C65C3A4}">
      <dgm:prSet/>
      <dgm:spPr/>
      <dgm:t>
        <a:bodyPr/>
        <a:lstStyle/>
        <a:p>
          <a:pPr>
            <a:lnSpc>
              <a:spcPct val="100000"/>
            </a:lnSpc>
          </a:pPr>
          <a:endParaRPr lang="tr-TR" sz="1400">
            <a:latin typeface="+mj-lt"/>
          </a:endParaRPr>
        </a:p>
      </dgm:t>
    </dgm:pt>
    <dgm:pt modelId="{F4DD4DD2-7C57-CD40-9FB5-F91C93FE5956}">
      <dgm:prSet phldrT="[Metin]" custT="1"/>
      <dgm:spPr/>
      <dgm:t>
        <a:bodyPr/>
        <a:lstStyle/>
        <a:p>
          <a:pPr algn="l">
            <a:lnSpc>
              <a:spcPct val="100000"/>
            </a:lnSpc>
          </a:pPr>
          <a:r>
            <a:rPr lang="tr-TR" sz="1200" b="1" dirty="0">
              <a:latin typeface="+mj-lt"/>
            </a:rPr>
            <a:t>Çevresel Sorumluluk</a:t>
          </a:r>
          <a:endParaRPr lang="tr-TR" sz="1400" b="1" dirty="0">
            <a:latin typeface="+mj-lt"/>
          </a:endParaRPr>
        </a:p>
      </dgm:t>
    </dgm:pt>
    <dgm:pt modelId="{38C8F89D-8E04-434D-9D9E-57840F76213E}" type="parTrans" cxnId="{9A8E2737-A29C-0E47-A389-8B799A3B5F2B}">
      <dgm:prSet/>
      <dgm:spPr/>
      <dgm:t>
        <a:bodyPr/>
        <a:lstStyle/>
        <a:p>
          <a:pPr>
            <a:lnSpc>
              <a:spcPct val="100000"/>
            </a:lnSpc>
          </a:pPr>
          <a:endParaRPr lang="tr-TR" sz="1400">
            <a:latin typeface="+mj-lt"/>
          </a:endParaRPr>
        </a:p>
      </dgm:t>
    </dgm:pt>
    <dgm:pt modelId="{DF92CBFF-BBD6-C34B-B9A5-DDB6493BD7AE}" type="sibTrans" cxnId="{9A8E2737-A29C-0E47-A389-8B799A3B5F2B}">
      <dgm:prSet/>
      <dgm:spPr/>
      <dgm:t>
        <a:bodyPr/>
        <a:lstStyle/>
        <a:p>
          <a:pPr>
            <a:lnSpc>
              <a:spcPct val="100000"/>
            </a:lnSpc>
          </a:pPr>
          <a:endParaRPr lang="tr-TR" sz="1400">
            <a:latin typeface="+mj-lt"/>
          </a:endParaRPr>
        </a:p>
      </dgm:t>
    </dgm:pt>
    <dgm:pt modelId="{6C55E5A1-2F14-B14E-AA45-E08486F8CF41}">
      <dgm:prSet phldrT="[Metin]" custT="1"/>
      <dgm:spPr/>
      <dgm:t>
        <a:bodyPr/>
        <a:lstStyle/>
        <a:p>
          <a:pPr algn="just">
            <a:lnSpc>
              <a:spcPct val="100000"/>
            </a:lnSpc>
          </a:pPr>
          <a:r>
            <a:rPr lang="tr-TR" sz="1200" b="1" dirty="0">
              <a:latin typeface="+mj-lt"/>
            </a:rPr>
            <a:t>Yapay Zeka ve Büyük Veri</a:t>
          </a:r>
        </a:p>
      </dgm:t>
    </dgm:pt>
    <dgm:pt modelId="{593FE18C-E4FF-A646-9F3F-A001A76A36A4}" type="parTrans" cxnId="{BD4B2A46-BBC4-BD4B-882A-F5D6CA6F22FE}">
      <dgm:prSet/>
      <dgm:spPr/>
      <dgm:t>
        <a:bodyPr/>
        <a:lstStyle/>
        <a:p>
          <a:pPr>
            <a:lnSpc>
              <a:spcPct val="100000"/>
            </a:lnSpc>
          </a:pPr>
          <a:endParaRPr lang="tr-TR" sz="1400">
            <a:latin typeface="+mj-lt"/>
          </a:endParaRPr>
        </a:p>
      </dgm:t>
    </dgm:pt>
    <dgm:pt modelId="{AB70C82A-8AB2-C54B-B340-D9C7181FC398}" type="sibTrans" cxnId="{BD4B2A46-BBC4-BD4B-882A-F5D6CA6F22FE}">
      <dgm:prSet/>
      <dgm:spPr/>
      <dgm:t>
        <a:bodyPr/>
        <a:lstStyle/>
        <a:p>
          <a:pPr>
            <a:lnSpc>
              <a:spcPct val="100000"/>
            </a:lnSpc>
          </a:pPr>
          <a:endParaRPr lang="tr-TR" sz="1400">
            <a:latin typeface="+mj-lt"/>
          </a:endParaRPr>
        </a:p>
      </dgm:t>
    </dgm:pt>
    <dgm:pt modelId="{911736FA-8CAC-7343-9793-C5033FFB8C0E}">
      <dgm:prSet phldrT="[Metin]" custT="1"/>
      <dgm:spPr/>
      <dgm:t>
        <a:bodyPr/>
        <a:lstStyle/>
        <a:p>
          <a:pPr algn="just">
            <a:lnSpc>
              <a:spcPct val="100000"/>
            </a:lnSpc>
          </a:pPr>
          <a:r>
            <a:rPr lang="tr-TR" sz="1200" b="1" dirty="0" err="1">
              <a:latin typeface="+mj-lt"/>
            </a:rPr>
            <a:t>Teknolojj</a:t>
          </a:r>
          <a:r>
            <a:rPr lang="tr-TR" sz="1200" b="1" dirty="0">
              <a:latin typeface="+mj-lt"/>
            </a:rPr>
            <a:t> Okuryazarlığı</a:t>
          </a:r>
        </a:p>
      </dgm:t>
    </dgm:pt>
    <dgm:pt modelId="{6C087741-F58F-1848-B4B4-D2BB66B0DEA0}" type="parTrans" cxnId="{EB2CD59A-34CB-7D4F-B1B5-8BAACB385453}">
      <dgm:prSet/>
      <dgm:spPr/>
      <dgm:t>
        <a:bodyPr/>
        <a:lstStyle/>
        <a:p>
          <a:pPr>
            <a:lnSpc>
              <a:spcPct val="100000"/>
            </a:lnSpc>
          </a:pPr>
          <a:endParaRPr lang="tr-TR" sz="1400">
            <a:latin typeface="+mj-lt"/>
          </a:endParaRPr>
        </a:p>
      </dgm:t>
    </dgm:pt>
    <dgm:pt modelId="{419E6F30-43C5-374B-8347-D6DC39DD1107}" type="sibTrans" cxnId="{EB2CD59A-34CB-7D4F-B1B5-8BAACB385453}">
      <dgm:prSet/>
      <dgm:spPr/>
      <dgm:t>
        <a:bodyPr/>
        <a:lstStyle/>
        <a:p>
          <a:pPr>
            <a:lnSpc>
              <a:spcPct val="100000"/>
            </a:lnSpc>
          </a:pPr>
          <a:endParaRPr lang="tr-TR" sz="1400">
            <a:latin typeface="+mj-lt"/>
          </a:endParaRPr>
        </a:p>
      </dgm:t>
    </dgm:pt>
    <dgm:pt modelId="{2CC3BB9C-46BC-594D-9619-D275E3A2D302}">
      <dgm:prSet phldrT="[Metin]" custT="1"/>
      <dgm:spPr/>
      <dgm:t>
        <a:bodyPr/>
        <a:lstStyle/>
        <a:p>
          <a:pPr algn="just">
            <a:lnSpc>
              <a:spcPct val="100000"/>
            </a:lnSpc>
          </a:pPr>
          <a:r>
            <a:rPr lang="tr-TR" sz="1200" b="1" dirty="0">
              <a:latin typeface="+mj-lt"/>
            </a:rPr>
            <a:t>Ağlar ve Siber Güvenlik</a:t>
          </a:r>
        </a:p>
      </dgm:t>
    </dgm:pt>
    <dgm:pt modelId="{3218EC23-A911-E242-B3B7-BE908AC6C512}" type="parTrans" cxnId="{A0E9AFF8-31E6-A143-8BE0-2C668C0CF179}">
      <dgm:prSet/>
      <dgm:spPr/>
      <dgm:t>
        <a:bodyPr/>
        <a:lstStyle/>
        <a:p>
          <a:pPr>
            <a:lnSpc>
              <a:spcPct val="100000"/>
            </a:lnSpc>
          </a:pPr>
          <a:endParaRPr lang="tr-TR" sz="1400">
            <a:latin typeface="+mj-lt"/>
          </a:endParaRPr>
        </a:p>
      </dgm:t>
    </dgm:pt>
    <dgm:pt modelId="{5F8C0B4D-D556-3149-B224-5648F8563AE5}" type="sibTrans" cxnId="{A0E9AFF8-31E6-A143-8BE0-2C668C0CF179}">
      <dgm:prSet/>
      <dgm:spPr/>
      <dgm:t>
        <a:bodyPr/>
        <a:lstStyle/>
        <a:p>
          <a:pPr>
            <a:lnSpc>
              <a:spcPct val="100000"/>
            </a:lnSpc>
          </a:pPr>
          <a:endParaRPr lang="tr-TR" sz="1400">
            <a:latin typeface="+mj-lt"/>
          </a:endParaRPr>
        </a:p>
      </dgm:t>
    </dgm:pt>
    <dgm:pt modelId="{017A1497-2F72-604B-8A0E-19883564B78A}">
      <dgm:prSet phldrT="[Metin]" custT="1"/>
      <dgm:spPr/>
      <dgm:t>
        <a:bodyPr/>
        <a:lstStyle/>
        <a:p>
          <a:pPr algn="just">
            <a:lnSpc>
              <a:spcPct val="100000"/>
            </a:lnSpc>
          </a:pPr>
          <a:r>
            <a:rPr lang="tr-TR" sz="1200" b="1" dirty="0">
              <a:latin typeface="+mj-lt"/>
            </a:rPr>
            <a:t>Dayanıklılık, Esneklik ve Çeviklik</a:t>
          </a:r>
        </a:p>
      </dgm:t>
    </dgm:pt>
    <dgm:pt modelId="{84B5E60B-4EF8-BE41-902E-5A78A5E176EA}" type="parTrans" cxnId="{4561A6A0-7C6E-F549-9C80-AFC41791CBC7}">
      <dgm:prSet/>
      <dgm:spPr/>
      <dgm:t>
        <a:bodyPr/>
        <a:lstStyle/>
        <a:p>
          <a:pPr>
            <a:lnSpc>
              <a:spcPct val="100000"/>
            </a:lnSpc>
          </a:pPr>
          <a:endParaRPr lang="tr-TR" sz="1400">
            <a:latin typeface="+mj-lt"/>
          </a:endParaRPr>
        </a:p>
      </dgm:t>
    </dgm:pt>
    <dgm:pt modelId="{0597D932-3A65-5B46-8E89-9E3CAB111B7D}" type="sibTrans" cxnId="{4561A6A0-7C6E-F549-9C80-AFC41791CBC7}">
      <dgm:prSet/>
      <dgm:spPr/>
      <dgm:t>
        <a:bodyPr/>
        <a:lstStyle/>
        <a:p>
          <a:pPr>
            <a:lnSpc>
              <a:spcPct val="100000"/>
            </a:lnSpc>
          </a:pPr>
          <a:endParaRPr lang="tr-TR" sz="1400">
            <a:latin typeface="+mj-lt"/>
          </a:endParaRPr>
        </a:p>
      </dgm:t>
    </dgm:pt>
    <dgm:pt modelId="{5E2C33A1-FED9-3748-ABBC-DCD0BF69EA40}">
      <dgm:prSet phldrT="[Metin]" custT="1"/>
      <dgm:spPr/>
      <dgm:t>
        <a:bodyPr/>
        <a:lstStyle/>
        <a:p>
          <a:pPr algn="just">
            <a:lnSpc>
              <a:spcPct val="100000"/>
            </a:lnSpc>
          </a:pPr>
          <a:r>
            <a:rPr lang="tr-TR" sz="1200" b="1" dirty="0">
              <a:latin typeface="+mj-lt"/>
            </a:rPr>
            <a:t>Yaratıcı Düşünme</a:t>
          </a:r>
        </a:p>
      </dgm:t>
    </dgm:pt>
    <dgm:pt modelId="{B7B853AF-AC1E-244B-BD40-66394DA5D921}" type="parTrans" cxnId="{812AF2CD-A325-2F45-AD83-2C8D4CFB49B4}">
      <dgm:prSet/>
      <dgm:spPr/>
      <dgm:t>
        <a:bodyPr/>
        <a:lstStyle/>
        <a:p>
          <a:pPr>
            <a:lnSpc>
              <a:spcPct val="100000"/>
            </a:lnSpc>
          </a:pPr>
          <a:endParaRPr lang="tr-TR" sz="1400">
            <a:latin typeface="+mj-lt"/>
          </a:endParaRPr>
        </a:p>
      </dgm:t>
    </dgm:pt>
    <dgm:pt modelId="{32C9CCCA-5B93-F14A-A630-0C793C5DA434}" type="sibTrans" cxnId="{812AF2CD-A325-2F45-AD83-2C8D4CFB49B4}">
      <dgm:prSet/>
      <dgm:spPr/>
      <dgm:t>
        <a:bodyPr/>
        <a:lstStyle/>
        <a:p>
          <a:pPr>
            <a:lnSpc>
              <a:spcPct val="100000"/>
            </a:lnSpc>
          </a:pPr>
          <a:endParaRPr lang="tr-TR" sz="1400">
            <a:latin typeface="+mj-lt"/>
          </a:endParaRPr>
        </a:p>
      </dgm:t>
    </dgm:pt>
    <dgm:pt modelId="{949E3407-7F17-D44D-AB22-392EAF2A009F}">
      <dgm:prSet phldrT="[Metin]" custT="1"/>
      <dgm:spPr/>
      <dgm:t>
        <a:bodyPr/>
        <a:lstStyle/>
        <a:p>
          <a:pPr algn="just">
            <a:lnSpc>
              <a:spcPct val="100000"/>
            </a:lnSpc>
          </a:pPr>
          <a:r>
            <a:rPr lang="tr-TR" sz="1200" b="1" dirty="0">
              <a:latin typeface="+mj-lt"/>
            </a:rPr>
            <a:t>Analitik Düşünme</a:t>
          </a:r>
        </a:p>
      </dgm:t>
    </dgm:pt>
    <dgm:pt modelId="{8BDFC0F2-790C-554C-B4BF-3B15687AB843}" type="parTrans" cxnId="{841A0D15-6556-9D49-AA59-1864E8FEB6A9}">
      <dgm:prSet/>
      <dgm:spPr/>
      <dgm:t>
        <a:bodyPr/>
        <a:lstStyle/>
        <a:p>
          <a:pPr>
            <a:lnSpc>
              <a:spcPct val="100000"/>
            </a:lnSpc>
          </a:pPr>
          <a:endParaRPr lang="tr-TR" sz="1400">
            <a:latin typeface="+mj-lt"/>
          </a:endParaRPr>
        </a:p>
      </dgm:t>
    </dgm:pt>
    <dgm:pt modelId="{6BA3AA91-71A4-DB45-B24F-51621C944717}" type="sibTrans" cxnId="{841A0D15-6556-9D49-AA59-1864E8FEB6A9}">
      <dgm:prSet/>
      <dgm:spPr/>
      <dgm:t>
        <a:bodyPr/>
        <a:lstStyle/>
        <a:p>
          <a:pPr>
            <a:lnSpc>
              <a:spcPct val="100000"/>
            </a:lnSpc>
          </a:pPr>
          <a:endParaRPr lang="tr-TR" sz="1400">
            <a:latin typeface="+mj-lt"/>
          </a:endParaRPr>
        </a:p>
      </dgm:t>
    </dgm:pt>
    <dgm:pt modelId="{75B4B571-F2DD-7543-83E0-A460D02A1489}">
      <dgm:prSet phldrT="[Metin]" custT="1"/>
      <dgm:spPr/>
      <dgm:t>
        <a:bodyPr/>
        <a:lstStyle/>
        <a:p>
          <a:pPr algn="just">
            <a:lnSpc>
              <a:spcPct val="100000"/>
            </a:lnSpc>
          </a:pPr>
          <a:r>
            <a:rPr lang="tr-TR" sz="1200" b="1" dirty="0">
              <a:latin typeface="+mj-lt"/>
            </a:rPr>
            <a:t>Liderlik ve Sosyal Etki</a:t>
          </a:r>
        </a:p>
      </dgm:t>
    </dgm:pt>
    <dgm:pt modelId="{4BA19A32-9B34-EC4B-99DF-E8B48308FFE6}" type="parTrans" cxnId="{C3DEE341-E231-474F-9843-CDC5AAF292C0}">
      <dgm:prSet/>
      <dgm:spPr/>
      <dgm:t>
        <a:bodyPr/>
        <a:lstStyle/>
        <a:p>
          <a:pPr>
            <a:lnSpc>
              <a:spcPct val="100000"/>
            </a:lnSpc>
          </a:pPr>
          <a:endParaRPr lang="tr-TR" sz="1400">
            <a:latin typeface="+mj-lt"/>
          </a:endParaRPr>
        </a:p>
      </dgm:t>
    </dgm:pt>
    <dgm:pt modelId="{1E2178EF-4087-9941-9909-8ADF05A70DCD}" type="sibTrans" cxnId="{C3DEE341-E231-474F-9843-CDC5AAF292C0}">
      <dgm:prSet/>
      <dgm:spPr/>
      <dgm:t>
        <a:bodyPr/>
        <a:lstStyle/>
        <a:p>
          <a:pPr>
            <a:lnSpc>
              <a:spcPct val="100000"/>
            </a:lnSpc>
          </a:pPr>
          <a:endParaRPr lang="tr-TR" sz="1400">
            <a:latin typeface="+mj-lt"/>
          </a:endParaRPr>
        </a:p>
      </dgm:t>
    </dgm:pt>
    <dgm:pt modelId="{41F13024-256D-974B-9DDC-707030D29875}">
      <dgm:prSet phldrT="[Metin]" custT="1"/>
      <dgm:spPr/>
      <dgm:t>
        <a:bodyPr/>
        <a:lstStyle/>
        <a:p>
          <a:pPr algn="l">
            <a:lnSpc>
              <a:spcPct val="100000"/>
            </a:lnSpc>
          </a:pPr>
          <a:r>
            <a:rPr lang="tr-TR" sz="1200" b="1" dirty="0">
              <a:latin typeface="+mj-lt"/>
            </a:rPr>
            <a:t>Motivasyon ve Kişisel Farkındalık</a:t>
          </a:r>
        </a:p>
      </dgm:t>
    </dgm:pt>
    <dgm:pt modelId="{3CE965FF-1F5F-4745-BCC2-658A31CB422E}" type="parTrans" cxnId="{56F159D6-B716-4B48-8090-20A7C3B987C6}">
      <dgm:prSet/>
      <dgm:spPr/>
      <dgm:t>
        <a:bodyPr/>
        <a:lstStyle/>
        <a:p>
          <a:pPr>
            <a:lnSpc>
              <a:spcPct val="100000"/>
            </a:lnSpc>
          </a:pPr>
          <a:endParaRPr lang="tr-TR" sz="1400">
            <a:latin typeface="+mj-lt"/>
          </a:endParaRPr>
        </a:p>
      </dgm:t>
    </dgm:pt>
    <dgm:pt modelId="{B25C90C0-E929-0540-A737-6A3095BF0129}" type="sibTrans" cxnId="{56F159D6-B716-4B48-8090-20A7C3B987C6}">
      <dgm:prSet/>
      <dgm:spPr/>
      <dgm:t>
        <a:bodyPr/>
        <a:lstStyle/>
        <a:p>
          <a:pPr>
            <a:lnSpc>
              <a:spcPct val="100000"/>
            </a:lnSpc>
          </a:pPr>
          <a:endParaRPr lang="tr-TR" sz="1400">
            <a:latin typeface="+mj-lt"/>
          </a:endParaRPr>
        </a:p>
      </dgm:t>
    </dgm:pt>
    <dgm:pt modelId="{D232F093-10F9-E44C-8FC7-7B1121EB2E25}">
      <dgm:prSet phldrT="[Metin]" custT="1"/>
      <dgm:spPr/>
      <dgm:t>
        <a:bodyPr/>
        <a:lstStyle/>
        <a:p>
          <a:pPr algn="just">
            <a:lnSpc>
              <a:spcPct val="100000"/>
            </a:lnSpc>
          </a:pPr>
          <a:r>
            <a:rPr lang="tr-TR" sz="1200" b="1" dirty="0">
              <a:latin typeface="+mj-lt"/>
            </a:rPr>
            <a:t>Yetenek</a:t>
          </a:r>
          <a:r>
            <a:rPr lang="tr-TR" sz="1200" b="1" baseline="0" dirty="0">
              <a:latin typeface="+mj-lt"/>
            </a:rPr>
            <a:t> Yönetimi</a:t>
          </a:r>
          <a:endParaRPr lang="tr-TR" sz="1200" b="1" dirty="0">
            <a:latin typeface="+mj-lt"/>
          </a:endParaRPr>
        </a:p>
      </dgm:t>
    </dgm:pt>
    <dgm:pt modelId="{08F79E80-7F54-FF46-8D7C-FC95D492D140}" type="parTrans" cxnId="{9D390DC7-D4BA-5C40-BA90-78CF44FB882E}">
      <dgm:prSet/>
      <dgm:spPr/>
      <dgm:t>
        <a:bodyPr/>
        <a:lstStyle/>
        <a:p>
          <a:pPr>
            <a:lnSpc>
              <a:spcPct val="100000"/>
            </a:lnSpc>
          </a:pPr>
          <a:endParaRPr lang="tr-TR" sz="1400">
            <a:latin typeface="+mj-lt"/>
          </a:endParaRPr>
        </a:p>
      </dgm:t>
    </dgm:pt>
    <dgm:pt modelId="{B190C5EB-4BB4-1C43-9161-33D5DEC4E787}" type="sibTrans" cxnId="{9D390DC7-D4BA-5C40-BA90-78CF44FB882E}">
      <dgm:prSet/>
      <dgm:spPr/>
      <dgm:t>
        <a:bodyPr/>
        <a:lstStyle/>
        <a:p>
          <a:pPr>
            <a:lnSpc>
              <a:spcPct val="100000"/>
            </a:lnSpc>
          </a:pPr>
          <a:endParaRPr lang="tr-TR" sz="1400">
            <a:latin typeface="+mj-lt"/>
          </a:endParaRPr>
        </a:p>
      </dgm:t>
    </dgm:pt>
    <dgm:pt modelId="{EDD5A76E-CCAC-441F-A370-0F1CD78B9862}">
      <dgm:prSet phldrT="[Metin]" custT="1"/>
      <dgm:spPr/>
      <dgm:t>
        <a:bodyPr/>
        <a:lstStyle/>
        <a:p>
          <a:pPr algn="just">
            <a:lnSpc>
              <a:spcPct val="100000"/>
            </a:lnSpc>
          </a:pPr>
          <a:r>
            <a:rPr lang="tr-TR" sz="1200" b="1" dirty="0">
              <a:latin typeface="+mj-lt"/>
            </a:rPr>
            <a:t>Çevresel Sorumluluk</a:t>
          </a:r>
        </a:p>
      </dgm:t>
    </dgm:pt>
    <dgm:pt modelId="{C1523663-5743-4208-B819-F9EF9275ADCD}" type="parTrans" cxnId="{E647B004-EFA7-4249-8812-C53D30804967}">
      <dgm:prSet/>
      <dgm:spPr/>
      <dgm:t>
        <a:bodyPr/>
        <a:lstStyle/>
        <a:p>
          <a:pPr>
            <a:lnSpc>
              <a:spcPct val="100000"/>
            </a:lnSpc>
          </a:pPr>
          <a:endParaRPr lang="tr-TR" sz="1400">
            <a:latin typeface="+mj-lt"/>
          </a:endParaRPr>
        </a:p>
      </dgm:t>
    </dgm:pt>
    <dgm:pt modelId="{62A16DC8-DA75-496B-8F75-DFF1D4B0432C}" type="sibTrans" cxnId="{E647B004-EFA7-4249-8812-C53D30804967}">
      <dgm:prSet/>
      <dgm:spPr/>
      <dgm:t>
        <a:bodyPr/>
        <a:lstStyle/>
        <a:p>
          <a:pPr>
            <a:lnSpc>
              <a:spcPct val="100000"/>
            </a:lnSpc>
          </a:pPr>
          <a:endParaRPr lang="tr-TR" sz="1400">
            <a:latin typeface="+mj-lt"/>
          </a:endParaRPr>
        </a:p>
      </dgm:t>
    </dgm:pt>
    <dgm:pt modelId="{694F2AB2-A331-4E82-9A9D-4A3D7B05CCE7}">
      <dgm:prSet phldrT="[Metin]" custT="1"/>
      <dgm:spPr/>
      <dgm:t>
        <a:bodyPr/>
        <a:lstStyle/>
        <a:p>
          <a:pPr algn="ctr">
            <a:lnSpc>
              <a:spcPct val="100000"/>
            </a:lnSpc>
          </a:pPr>
          <a:r>
            <a:rPr lang="tr-TR" sz="1800" b="1" dirty="0">
              <a:latin typeface="+mn-lt"/>
            </a:rPr>
            <a:t>2025-2030</a:t>
          </a:r>
        </a:p>
      </dgm:t>
    </dgm:pt>
    <dgm:pt modelId="{33AFB1C9-CFB7-4612-8AB4-51307FCF8B41}" type="parTrans" cxnId="{36E3C39F-AF4A-4276-A8DB-A00D8F7A81E3}">
      <dgm:prSet/>
      <dgm:spPr/>
      <dgm:t>
        <a:bodyPr/>
        <a:lstStyle/>
        <a:p>
          <a:endParaRPr lang="tr-TR" sz="1400">
            <a:latin typeface="+mj-lt"/>
          </a:endParaRPr>
        </a:p>
      </dgm:t>
    </dgm:pt>
    <dgm:pt modelId="{00B7D84C-291D-49AA-A4C8-9893F8ADFB2C}" type="sibTrans" cxnId="{36E3C39F-AF4A-4276-A8DB-A00D8F7A81E3}">
      <dgm:prSet/>
      <dgm:spPr/>
      <dgm:t>
        <a:bodyPr/>
        <a:lstStyle/>
        <a:p>
          <a:endParaRPr lang="tr-TR" sz="1400">
            <a:latin typeface="+mj-lt"/>
          </a:endParaRPr>
        </a:p>
      </dgm:t>
    </dgm:pt>
    <dgm:pt modelId="{D7E3E34D-1B24-4C1C-BCFC-8D1DDA565AEB}" type="pres">
      <dgm:prSet presAssocID="{B0CD5E48-5C32-413F-9E6D-8F202FE208B3}" presName="layout" presStyleCnt="0">
        <dgm:presLayoutVars>
          <dgm:chMax/>
          <dgm:chPref/>
          <dgm:dir/>
          <dgm:animOne val="branch"/>
          <dgm:animLvl val="lvl"/>
          <dgm:resizeHandles/>
        </dgm:presLayoutVars>
      </dgm:prSet>
      <dgm:spPr/>
      <dgm:t>
        <a:bodyPr/>
        <a:lstStyle/>
        <a:p>
          <a:endParaRPr lang="tr-TR"/>
        </a:p>
      </dgm:t>
    </dgm:pt>
    <dgm:pt modelId="{99C1F72A-9785-425D-820C-87D19E424025}" type="pres">
      <dgm:prSet presAssocID="{694F2AB2-A331-4E82-9A9D-4A3D7B05CCE7}" presName="root" presStyleCnt="0">
        <dgm:presLayoutVars>
          <dgm:chMax/>
          <dgm:chPref val="4"/>
        </dgm:presLayoutVars>
      </dgm:prSet>
      <dgm:spPr/>
    </dgm:pt>
    <dgm:pt modelId="{9636FB82-450D-47B3-A9B8-E4DC88EAEB73}" type="pres">
      <dgm:prSet presAssocID="{694F2AB2-A331-4E82-9A9D-4A3D7B05CCE7}" presName="rootComposite" presStyleCnt="0">
        <dgm:presLayoutVars/>
      </dgm:prSet>
      <dgm:spPr/>
    </dgm:pt>
    <dgm:pt modelId="{0DED11E3-AD78-4735-A5A0-5B231BD34F1B}" type="pres">
      <dgm:prSet presAssocID="{694F2AB2-A331-4E82-9A9D-4A3D7B05CCE7}" presName="rootText" presStyleLbl="node0" presStyleIdx="0" presStyleCnt="2">
        <dgm:presLayoutVars>
          <dgm:chMax/>
          <dgm:chPref val="4"/>
        </dgm:presLayoutVars>
      </dgm:prSet>
      <dgm:spPr/>
      <dgm:t>
        <a:bodyPr/>
        <a:lstStyle/>
        <a:p>
          <a:endParaRPr lang="tr-TR"/>
        </a:p>
      </dgm:t>
    </dgm:pt>
    <dgm:pt modelId="{45A7E41B-2678-4414-91EB-94AEBB7DFD33}" type="pres">
      <dgm:prSet presAssocID="{694F2AB2-A331-4E82-9A9D-4A3D7B05CCE7}" presName="childShape" presStyleCnt="0">
        <dgm:presLayoutVars>
          <dgm:chMax val="0"/>
          <dgm:chPref val="0"/>
        </dgm:presLayoutVars>
      </dgm:prSet>
      <dgm:spPr/>
    </dgm:pt>
    <dgm:pt modelId="{1F80694D-6207-470A-B953-22AAF196EA57}" type="pres">
      <dgm:prSet presAssocID="{58080388-F9FD-CC40-A43E-33C1BDB4A460}" presName="childComposite" presStyleCnt="0">
        <dgm:presLayoutVars>
          <dgm:chMax val="0"/>
          <dgm:chPref val="0"/>
        </dgm:presLayoutVars>
      </dgm:prSet>
      <dgm:spPr/>
    </dgm:pt>
    <dgm:pt modelId="{643AFB35-1B4C-4258-AB31-B3CB4DA79E46}" type="pres">
      <dgm:prSet presAssocID="{58080388-F9FD-CC40-A43E-33C1BDB4A460}" presName="Image" presStyleLbl="node1" presStyleIdx="0" presStyleCnt="2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E791EF9B-C06C-493E-A3D3-1E1F66BA8C5D}" type="pres">
      <dgm:prSet presAssocID="{58080388-F9FD-CC40-A43E-33C1BDB4A460}" presName="childText" presStyleLbl="lnNode1" presStyleIdx="0" presStyleCnt="20">
        <dgm:presLayoutVars>
          <dgm:chMax val="0"/>
          <dgm:chPref val="0"/>
          <dgm:bulletEnabled val="1"/>
        </dgm:presLayoutVars>
      </dgm:prSet>
      <dgm:spPr/>
      <dgm:t>
        <a:bodyPr/>
        <a:lstStyle/>
        <a:p>
          <a:endParaRPr lang="tr-TR"/>
        </a:p>
      </dgm:t>
    </dgm:pt>
    <dgm:pt modelId="{73ACE7F0-30FE-44A9-8BF8-0C03B0CF43B1}" type="pres">
      <dgm:prSet presAssocID="{68F77417-EEDA-7646-9DCD-14DCF589A0A0}" presName="childComposite" presStyleCnt="0">
        <dgm:presLayoutVars>
          <dgm:chMax val="0"/>
          <dgm:chPref val="0"/>
        </dgm:presLayoutVars>
      </dgm:prSet>
      <dgm:spPr/>
    </dgm:pt>
    <dgm:pt modelId="{20F1F018-665D-414C-8B41-AA464019E5B1}" type="pres">
      <dgm:prSet presAssocID="{68F77417-EEDA-7646-9DCD-14DCF589A0A0}" presName="Image" presStyleLbl="node1" presStyleIdx="1" presStyleCnt="2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4749A55D-67D0-493B-B8DC-7D56200CE8AC}" type="pres">
      <dgm:prSet presAssocID="{68F77417-EEDA-7646-9DCD-14DCF589A0A0}" presName="childText" presStyleLbl="lnNode1" presStyleIdx="1" presStyleCnt="20">
        <dgm:presLayoutVars>
          <dgm:chMax val="0"/>
          <dgm:chPref val="0"/>
          <dgm:bulletEnabled val="1"/>
        </dgm:presLayoutVars>
      </dgm:prSet>
      <dgm:spPr/>
      <dgm:t>
        <a:bodyPr/>
        <a:lstStyle/>
        <a:p>
          <a:endParaRPr lang="tr-TR"/>
        </a:p>
      </dgm:t>
    </dgm:pt>
    <dgm:pt modelId="{2175F71E-3135-4052-827E-E45BCD9B1F9D}" type="pres">
      <dgm:prSet presAssocID="{55843521-9CC2-A547-8934-82F30743AB40}" presName="childComposite" presStyleCnt="0">
        <dgm:presLayoutVars>
          <dgm:chMax val="0"/>
          <dgm:chPref val="0"/>
        </dgm:presLayoutVars>
      </dgm:prSet>
      <dgm:spPr/>
    </dgm:pt>
    <dgm:pt modelId="{1D8CEE55-A01A-456E-98C7-C423265E7615}" type="pres">
      <dgm:prSet presAssocID="{55843521-9CC2-A547-8934-82F30743AB40}" presName="Image" presStyleLbl="node1" presStyleIdx="2" presStyleCnt="2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5CD8C9AD-CDF9-400F-AC62-7FBC43F6FD83}" type="pres">
      <dgm:prSet presAssocID="{55843521-9CC2-A547-8934-82F30743AB40}" presName="childText" presStyleLbl="lnNode1" presStyleIdx="2" presStyleCnt="20">
        <dgm:presLayoutVars>
          <dgm:chMax val="0"/>
          <dgm:chPref val="0"/>
          <dgm:bulletEnabled val="1"/>
        </dgm:presLayoutVars>
      </dgm:prSet>
      <dgm:spPr/>
      <dgm:t>
        <a:bodyPr/>
        <a:lstStyle/>
        <a:p>
          <a:endParaRPr lang="tr-TR"/>
        </a:p>
      </dgm:t>
    </dgm:pt>
    <dgm:pt modelId="{2F16840A-37D9-4F06-BB93-55B05AD77B39}" type="pres">
      <dgm:prSet presAssocID="{97589BD6-CA5A-2841-9AB7-2B514BA1DFB0}" presName="childComposite" presStyleCnt="0">
        <dgm:presLayoutVars>
          <dgm:chMax val="0"/>
          <dgm:chPref val="0"/>
        </dgm:presLayoutVars>
      </dgm:prSet>
      <dgm:spPr/>
    </dgm:pt>
    <dgm:pt modelId="{F02C5FFB-8049-43EC-93A2-3B50F5615AA6}" type="pres">
      <dgm:prSet presAssocID="{97589BD6-CA5A-2841-9AB7-2B514BA1DFB0}" presName="Image" presStyleLbl="node1" presStyleIdx="3" presStyleCnt="2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1126F79D-6313-47B5-9E99-69F3A665A3D8}" type="pres">
      <dgm:prSet presAssocID="{97589BD6-CA5A-2841-9AB7-2B514BA1DFB0}" presName="childText" presStyleLbl="lnNode1" presStyleIdx="3" presStyleCnt="20">
        <dgm:presLayoutVars>
          <dgm:chMax val="0"/>
          <dgm:chPref val="0"/>
          <dgm:bulletEnabled val="1"/>
        </dgm:presLayoutVars>
      </dgm:prSet>
      <dgm:spPr/>
      <dgm:t>
        <a:bodyPr/>
        <a:lstStyle/>
        <a:p>
          <a:endParaRPr lang="tr-TR"/>
        </a:p>
      </dgm:t>
    </dgm:pt>
    <dgm:pt modelId="{239999EF-F681-41E6-8763-581D8D1DDCE1}" type="pres">
      <dgm:prSet presAssocID="{D0F74960-03B8-D047-9D27-67A5BBAD65FB}" presName="childComposite" presStyleCnt="0">
        <dgm:presLayoutVars>
          <dgm:chMax val="0"/>
          <dgm:chPref val="0"/>
        </dgm:presLayoutVars>
      </dgm:prSet>
      <dgm:spPr/>
    </dgm:pt>
    <dgm:pt modelId="{06BBF8E5-1DAC-4AEF-B7C8-DFBD1F4CD9F4}" type="pres">
      <dgm:prSet presAssocID="{D0F74960-03B8-D047-9D27-67A5BBAD65FB}" presName="Image" presStyleLbl="node1" presStyleIdx="4" presStyleCnt="20"/>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12F8D9CB-B6D5-43FC-B6C1-D78DE8F8E528}" type="pres">
      <dgm:prSet presAssocID="{D0F74960-03B8-D047-9D27-67A5BBAD65FB}" presName="childText" presStyleLbl="lnNode1" presStyleIdx="4" presStyleCnt="20">
        <dgm:presLayoutVars>
          <dgm:chMax val="0"/>
          <dgm:chPref val="0"/>
          <dgm:bulletEnabled val="1"/>
        </dgm:presLayoutVars>
      </dgm:prSet>
      <dgm:spPr/>
      <dgm:t>
        <a:bodyPr/>
        <a:lstStyle/>
        <a:p>
          <a:endParaRPr lang="tr-TR"/>
        </a:p>
      </dgm:t>
    </dgm:pt>
    <dgm:pt modelId="{3E70906F-0BB1-4715-9D81-36E5E81FCADB}" type="pres">
      <dgm:prSet presAssocID="{8E608182-5325-2548-82E7-413FBE43B701}" presName="childComposite" presStyleCnt="0">
        <dgm:presLayoutVars>
          <dgm:chMax val="0"/>
          <dgm:chPref val="0"/>
        </dgm:presLayoutVars>
      </dgm:prSet>
      <dgm:spPr/>
    </dgm:pt>
    <dgm:pt modelId="{0FF366A4-ADF1-4081-A884-35A6EEB49A02}" type="pres">
      <dgm:prSet presAssocID="{8E608182-5325-2548-82E7-413FBE43B701}" presName="Image" presStyleLbl="node1" presStyleIdx="5" presStyleCnt="20"/>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A41CFDB2-E839-40AC-9EA2-FBE2F38AF8BC}" type="pres">
      <dgm:prSet presAssocID="{8E608182-5325-2548-82E7-413FBE43B701}" presName="childText" presStyleLbl="lnNode1" presStyleIdx="5" presStyleCnt="20">
        <dgm:presLayoutVars>
          <dgm:chMax val="0"/>
          <dgm:chPref val="0"/>
          <dgm:bulletEnabled val="1"/>
        </dgm:presLayoutVars>
      </dgm:prSet>
      <dgm:spPr/>
      <dgm:t>
        <a:bodyPr/>
        <a:lstStyle/>
        <a:p>
          <a:endParaRPr lang="tr-TR"/>
        </a:p>
      </dgm:t>
    </dgm:pt>
    <dgm:pt modelId="{9B0FF246-B8DC-41EE-BE24-4A823263C8A8}" type="pres">
      <dgm:prSet presAssocID="{7586B409-E331-2E48-862C-B01E69AC89A1}" presName="childComposite" presStyleCnt="0">
        <dgm:presLayoutVars>
          <dgm:chMax val="0"/>
          <dgm:chPref val="0"/>
        </dgm:presLayoutVars>
      </dgm:prSet>
      <dgm:spPr/>
    </dgm:pt>
    <dgm:pt modelId="{48B2A381-FFDF-438E-9D01-9594BD1DF84D}" type="pres">
      <dgm:prSet presAssocID="{7586B409-E331-2E48-862C-B01E69AC89A1}" presName="Image" presStyleLbl="node1" presStyleIdx="6" presStyleCnt="20"/>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 modelId="{E2E7798E-EDC4-46BE-A579-AD8D262AAF27}" type="pres">
      <dgm:prSet presAssocID="{7586B409-E331-2E48-862C-B01E69AC89A1}" presName="childText" presStyleLbl="lnNode1" presStyleIdx="6" presStyleCnt="20">
        <dgm:presLayoutVars>
          <dgm:chMax val="0"/>
          <dgm:chPref val="0"/>
          <dgm:bulletEnabled val="1"/>
        </dgm:presLayoutVars>
      </dgm:prSet>
      <dgm:spPr/>
      <dgm:t>
        <a:bodyPr/>
        <a:lstStyle/>
        <a:p>
          <a:endParaRPr lang="tr-TR"/>
        </a:p>
      </dgm:t>
    </dgm:pt>
    <dgm:pt modelId="{03CAB5BE-424A-4FF0-84CC-8C916783F295}" type="pres">
      <dgm:prSet presAssocID="{D3457680-5624-C443-8538-6D1FDF5ED42B}" presName="childComposite" presStyleCnt="0">
        <dgm:presLayoutVars>
          <dgm:chMax val="0"/>
          <dgm:chPref val="0"/>
        </dgm:presLayoutVars>
      </dgm:prSet>
      <dgm:spPr/>
    </dgm:pt>
    <dgm:pt modelId="{A8E1E225-6B54-47E3-ACCA-2CF49D3BCD83}" type="pres">
      <dgm:prSet presAssocID="{D3457680-5624-C443-8538-6D1FDF5ED42B}" presName="Image" presStyleLbl="node1" presStyleIdx="7" presStyleCnt="20"/>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dgm:spPr>
    </dgm:pt>
    <dgm:pt modelId="{C7E6F6FE-9ED7-4573-A959-9256C75D1119}" type="pres">
      <dgm:prSet presAssocID="{D3457680-5624-C443-8538-6D1FDF5ED42B}" presName="childText" presStyleLbl="lnNode1" presStyleIdx="7" presStyleCnt="20">
        <dgm:presLayoutVars>
          <dgm:chMax val="0"/>
          <dgm:chPref val="0"/>
          <dgm:bulletEnabled val="1"/>
        </dgm:presLayoutVars>
      </dgm:prSet>
      <dgm:spPr/>
      <dgm:t>
        <a:bodyPr/>
        <a:lstStyle/>
        <a:p>
          <a:endParaRPr lang="tr-TR"/>
        </a:p>
      </dgm:t>
    </dgm:pt>
    <dgm:pt modelId="{97FCCACE-CD44-4E4B-AD9B-CAFE95357341}" type="pres">
      <dgm:prSet presAssocID="{7EDC9707-7499-DD41-B9B4-8D365E79CD5D}" presName="childComposite" presStyleCnt="0">
        <dgm:presLayoutVars>
          <dgm:chMax val="0"/>
          <dgm:chPref val="0"/>
        </dgm:presLayoutVars>
      </dgm:prSet>
      <dgm:spPr/>
    </dgm:pt>
    <dgm:pt modelId="{AFEF6CC4-25B1-43A9-9AE8-AC9BA71FAD2E}" type="pres">
      <dgm:prSet presAssocID="{7EDC9707-7499-DD41-B9B4-8D365E79CD5D}" presName="Image" presStyleLbl="node1" presStyleIdx="8" presStyleCnt="20"/>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dgm:spPr>
    </dgm:pt>
    <dgm:pt modelId="{DB5AC3D6-5CA7-4C36-8471-66E6B9FF230E}" type="pres">
      <dgm:prSet presAssocID="{7EDC9707-7499-DD41-B9B4-8D365E79CD5D}" presName="childText" presStyleLbl="lnNode1" presStyleIdx="8" presStyleCnt="20">
        <dgm:presLayoutVars>
          <dgm:chMax val="0"/>
          <dgm:chPref val="0"/>
          <dgm:bulletEnabled val="1"/>
        </dgm:presLayoutVars>
      </dgm:prSet>
      <dgm:spPr/>
      <dgm:t>
        <a:bodyPr/>
        <a:lstStyle/>
        <a:p>
          <a:endParaRPr lang="tr-TR"/>
        </a:p>
      </dgm:t>
    </dgm:pt>
    <dgm:pt modelId="{8A4A8BC6-DE49-4CBF-B98A-042101005924}" type="pres">
      <dgm:prSet presAssocID="{F4DD4DD2-7C57-CD40-9FB5-F91C93FE5956}" presName="childComposite" presStyleCnt="0">
        <dgm:presLayoutVars>
          <dgm:chMax val="0"/>
          <dgm:chPref val="0"/>
        </dgm:presLayoutVars>
      </dgm:prSet>
      <dgm:spPr/>
    </dgm:pt>
    <dgm:pt modelId="{4EE37FCD-90EA-4350-B281-69F64F71EC1D}" type="pres">
      <dgm:prSet presAssocID="{F4DD4DD2-7C57-CD40-9FB5-F91C93FE5956}" presName="Image" presStyleLbl="node1" presStyleIdx="9" presStyleCnt="20"/>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dgm:spPr>
    </dgm:pt>
    <dgm:pt modelId="{8BB47D16-1F96-44B0-AA87-06FD25299BB7}" type="pres">
      <dgm:prSet presAssocID="{F4DD4DD2-7C57-CD40-9FB5-F91C93FE5956}" presName="childText" presStyleLbl="lnNode1" presStyleIdx="9" presStyleCnt="20">
        <dgm:presLayoutVars>
          <dgm:chMax val="0"/>
          <dgm:chPref val="0"/>
          <dgm:bulletEnabled val="1"/>
        </dgm:presLayoutVars>
      </dgm:prSet>
      <dgm:spPr/>
      <dgm:t>
        <a:bodyPr/>
        <a:lstStyle/>
        <a:p>
          <a:endParaRPr lang="tr-TR"/>
        </a:p>
      </dgm:t>
    </dgm:pt>
    <dgm:pt modelId="{75F7D35D-C571-4DB9-98E2-14C417BCB830}" type="pres">
      <dgm:prSet presAssocID="{8BE1068B-86D8-4559-A34A-648E8D0658A8}" presName="root" presStyleCnt="0">
        <dgm:presLayoutVars>
          <dgm:chMax/>
          <dgm:chPref val="4"/>
        </dgm:presLayoutVars>
      </dgm:prSet>
      <dgm:spPr/>
    </dgm:pt>
    <dgm:pt modelId="{FD27F0ED-0B03-4DCD-BE46-95E5525CE51C}" type="pres">
      <dgm:prSet presAssocID="{8BE1068B-86D8-4559-A34A-648E8D0658A8}" presName="rootComposite" presStyleCnt="0">
        <dgm:presLayoutVars/>
      </dgm:prSet>
      <dgm:spPr/>
    </dgm:pt>
    <dgm:pt modelId="{E0D9BFB9-3DA0-4BBA-9EA6-85CD1950922A}" type="pres">
      <dgm:prSet presAssocID="{8BE1068B-86D8-4559-A34A-648E8D0658A8}" presName="rootText" presStyleLbl="node0" presStyleIdx="1" presStyleCnt="2">
        <dgm:presLayoutVars>
          <dgm:chMax/>
          <dgm:chPref val="4"/>
        </dgm:presLayoutVars>
      </dgm:prSet>
      <dgm:spPr/>
      <dgm:t>
        <a:bodyPr/>
        <a:lstStyle/>
        <a:p>
          <a:endParaRPr lang="tr-TR"/>
        </a:p>
      </dgm:t>
    </dgm:pt>
    <dgm:pt modelId="{BA6C3102-3AB5-49F1-8C49-90AB2A9202F3}" type="pres">
      <dgm:prSet presAssocID="{8BE1068B-86D8-4559-A34A-648E8D0658A8}" presName="childShape" presStyleCnt="0">
        <dgm:presLayoutVars>
          <dgm:chMax val="0"/>
          <dgm:chPref val="0"/>
        </dgm:presLayoutVars>
      </dgm:prSet>
      <dgm:spPr/>
    </dgm:pt>
    <dgm:pt modelId="{CA690D99-E4BC-47C5-84CA-680DEA77DB70}" type="pres">
      <dgm:prSet presAssocID="{6C55E5A1-2F14-B14E-AA45-E08486F8CF41}" presName="childComposite" presStyleCnt="0">
        <dgm:presLayoutVars>
          <dgm:chMax val="0"/>
          <dgm:chPref val="0"/>
        </dgm:presLayoutVars>
      </dgm:prSet>
      <dgm:spPr/>
    </dgm:pt>
    <dgm:pt modelId="{CD8925C2-4115-49B5-9108-A9D6F2ADF3A8}" type="pres">
      <dgm:prSet presAssocID="{6C55E5A1-2F14-B14E-AA45-E08486F8CF41}" presName="Image" presStyleLbl="node1" presStyleIdx="10" presStyleCnt="20"/>
      <dgm:spPr>
        <a:blipFill rotWithShape="1">
          <a:blip xmlns:r="http://schemas.openxmlformats.org/officeDocument/2006/relationships" r:embed="rId11"/>
          <a:stretch>
            <a:fillRect/>
          </a:stretch>
        </a:blipFill>
      </dgm:spPr>
    </dgm:pt>
    <dgm:pt modelId="{98D316B3-E727-44C3-A59A-21FC28AB1974}" type="pres">
      <dgm:prSet presAssocID="{6C55E5A1-2F14-B14E-AA45-E08486F8CF41}" presName="childText" presStyleLbl="lnNode1" presStyleIdx="10" presStyleCnt="20">
        <dgm:presLayoutVars>
          <dgm:chMax val="0"/>
          <dgm:chPref val="0"/>
          <dgm:bulletEnabled val="1"/>
        </dgm:presLayoutVars>
      </dgm:prSet>
      <dgm:spPr/>
      <dgm:t>
        <a:bodyPr/>
        <a:lstStyle/>
        <a:p>
          <a:endParaRPr lang="tr-TR"/>
        </a:p>
      </dgm:t>
    </dgm:pt>
    <dgm:pt modelId="{0218089F-1D59-4CE5-95CC-BC88D344DDAD}" type="pres">
      <dgm:prSet presAssocID="{911736FA-8CAC-7343-9793-C5033FFB8C0E}" presName="childComposite" presStyleCnt="0">
        <dgm:presLayoutVars>
          <dgm:chMax val="0"/>
          <dgm:chPref val="0"/>
        </dgm:presLayoutVars>
      </dgm:prSet>
      <dgm:spPr/>
    </dgm:pt>
    <dgm:pt modelId="{F6158054-897E-48CB-83F5-027573B9EF41}" type="pres">
      <dgm:prSet presAssocID="{911736FA-8CAC-7343-9793-C5033FFB8C0E}" presName="Image" presStyleLbl="node1" presStyleIdx="11" presStyleCnt="20"/>
      <dgm:spPr>
        <a:blipFill rotWithShape="1">
          <a:blip xmlns:r="http://schemas.openxmlformats.org/officeDocument/2006/relationships" r:embed="rId12"/>
          <a:stretch>
            <a:fillRect/>
          </a:stretch>
        </a:blipFill>
      </dgm:spPr>
    </dgm:pt>
    <dgm:pt modelId="{249156DF-D3B3-4A18-BA8B-4125DC3B7023}" type="pres">
      <dgm:prSet presAssocID="{911736FA-8CAC-7343-9793-C5033FFB8C0E}" presName="childText" presStyleLbl="lnNode1" presStyleIdx="11" presStyleCnt="20">
        <dgm:presLayoutVars>
          <dgm:chMax val="0"/>
          <dgm:chPref val="0"/>
          <dgm:bulletEnabled val="1"/>
        </dgm:presLayoutVars>
      </dgm:prSet>
      <dgm:spPr/>
      <dgm:t>
        <a:bodyPr/>
        <a:lstStyle/>
        <a:p>
          <a:endParaRPr lang="tr-TR"/>
        </a:p>
      </dgm:t>
    </dgm:pt>
    <dgm:pt modelId="{21F02934-8553-4848-B6FE-CED7F47BD5DD}" type="pres">
      <dgm:prSet presAssocID="{2CC3BB9C-46BC-594D-9619-D275E3A2D302}" presName="childComposite" presStyleCnt="0">
        <dgm:presLayoutVars>
          <dgm:chMax val="0"/>
          <dgm:chPref val="0"/>
        </dgm:presLayoutVars>
      </dgm:prSet>
      <dgm:spPr/>
    </dgm:pt>
    <dgm:pt modelId="{651EBF37-03E8-4A82-8331-888B56211E06}" type="pres">
      <dgm:prSet presAssocID="{2CC3BB9C-46BC-594D-9619-D275E3A2D302}" presName="Image" presStyleLbl="node1" presStyleIdx="12" presStyleCnt="20"/>
      <dgm:spPr>
        <a:blipFill rotWithShape="1">
          <a:blip xmlns:r="http://schemas.openxmlformats.org/officeDocument/2006/relationships" r:embed="rId13"/>
          <a:stretch>
            <a:fillRect/>
          </a:stretch>
        </a:blipFill>
      </dgm:spPr>
    </dgm:pt>
    <dgm:pt modelId="{A48E4E05-EF20-4F29-B32C-B19BAF15D5F6}" type="pres">
      <dgm:prSet presAssocID="{2CC3BB9C-46BC-594D-9619-D275E3A2D302}" presName="childText" presStyleLbl="lnNode1" presStyleIdx="12" presStyleCnt="20">
        <dgm:presLayoutVars>
          <dgm:chMax val="0"/>
          <dgm:chPref val="0"/>
          <dgm:bulletEnabled val="1"/>
        </dgm:presLayoutVars>
      </dgm:prSet>
      <dgm:spPr/>
      <dgm:t>
        <a:bodyPr/>
        <a:lstStyle/>
        <a:p>
          <a:endParaRPr lang="tr-TR"/>
        </a:p>
      </dgm:t>
    </dgm:pt>
    <dgm:pt modelId="{2E39997D-C36D-4F3F-BC0F-D0C163AEE641}" type="pres">
      <dgm:prSet presAssocID="{017A1497-2F72-604B-8A0E-19883564B78A}" presName="childComposite" presStyleCnt="0">
        <dgm:presLayoutVars>
          <dgm:chMax val="0"/>
          <dgm:chPref val="0"/>
        </dgm:presLayoutVars>
      </dgm:prSet>
      <dgm:spPr/>
    </dgm:pt>
    <dgm:pt modelId="{5102EC01-17FD-4349-BC43-DFD73352C71C}" type="pres">
      <dgm:prSet presAssocID="{017A1497-2F72-604B-8A0E-19883564B78A}" presName="Image" presStyleLbl="node1" presStyleIdx="13" presStyleCnt="20"/>
      <dgm:spPr>
        <a:blipFill rotWithShape="1">
          <a:blip xmlns:r="http://schemas.openxmlformats.org/officeDocument/2006/relationships" r:embed="rId14"/>
          <a:stretch>
            <a:fillRect/>
          </a:stretch>
        </a:blipFill>
      </dgm:spPr>
    </dgm:pt>
    <dgm:pt modelId="{A6B1D59E-7F91-48D5-BE2F-FFE3277D6237}" type="pres">
      <dgm:prSet presAssocID="{017A1497-2F72-604B-8A0E-19883564B78A}" presName="childText" presStyleLbl="lnNode1" presStyleIdx="13" presStyleCnt="20">
        <dgm:presLayoutVars>
          <dgm:chMax val="0"/>
          <dgm:chPref val="0"/>
          <dgm:bulletEnabled val="1"/>
        </dgm:presLayoutVars>
      </dgm:prSet>
      <dgm:spPr/>
      <dgm:t>
        <a:bodyPr/>
        <a:lstStyle/>
        <a:p>
          <a:endParaRPr lang="tr-TR"/>
        </a:p>
      </dgm:t>
    </dgm:pt>
    <dgm:pt modelId="{C1C93ED2-5EB5-4C7F-95FC-9762319A783D}" type="pres">
      <dgm:prSet presAssocID="{5E2C33A1-FED9-3748-ABBC-DCD0BF69EA40}" presName="childComposite" presStyleCnt="0">
        <dgm:presLayoutVars>
          <dgm:chMax val="0"/>
          <dgm:chPref val="0"/>
        </dgm:presLayoutVars>
      </dgm:prSet>
      <dgm:spPr/>
    </dgm:pt>
    <dgm:pt modelId="{3433DA75-7688-4403-B2ED-3BA8CA3D70B2}" type="pres">
      <dgm:prSet presAssocID="{5E2C33A1-FED9-3748-ABBC-DCD0BF69EA40}" presName="Image" presStyleLbl="node1" presStyleIdx="14" presStyleCnt="20"/>
      <dgm:spPr>
        <a:blipFill rotWithShape="1">
          <a:blip xmlns:r="http://schemas.openxmlformats.org/officeDocument/2006/relationships" r:embed="rId15"/>
          <a:stretch>
            <a:fillRect/>
          </a:stretch>
        </a:blipFill>
      </dgm:spPr>
    </dgm:pt>
    <dgm:pt modelId="{3CDA2B77-8B01-41B4-AF17-0E8700DD51B0}" type="pres">
      <dgm:prSet presAssocID="{5E2C33A1-FED9-3748-ABBC-DCD0BF69EA40}" presName="childText" presStyleLbl="lnNode1" presStyleIdx="14" presStyleCnt="20">
        <dgm:presLayoutVars>
          <dgm:chMax val="0"/>
          <dgm:chPref val="0"/>
          <dgm:bulletEnabled val="1"/>
        </dgm:presLayoutVars>
      </dgm:prSet>
      <dgm:spPr/>
      <dgm:t>
        <a:bodyPr/>
        <a:lstStyle/>
        <a:p>
          <a:endParaRPr lang="tr-TR"/>
        </a:p>
      </dgm:t>
    </dgm:pt>
    <dgm:pt modelId="{6BE5F165-120C-4BB4-BD97-55E086CDB452}" type="pres">
      <dgm:prSet presAssocID="{949E3407-7F17-D44D-AB22-392EAF2A009F}" presName="childComposite" presStyleCnt="0">
        <dgm:presLayoutVars>
          <dgm:chMax val="0"/>
          <dgm:chPref val="0"/>
        </dgm:presLayoutVars>
      </dgm:prSet>
      <dgm:spPr/>
    </dgm:pt>
    <dgm:pt modelId="{DE455CF4-8DE3-43C3-8BB7-B276FAF5FD8F}" type="pres">
      <dgm:prSet presAssocID="{949E3407-7F17-D44D-AB22-392EAF2A009F}" presName="Image" presStyleLbl="node1" presStyleIdx="15" presStyleCnt="20"/>
      <dgm:spPr>
        <a:blipFill rotWithShape="1">
          <a:blip xmlns:r="http://schemas.openxmlformats.org/officeDocument/2006/relationships" r:embed="rId16"/>
          <a:stretch>
            <a:fillRect/>
          </a:stretch>
        </a:blipFill>
      </dgm:spPr>
    </dgm:pt>
    <dgm:pt modelId="{449CCB00-CF77-4325-BC90-9715A4724525}" type="pres">
      <dgm:prSet presAssocID="{949E3407-7F17-D44D-AB22-392EAF2A009F}" presName="childText" presStyleLbl="lnNode1" presStyleIdx="15" presStyleCnt="20">
        <dgm:presLayoutVars>
          <dgm:chMax val="0"/>
          <dgm:chPref val="0"/>
          <dgm:bulletEnabled val="1"/>
        </dgm:presLayoutVars>
      </dgm:prSet>
      <dgm:spPr/>
      <dgm:t>
        <a:bodyPr/>
        <a:lstStyle/>
        <a:p>
          <a:endParaRPr lang="tr-TR"/>
        </a:p>
      </dgm:t>
    </dgm:pt>
    <dgm:pt modelId="{E475A730-BFCC-437C-91C2-AD3D83B4C4E5}" type="pres">
      <dgm:prSet presAssocID="{75B4B571-F2DD-7543-83E0-A460D02A1489}" presName="childComposite" presStyleCnt="0">
        <dgm:presLayoutVars>
          <dgm:chMax val="0"/>
          <dgm:chPref val="0"/>
        </dgm:presLayoutVars>
      </dgm:prSet>
      <dgm:spPr/>
    </dgm:pt>
    <dgm:pt modelId="{B8D1C6DD-9F24-4373-B16B-F4FD1EC99AC4}" type="pres">
      <dgm:prSet presAssocID="{75B4B571-F2DD-7543-83E0-A460D02A1489}" presName="Image" presStyleLbl="node1" presStyleIdx="16" presStyleCnt="20"/>
      <dgm:spPr>
        <a:blipFill rotWithShape="1">
          <a:blip xmlns:r="http://schemas.openxmlformats.org/officeDocument/2006/relationships" r:embed="rId17"/>
          <a:stretch>
            <a:fillRect/>
          </a:stretch>
        </a:blipFill>
      </dgm:spPr>
    </dgm:pt>
    <dgm:pt modelId="{623D39C3-585E-4303-A529-0B7449A5B98C}" type="pres">
      <dgm:prSet presAssocID="{75B4B571-F2DD-7543-83E0-A460D02A1489}" presName="childText" presStyleLbl="lnNode1" presStyleIdx="16" presStyleCnt="20">
        <dgm:presLayoutVars>
          <dgm:chMax val="0"/>
          <dgm:chPref val="0"/>
          <dgm:bulletEnabled val="1"/>
        </dgm:presLayoutVars>
      </dgm:prSet>
      <dgm:spPr/>
      <dgm:t>
        <a:bodyPr/>
        <a:lstStyle/>
        <a:p>
          <a:endParaRPr lang="tr-TR"/>
        </a:p>
      </dgm:t>
    </dgm:pt>
    <dgm:pt modelId="{87792CCE-8017-4EE3-9F44-04F1AF4C3A63}" type="pres">
      <dgm:prSet presAssocID="{41F13024-256D-974B-9DDC-707030D29875}" presName="childComposite" presStyleCnt="0">
        <dgm:presLayoutVars>
          <dgm:chMax val="0"/>
          <dgm:chPref val="0"/>
        </dgm:presLayoutVars>
      </dgm:prSet>
      <dgm:spPr/>
    </dgm:pt>
    <dgm:pt modelId="{259F78FC-B7A1-4C5D-874F-7059945AB7F7}" type="pres">
      <dgm:prSet presAssocID="{41F13024-256D-974B-9DDC-707030D29875}" presName="Image" presStyleLbl="node1" presStyleIdx="17" presStyleCnt="20"/>
      <dgm:spPr>
        <a:blipFill rotWithShape="1">
          <a:blip xmlns:r="http://schemas.openxmlformats.org/officeDocument/2006/relationships" r:embed="rId18"/>
          <a:stretch>
            <a:fillRect/>
          </a:stretch>
        </a:blipFill>
      </dgm:spPr>
    </dgm:pt>
    <dgm:pt modelId="{38FDC980-A73C-459E-BBD3-0281B9FE7D78}" type="pres">
      <dgm:prSet presAssocID="{41F13024-256D-974B-9DDC-707030D29875}" presName="childText" presStyleLbl="lnNode1" presStyleIdx="17" presStyleCnt="20">
        <dgm:presLayoutVars>
          <dgm:chMax val="0"/>
          <dgm:chPref val="0"/>
          <dgm:bulletEnabled val="1"/>
        </dgm:presLayoutVars>
      </dgm:prSet>
      <dgm:spPr/>
      <dgm:t>
        <a:bodyPr/>
        <a:lstStyle/>
        <a:p>
          <a:endParaRPr lang="tr-TR"/>
        </a:p>
      </dgm:t>
    </dgm:pt>
    <dgm:pt modelId="{3B9942F0-D219-4D68-A1CC-9A2BD3093406}" type="pres">
      <dgm:prSet presAssocID="{D232F093-10F9-E44C-8FC7-7B1121EB2E25}" presName="childComposite" presStyleCnt="0">
        <dgm:presLayoutVars>
          <dgm:chMax val="0"/>
          <dgm:chPref val="0"/>
        </dgm:presLayoutVars>
      </dgm:prSet>
      <dgm:spPr/>
    </dgm:pt>
    <dgm:pt modelId="{9D639613-C8C6-4F07-AB25-66E9A6443ECE}" type="pres">
      <dgm:prSet presAssocID="{D232F093-10F9-E44C-8FC7-7B1121EB2E25}" presName="Image" presStyleLbl="node1" presStyleIdx="18" presStyleCnt="20"/>
      <dgm:spPr>
        <a:blipFill rotWithShape="1">
          <a:blip xmlns:r="http://schemas.openxmlformats.org/officeDocument/2006/relationships" r:embed="rId19"/>
          <a:stretch>
            <a:fillRect/>
          </a:stretch>
        </a:blipFill>
      </dgm:spPr>
    </dgm:pt>
    <dgm:pt modelId="{290827C7-C953-4211-BC79-9C5FDA8BA61A}" type="pres">
      <dgm:prSet presAssocID="{D232F093-10F9-E44C-8FC7-7B1121EB2E25}" presName="childText" presStyleLbl="lnNode1" presStyleIdx="18" presStyleCnt="20">
        <dgm:presLayoutVars>
          <dgm:chMax val="0"/>
          <dgm:chPref val="0"/>
          <dgm:bulletEnabled val="1"/>
        </dgm:presLayoutVars>
      </dgm:prSet>
      <dgm:spPr/>
      <dgm:t>
        <a:bodyPr/>
        <a:lstStyle/>
        <a:p>
          <a:endParaRPr lang="tr-TR"/>
        </a:p>
      </dgm:t>
    </dgm:pt>
    <dgm:pt modelId="{CA061454-D251-4234-A24A-08BAD0C54264}" type="pres">
      <dgm:prSet presAssocID="{EDD5A76E-CCAC-441F-A370-0F1CD78B9862}" presName="childComposite" presStyleCnt="0">
        <dgm:presLayoutVars>
          <dgm:chMax val="0"/>
          <dgm:chPref val="0"/>
        </dgm:presLayoutVars>
      </dgm:prSet>
      <dgm:spPr/>
    </dgm:pt>
    <dgm:pt modelId="{7B36286D-9842-4490-B219-D69B331F1B5E}" type="pres">
      <dgm:prSet presAssocID="{EDD5A76E-CCAC-441F-A370-0F1CD78B9862}" presName="Image" presStyleLbl="node1" presStyleIdx="19" presStyleCnt="20"/>
      <dgm:spPr>
        <a:blipFill rotWithShape="1">
          <a:blip xmlns:r="http://schemas.openxmlformats.org/officeDocument/2006/relationships" r:embed="rId20"/>
          <a:stretch>
            <a:fillRect/>
          </a:stretch>
        </a:blipFill>
      </dgm:spPr>
    </dgm:pt>
    <dgm:pt modelId="{B85877C2-2738-482E-9C66-462EAE467C82}" type="pres">
      <dgm:prSet presAssocID="{EDD5A76E-CCAC-441F-A370-0F1CD78B9862}" presName="childText" presStyleLbl="lnNode1" presStyleIdx="19" presStyleCnt="20">
        <dgm:presLayoutVars>
          <dgm:chMax val="0"/>
          <dgm:chPref val="0"/>
          <dgm:bulletEnabled val="1"/>
        </dgm:presLayoutVars>
      </dgm:prSet>
      <dgm:spPr/>
      <dgm:t>
        <a:bodyPr/>
        <a:lstStyle/>
        <a:p>
          <a:endParaRPr lang="tr-TR"/>
        </a:p>
      </dgm:t>
    </dgm:pt>
  </dgm:ptLst>
  <dgm:cxnLst>
    <dgm:cxn modelId="{3FD9AF46-B272-4EFC-9CCB-1A552A6DC354}" type="presOf" srcId="{2CC3BB9C-46BC-594D-9619-D275E3A2D302}" destId="{A48E4E05-EF20-4F29-B32C-B19BAF15D5F6}" srcOrd="0" destOrd="0" presId="urn:microsoft.com/office/officeart/2008/layout/PictureAccentList"/>
    <dgm:cxn modelId="{E647B004-EFA7-4249-8812-C53D30804967}" srcId="{8BE1068B-86D8-4559-A34A-648E8D0658A8}" destId="{EDD5A76E-CCAC-441F-A370-0F1CD78B9862}" srcOrd="9" destOrd="0" parTransId="{C1523663-5743-4208-B819-F9EF9275ADCD}" sibTransId="{62A16DC8-DA75-496B-8F75-DFF1D4B0432C}"/>
    <dgm:cxn modelId="{2BFE9E02-FE8C-C247-A662-0898399FB539}" srcId="{694F2AB2-A331-4E82-9A9D-4A3D7B05CCE7}" destId="{D0F74960-03B8-D047-9D27-67A5BBAD65FB}" srcOrd="4" destOrd="0" parTransId="{C3CEE39A-8196-C040-8725-F7DB8186510C}" sibTransId="{D6B3C746-450A-934F-BBAA-B134998120C6}"/>
    <dgm:cxn modelId="{FFCE7956-B58F-4141-ADC1-D32F7C213DC3}" type="presOf" srcId="{58080388-F9FD-CC40-A43E-33C1BDB4A460}" destId="{E791EF9B-C06C-493E-A3D3-1E1F66BA8C5D}" srcOrd="0" destOrd="0" presId="urn:microsoft.com/office/officeart/2008/layout/PictureAccentList"/>
    <dgm:cxn modelId="{C3DEE341-E231-474F-9843-CDC5AAF292C0}" srcId="{8BE1068B-86D8-4559-A34A-648E8D0658A8}" destId="{75B4B571-F2DD-7543-83E0-A460D02A1489}" srcOrd="6" destOrd="0" parTransId="{4BA19A32-9B34-EC4B-99DF-E8B48308FFE6}" sibTransId="{1E2178EF-4087-9941-9909-8ADF05A70DCD}"/>
    <dgm:cxn modelId="{101E1A1F-3D5F-49C9-829B-CBFD90786714}" type="presOf" srcId="{949E3407-7F17-D44D-AB22-392EAF2A009F}" destId="{449CCB00-CF77-4325-BC90-9715A4724525}" srcOrd="0" destOrd="0" presId="urn:microsoft.com/office/officeart/2008/layout/PictureAccentList"/>
    <dgm:cxn modelId="{218FA1CB-4110-EB4A-9B5D-CF201C65C3A4}" srcId="{694F2AB2-A331-4E82-9A9D-4A3D7B05CCE7}" destId="{7EDC9707-7499-DD41-B9B4-8D365E79CD5D}" srcOrd="8" destOrd="0" parTransId="{2E1C65FC-621B-A042-9E62-54EFB4DA40C0}" sibTransId="{CE292F14-EE65-FC43-904C-549DC1D0AA6D}"/>
    <dgm:cxn modelId="{47100207-2A58-8246-814C-D9BF9F083AC4}" srcId="{694F2AB2-A331-4E82-9A9D-4A3D7B05CCE7}" destId="{58080388-F9FD-CC40-A43E-33C1BDB4A460}" srcOrd="0" destOrd="0" parTransId="{E42DA101-7951-6B4F-8E0D-DEDA63547249}" sibTransId="{7F4EA84C-15A0-FD44-B321-6BE6C3338BCA}"/>
    <dgm:cxn modelId="{36E3C39F-AF4A-4276-A8DB-A00D8F7A81E3}" srcId="{B0CD5E48-5C32-413F-9E6D-8F202FE208B3}" destId="{694F2AB2-A331-4E82-9A9D-4A3D7B05CCE7}" srcOrd="0" destOrd="0" parTransId="{33AFB1C9-CFB7-4612-8AB4-51307FCF8B41}" sibTransId="{00B7D84C-291D-49AA-A4C8-9893F8ADFB2C}"/>
    <dgm:cxn modelId="{841A0D15-6556-9D49-AA59-1864E8FEB6A9}" srcId="{8BE1068B-86D8-4559-A34A-648E8D0658A8}" destId="{949E3407-7F17-D44D-AB22-392EAF2A009F}" srcOrd="5" destOrd="0" parTransId="{8BDFC0F2-790C-554C-B4BF-3B15687AB843}" sibTransId="{6BA3AA91-71A4-DB45-B24F-51621C944717}"/>
    <dgm:cxn modelId="{4561A6A0-7C6E-F549-9C80-AFC41791CBC7}" srcId="{8BE1068B-86D8-4559-A34A-648E8D0658A8}" destId="{017A1497-2F72-604B-8A0E-19883564B78A}" srcOrd="3" destOrd="0" parTransId="{84B5E60B-4EF8-BE41-902E-5A78A5E176EA}" sibTransId="{0597D932-3A65-5B46-8E89-9E3CAB111B7D}"/>
    <dgm:cxn modelId="{BD4B2A46-BBC4-BD4B-882A-F5D6CA6F22FE}" srcId="{8BE1068B-86D8-4559-A34A-648E8D0658A8}" destId="{6C55E5A1-2F14-B14E-AA45-E08486F8CF41}" srcOrd="0" destOrd="0" parTransId="{593FE18C-E4FF-A646-9F3F-A001A76A36A4}" sibTransId="{AB70C82A-8AB2-C54B-B340-D9C7181FC398}"/>
    <dgm:cxn modelId="{F4EEC1F1-3E6C-436B-89DA-C73ECC033849}" type="presOf" srcId="{F4DD4DD2-7C57-CD40-9FB5-F91C93FE5956}" destId="{8BB47D16-1F96-44B0-AA87-06FD25299BB7}" srcOrd="0" destOrd="0" presId="urn:microsoft.com/office/officeart/2008/layout/PictureAccentList"/>
    <dgm:cxn modelId="{457D6C46-A987-4052-BB9F-3D63822CC396}" type="presOf" srcId="{B0CD5E48-5C32-413F-9E6D-8F202FE208B3}" destId="{D7E3E34D-1B24-4C1C-BCFC-8D1DDA565AEB}" srcOrd="0" destOrd="0" presId="urn:microsoft.com/office/officeart/2008/layout/PictureAccentList"/>
    <dgm:cxn modelId="{E99D6393-FD45-4AEC-A90F-7B5CF81C0CBC}" srcId="{B0CD5E48-5C32-413F-9E6D-8F202FE208B3}" destId="{8BE1068B-86D8-4559-A34A-648E8D0658A8}" srcOrd="1" destOrd="0" parTransId="{0F07B69B-9862-4606-8DE0-A9C8325E0E88}" sibTransId="{94B8900D-0E0B-444F-B0A4-76AF9F662DAA}"/>
    <dgm:cxn modelId="{B8FDAFCC-DF7A-F94D-8AB2-01709A32F96C}" srcId="{694F2AB2-A331-4E82-9A9D-4A3D7B05CCE7}" destId="{8E608182-5325-2548-82E7-413FBE43B701}" srcOrd="5" destOrd="0" parTransId="{F2ED7C08-D334-764B-B646-B728C426E67B}" sibTransId="{A4944F0A-B858-524B-BFE6-2AFED8E60AA3}"/>
    <dgm:cxn modelId="{A8E788BD-5EA0-454D-8568-DAC5D392C4D7}" srcId="{694F2AB2-A331-4E82-9A9D-4A3D7B05CCE7}" destId="{7586B409-E331-2E48-862C-B01E69AC89A1}" srcOrd="6" destOrd="0" parTransId="{0EF4C3FA-031F-0B44-A49B-DC0C5B48E0DD}" sibTransId="{51D8C9EF-B4A4-BE41-89A0-DFFEFC3FA21C}"/>
    <dgm:cxn modelId="{CCBD08E0-8081-4586-93F7-3C9DF7A7E856}" type="presOf" srcId="{6C55E5A1-2F14-B14E-AA45-E08486F8CF41}" destId="{98D316B3-E727-44C3-A59A-21FC28AB1974}" srcOrd="0" destOrd="0" presId="urn:microsoft.com/office/officeart/2008/layout/PictureAccentList"/>
    <dgm:cxn modelId="{46910C3D-9C69-449A-9875-67E917787AD5}" type="presOf" srcId="{D3457680-5624-C443-8538-6D1FDF5ED42B}" destId="{C7E6F6FE-9ED7-4573-A959-9256C75D1119}" srcOrd="0" destOrd="0" presId="urn:microsoft.com/office/officeart/2008/layout/PictureAccentList"/>
    <dgm:cxn modelId="{F19D205F-0467-4117-9B13-EC5445CC3F8E}" type="presOf" srcId="{55843521-9CC2-A547-8934-82F30743AB40}" destId="{5CD8C9AD-CDF9-400F-AC62-7FBC43F6FD83}" srcOrd="0" destOrd="0" presId="urn:microsoft.com/office/officeart/2008/layout/PictureAccentList"/>
    <dgm:cxn modelId="{A70453B1-02D7-4C91-B689-2D9922C1CC2E}" type="presOf" srcId="{911736FA-8CAC-7343-9793-C5033FFB8C0E}" destId="{249156DF-D3B3-4A18-BA8B-4125DC3B7023}" srcOrd="0" destOrd="0" presId="urn:microsoft.com/office/officeart/2008/layout/PictureAccentList"/>
    <dgm:cxn modelId="{A0E9AFF8-31E6-A143-8BE0-2C668C0CF179}" srcId="{8BE1068B-86D8-4559-A34A-648E8D0658A8}" destId="{2CC3BB9C-46BC-594D-9619-D275E3A2D302}" srcOrd="2" destOrd="0" parTransId="{3218EC23-A911-E242-B3B7-BE908AC6C512}" sibTransId="{5F8C0B4D-D556-3149-B224-5648F8563AE5}"/>
    <dgm:cxn modelId="{56F159D6-B716-4B48-8090-20A7C3B987C6}" srcId="{8BE1068B-86D8-4559-A34A-648E8D0658A8}" destId="{41F13024-256D-974B-9DDC-707030D29875}" srcOrd="7" destOrd="0" parTransId="{3CE965FF-1F5F-4745-BCC2-658A31CB422E}" sibTransId="{B25C90C0-E929-0540-A737-6A3095BF0129}"/>
    <dgm:cxn modelId="{DB9AAB07-A6CC-4FA4-99FE-C955453040C9}" type="presOf" srcId="{75B4B571-F2DD-7543-83E0-A460D02A1489}" destId="{623D39C3-585E-4303-A529-0B7449A5B98C}" srcOrd="0" destOrd="0" presId="urn:microsoft.com/office/officeart/2008/layout/PictureAccentList"/>
    <dgm:cxn modelId="{D7575CAB-7DD5-5741-BC18-2B03CD976E48}" srcId="{694F2AB2-A331-4E82-9A9D-4A3D7B05CCE7}" destId="{97589BD6-CA5A-2841-9AB7-2B514BA1DFB0}" srcOrd="3" destOrd="0" parTransId="{157378D6-C633-1946-BE8E-2A77599BF2FC}" sibTransId="{EF5BD9B2-5008-2542-BB16-AEE02E7D671B}"/>
    <dgm:cxn modelId="{47E57C70-84B8-5A44-94BB-94A7B4A6FDB4}" srcId="{694F2AB2-A331-4E82-9A9D-4A3D7B05CCE7}" destId="{55843521-9CC2-A547-8934-82F30743AB40}" srcOrd="2" destOrd="0" parTransId="{C3D3A966-F0D4-064F-97E5-84DE6D61FBED}" sibTransId="{83955F4E-FA60-2E4E-B9A9-B54040FB40E4}"/>
    <dgm:cxn modelId="{5A43F8F6-97D8-403A-BE3D-3E89BD38B7D4}" type="presOf" srcId="{5E2C33A1-FED9-3748-ABBC-DCD0BF69EA40}" destId="{3CDA2B77-8B01-41B4-AF17-0E8700DD51B0}" srcOrd="0" destOrd="0" presId="urn:microsoft.com/office/officeart/2008/layout/PictureAccentList"/>
    <dgm:cxn modelId="{63A0A62F-D079-4CCB-965A-460419AFB483}" type="presOf" srcId="{D232F093-10F9-E44C-8FC7-7B1121EB2E25}" destId="{290827C7-C953-4211-BC79-9C5FDA8BA61A}" srcOrd="0" destOrd="0" presId="urn:microsoft.com/office/officeart/2008/layout/PictureAccentList"/>
    <dgm:cxn modelId="{7C995B94-D05E-4A48-A4A4-FE8834B06351}" type="presOf" srcId="{017A1497-2F72-604B-8A0E-19883564B78A}" destId="{A6B1D59E-7F91-48D5-BE2F-FFE3277D6237}" srcOrd="0" destOrd="0" presId="urn:microsoft.com/office/officeart/2008/layout/PictureAccentList"/>
    <dgm:cxn modelId="{675737D8-E164-43F4-A89E-64FA16A04AEE}" type="presOf" srcId="{68F77417-EEDA-7646-9DCD-14DCF589A0A0}" destId="{4749A55D-67D0-493B-B8DC-7D56200CE8AC}" srcOrd="0" destOrd="0" presId="urn:microsoft.com/office/officeart/2008/layout/PictureAccentList"/>
    <dgm:cxn modelId="{D260EDF6-340A-492B-87C1-E51897FEE057}" type="presOf" srcId="{7586B409-E331-2E48-862C-B01E69AC89A1}" destId="{E2E7798E-EDC4-46BE-A579-AD8D262AAF27}" srcOrd="0" destOrd="0" presId="urn:microsoft.com/office/officeart/2008/layout/PictureAccentList"/>
    <dgm:cxn modelId="{4487AE29-F0B0-43A0-9F28-B78D405E3A29}" type="presOf" srcId="{8BE1068B-86D8-4559-A34A-648E8D0658A8}" destId="{E0D9BFB9-3DA0-4BBA-9EA6-85CD1950922A}" srcOrd="0" destOrd="0" presId="urn:microsoft.com/office/officeart/2008/layout/PictureAccentList"/>
    <dgm:cxn modelId="{759A3B22-0AE5-4E90-985A-6E324AB32192}" type="presOf" srcId="{97589BD6-CA5A-2841-9AB7-2B514BA1DFB0}" destId="{1126F79D-6313-47B5-9E99-69F3A665A3D8}" srcOrd="0" destOrd="0" presId="urn:microsoft.com/office/officeart/2008/layout/PictureAccentList"/>
    <dgm:cxn modelId="{D5BE54A4-8D20-4188-9597-C2713D444C7F}" type="presOf" srcId="{41F13024-256D-974B-9DDC-707030D29875}" destId="{38FDC980-A73C-459E-BBD3-0281B9FE7D78}" srcOrd="0" destOrd="0" presId="urn:microsoft.com/office/officeart/2008/layout/PictureAccentList"/>
    <dgm:cxn modelId="{59AD7D19-E8B3-4CA9-916A-1BFC76FA67C4}" type="presOf" srcId="{7EDC9707-7499-DD41-B9B4-8D365E79CD5D}" destId="{DB5AC3D6-5CA7-4C36-8471-66E6B9FF230E}" srcOrd="0" destOrd="0" presId="urn:microsoft.com/office/officeart/2008/layout/PictureAccentList"/>
    <dgm:cxn modelId="{9D390DC7-D4BA-5C40-BA90-78CF44FB882E}" srcId="{8BE1068B-86D8-4559-A34A-648E8D0658A8}" destId="{D232F093-10F9-E44C-8FC7-7B1121EB2E25}" srcOrd="8" destOrd="0" parTransId="{08F79E80-7F54-FF46-8D7C-FC95D492D140}" sibTransId="{B190C5EB-4BB4-1C43-9161-33D5DEC4E787}"/>
    <dgm:cxn modelId="{C0519D93-D65F-43EE-9F44-30B544CFDA30}" type="presOf" srcId="{EDD5A76E-CCAC-441F-A370-0F1CD78B9862}" destId="{B85877C2-2738-482E-9C66-462EAE467C82}" srcOrd="0" destOrd="0" presId="urn:microsoft.com/office/officeart/2008/layout/PictureAccentList"/>
    <dgm:cxn modelId="{692C4766-C69D-46D5-9393-0F8B91478458}" type="presOf" srcId="{8E608182-5325-2548-82E7-413FBE43B701}" destId="{A41CFDB2-E839-40AC-9EA2-FBE2F38AF8BC}" srcOrd="0" destOrd="0" presId="urn:microsoft.com/office/officeart/2008/layout/PictureAccentList"/>
    <dgm:cxn modelId="{812AF2CD-A325-2F45-AD83-2C8D4CFB49B4}" srcId="{8BE1068B-86D8-4559-A34A-648E8D0658A8}" destId="{5E2C33A1-FED9-3748-ABBC-DCD0BF69EA40}" srcOrd="4" destOrd="0" parTransId="{B7B853AF-AC1E-244B-BD40-66394DA5D921}" sibTransId="{32C9CCCA-5B93-F14A-A630-0C793C5DA434}"/>
    <dgm:cxn modelId="{3450DE6C-112F-A747-93AC-EADB390E43BA}" srcId="{694F2AB2-A331-4E82-9A9D-4A3D7B05CCE7}" destId="{68F77417-EEDA-7646-9DCD-14DCF589A0A0}" srcOrd="1" destOrd="0" parTransId="{D87B361B-B624-2149-9E5A-3E68C0433945}" sibTransId="{D33761BF-4065-1549-9722-0312BD9FD2F3}"/>
    <dgm:cxn modelId="{4F7A47C5-60C2-0943-9218-4E4D90C69325}" srcId="{694F2AB2-A331-4E82-9A9D-4A3D7B05CCE7}" destId="{D3457680-5624-C443-8538-6D1FDF5ED42B}" srcOrd="7" destOrd="0" parTransId="{74764063-4975-0043-972D-BD3BC84293AF}" sibTransId="{D25E5228-4D82-6145-9F6B-9335840CD4BB}"/>
    <dgm:cxn modelId="{4906A63B-B15B-4E9E-8769-93AE94468058}" type="presOf" srcId="{D0F74960-03B8-D047-9D27-67A5BBAD65FB}" destId="{12F8D9CB-B6D5-43FC-B6C1-D78DE8F8E528}" srcOrd="0" destOrd="0" presId="urn:microsoft.com/office/officeart/2008/layout/PictureAccentList"/>
    <dgm:cxn modelId="{9A8E2737-A29C-0E47-A389-8B799A3B5F2B}" srcId="{694F2AB2-A331-4E82-9A9D-4A3D7B05CCE7}" destId="{F4DD4DD2-7C57-CD40-9FB5-F91C93FE5956}" srcOrd="9" destOrd="0" parTransId="{38C8F89D-8E04-434D-9D9E-57840F76213E}" sibTransId="{DF92CBFF-BBD6-C34B-B9A5-DDB6493BD7AE}"/>
    <dgm:cxn modelId="{471A5D24-59AA-4022-BCD3-B08FD13071A9}" type="presOf" srcId="{694F2AB2-A331-4E82-9A9D-4A3D7B05CCE7}" destId="{0DED11E3-AD78-4735-A5A0-5B231BD34F1B}" srcOrd="0" destOrd="0" presId="urn:microsoft.com/office/officeart/2008/layout/PictureAccentList"/>
    <dgm:cxn modelId="{EB2CD59A-34CB-7D4F-B1B5-8BAACB385453}" srcId="{8BE1068B-86D8-4559-A34A-648E8D0658A8}" destId="{911736FA-8CAC-7343-9793-C5033FFB8C0E}" srcOrd="1" destOrd="0" parTransId="{6C087741-F58F-1848-B4B4-D2BB66B0DEA0}" sibTransId="{419E6F30-43C5-374B-8347-D6DC39DD1107}"/>
    <dgm:cxn modelId="{AC7451ED-73B2-4A3E-B0DD-B653B91AB1B5}" type="presParOf" srcId="{D7E3E34D-1B24-4C1C-BCFC-8D1DDA565AEB}" destId="{99C1F72A-9785-425D-820C-87D19E424025}" srcOrd="0" destOrd="0" presId="urn:microsoft.com/office/officeart/2008/layout/PictureAccentList"/>
    <dgm:cxn modelId="{C2D24CF5-9318-4490-829A-05D384010642}" type="presParOf" srcId="{99C1F72A-9785-425D-820C-87D19E424025}" destId="{9636FB82-450D-47B3-A9B8-E4DC88EAEB73}" srcOrd="0" destOrd="0" presId="urn:microsoft.com/office/officeart/2008/layout/PictureAccentList"/>
    <dgm:cxn modelId="{6C4D4170-718A-402B-8237-4D0AFA4399D7}" type="presParOf" srcId="{9636FB82-450D-47B3-A9B8-E4DC88EAEB73}" destId="{0DED11E3-AD78-4735-A5A0-5B231BD34F1B}" srcOrd="0" destOrd="0" presId="urn:microsoft.com/office/officeart/2008/layout/PictureAccentList"/>
    <dgm:cxn modelId="{8F7E2906-1828-4D5B-A305-B953116E183B}" type="presParOf" srcId="{99C1F72A-9785-425D-820C-87D19E424025}" destId="{45A7E41B-2678-4414-91EB-94AEBB7DFD33}" srcOrd="1" destOrd="0" presId="urn:microsoft.com/office/officeart/2008/layout/PictureAccentList"/>
    <dgm:cxn modelId="{9F6E75BE-C950-4F23-B5A0-5D113CB2598E}" type="presParOf" srcId="{45A7E41B-2678-4414-91EB-94AEBB7DFD33}" destId="{1F80694D-6207-470A-B953-22AAF196EA57}" srcOrd="0" destOrd="0" presId="urn:microsoft.com/office/officeart/2008/layout/PictureAccentList"/>
    <dgm:cxn modelId="{106D6010-E435-4C53-A9C7-30B31E7EFED7}" type="presParOf" srcId="{1F80694D-6207-470A-B953-22AAF196EA57}" destId="{643AFB35-1B4C-4258-AB31-B3CB4DA79E46}" srcOrd="0" destOrd="0" presId="urn:microsoft.com/office/officeart/2008/layout/PictureAccentList"/>
    <dgm:cxn modelId="{ADA7A704-45F0-4E0E-91C6-C688CAF477F8}" type="presParOf" srcId="{1F80694D-6207-470A-B953-22AAF196EA57}" destId="{E791EF9B-C06C-493E-A3D3-1E1F66BA8C5D}" srcOrd="1" destOrd="0" presId="urn:microsoft.com/office/officeart/2008/layout/PictureAccentList"/>
    <dgm:cxn modelId="{6CE4960E-7D7F-40A5-91DD-018661173F2F}" type="presParOf" srcId="{45A7E41B-2678-4414-91EB-94AEBB7DFD33}" destId="{73ACE7F0-30FE-44A9-8BF8-0C03B0CF43B1}" srcOrd="1" destOrd="0" presId="urn:microsoft.com/office/officeart/2008/layout/PictureAccentList"/>
    <dgm:cxn modelId="{5903EDDB-493F-4B96-97A0-8860788FB470}" type="presParOf" srcId="{73ACE7F0-30FE-44A9-8BF8-0C03B0CF43B1}" destId="{20F1F018-665D-414C-8B41-AA464019E5B1}" srcOrd="0" destOrd="0" presId="urn:microsoft.com/office/officeart/2008/layout/PictureAccentList"/>
    <dgm:cxn modelId="{57EA9CDE-0529-446A-B3CB-63F2A8F374A2}" type="presParOf" srcId="{73ACE7F0-30FE-44A9-8BF8-0C03B0CF43B1}" destId="{4749A55D-67D0-493B-B8DC-7D56200CE8AC}" srcOrd="1" destOrd="0" presId="urn:microsoft.com/office/officeart/2008/layout/PictureAccentList"/>
    <dgm:cxn modelId="{42102B77-23D2-499C-BF33-4885EEF21B19}" type="presParOf" srcId="{45A7E41B-2678-4414-91EB-94AEBB7DFD33}" destId="{2175F71E-3135-4052-827E-E45BCD9B1F9D}" srcOrd="2" destOrd="0" presId="urn:microsoft.com/office/officeart/2008/layout/PictureAccentList"/>
    <dgm:cxn modelId="{0ACC2A2C-9F71-4491-BD87-1BC12F6F6787}" type="presParOf" srcId="{2175F71E-3135-4052-827E-E45BCD9B1F9D}" destId="{1D8CEE55-A01A-456E-98C7-C423265E7615}" srcOrd="0" destOrd="0" presId="urn:microsoft.com/office/officeart/2008/layout/PictureAccentList"/>
    <dgm:cxn modelId="{5E0F3F48-41D6-484E-B541-53F743DCC9C9}" type="presParOf" srcId="{2175F71E-3135-4052-827E-E45BCD9B1F9D}" destId="{5CD8C9AD-CDF9-400F-AC62-7FBC43F6FD83}" srcOrd="1" destOrd="0" presId="urn:microsoft.com/office/officeart/2008/layout/PictureAccentList"/>
    <dgm:cxn modelId="{D726846E-2872-4508-8519-92A9269B3BD1}" type="presParOf" srcId="{45A7E41B-2678-4414-91EB-94AEBB7DFD33}" destId="{2F16840A-37D9-4F06-BB93-55B05AD77B39}" srcOrd="3" destOrd="0" presId="urn:microsoft.com/office/officeart/2008/layout/PictureAccentList"/>
    <dgm:cxn modelId="{3BB452DD-0159-44B6-B159-2F7AE8BF5933}" type="presParOf" srcId="{2F16840A-37D9-4F06-BB93-55B05AD77B39}" destId="{F02C5FFB-8049-43EC-93A2-3B50F5615AA6}" srcOrd="0" destOrd="0" presId="urn:microsoft.com/office/officeart/2008/layout/PictureAccentList"/>
    <dgm:cxn modelId="{D6241ECC-AFAB-45D1-82C9-00AE2F2EB586}" type="presParOf" srcId="{2F16840A-37D9-4F06-BB93-55B05AD77B39}" destId="{1126F79D-6313-47B5-9E99-69F3A665A3D8}" srcOrd="1" destOrd="0" presId="urn:microsoft.com/office/officeart/2008/layout/PictureAccentList"/>
    <dgm:cxn modelId="{F41BA170-31AE-45D1-AEEA-80EA06DCF9BF}" type="presParOf" srcId="{45A7E41B-2678-4414-91EB-94AEBB7DFD33}" destId="{239999EF-F681-41E6-8763-581D8D1DDCE1}" srcOrd="4" destOrd="0" presId="urn:microsoft.com/office/officeart/2008/layout/PictureAccentList"/>
    <dgm:cxn modelId="{1F4BBBE9-D970-43EB-8155-6A9BE209232F}" type="presParOf" srcId="{239999EF-F681-41E6-8763-581D8D1DDCE1}" destId="{06BBF8E5-1DAC-4AEF-B7C8-DFBD1F4CD9F4}" srcOrd="0" destOrd="0" presId="urn:microsoft.com/office/officeart/2008/layout/PictureAccentList"/>
    <dgm:cxn modelId="{1F0096CB-B491-4F8C-B23C-7DCFCE8A0504}" type="presParOf" srcId="{239999EF-F681-41E6-8763-581D8D1DDCE1}" destId="{12F8D9CB-B6D5-43FC-B6C1-D78DE8F8E528}" srcOrd="1" destOrd="0" presId="urn:microsoft.com/office/officeart/2008/layout/PictureAccentList"/>
    <dgm:cxn modelId="{1AD39F4F-E1F2-4884-A07D-D70FAE181C26}" type="presParOf" srcId="{45A7E41B-2678-4414-91EB-94AEBB7DFD33}" destId="{3E70906F-0BB1-4715-9D81-36E5E81FCADB}" srcOrd="5" destOrd="0" presId="urn:microsoft.com/office/officeart/2008/layout/PictureAccentList"/>
    <dgm:cxn modelId="{40250541-6B46-4B72-8C10-C4793E4D775A}" type="presParOf" srcId="{3E70906F-0BB1-4715-9D81-36E5E81FCADB}" destId="{0FF366A4-ADF1-4081-A884-35A6EEB49A02}" srcOrd="0" destOrd="0" presId="urn:microsoft.com/office/officeart/2008/layout/PictureAccentList"/>
    <dgm:cxn modelId="{72C74D40-83D0-4BBA-BDAA-70D4959D5F1B}" type="presParOf" srcId="{3E70906F-0BB1-4715-9D81-36E5E81FCADB}" destId="{A41CFDB2-E839-40AC-9EA2-FBE2F38AF8BC}" srcOrd="1" destOrd="0" presId="urn:microsoft.com/office/officeart/2008/layout/PictureAccentList"/>
    <dgm:cxn modelId="{D6B76D44-7C7B-467C-8B0F-81F7770C2C37}" type="presParOf" srcId="{45A7E41B-2678-4414-91EB-94AEBB7DFD33}" destId="{9B0FF246-B8DC-41EE-BE24-4A823263C8A8}" srcOrd="6" destOrd="0" presId="urn:microsoft.com/office/officeart/2008/layout/PictureAccentList"/>
    <dgm:cxn modelId="{9FB66F7E-79CC-4396-8B10-DA3005C84490}" type="presParOf" srcId="{9B0FF246-B8DC-41EE-BE24-4A823263C8A8}" destId="{48B2A381-FFDF-438E-9D01-9594BD1DF84D}" srcOrd="0" destOrd="0" presId="urn:microsoft.com/office/officeart/2008/layout/PictureAccentList"/>
    <dgm:cxn modelId="{E12ED77B-B85D-475E-9829-1D11CF7BA7EA}" type="presParOf" srcId="{9B0FF246-B8DC-41EE-BE24-4A823263C8A8}" destId="{E2E7798E-EDC4-46BE-A579-AD8D262AAF27}" srcOrd="1" destOrd="0" presId="urn:microsoft.com/office/officeart/2008/layout/PictureAccentList"/>
    <dgm:cxn modelId="{5FF9D212-185F-45AE-8E0C-8E10BB85551C}" type="presParOf" srcId="{45A7E41B-2678-4414-91EB-94AEBB7DFD33}" destId="{03CAB5BE-424A-4FF0-84CC-8C916783F295}" srcOrd="7" destOrd="0" presId="urn:microsoft.com/office/officeart/2008/layout/PictureAccentList"/>
    <dgm:cxn modelId="{29E9E03E-F868-42D2-98B9-CAC435FD62A4}" type="presParOf" srcId="{03CAB5BE-424A-4FF0-84CC-8C916783F295}" destId="{A8E1E225-6B54-47E3-ACCA-2CF49D3BCD83}" srcOrd="0" destOrd="0" presId="urn:microsoft.com/office/officeart/2008/layout/PictureAccentList"/>
    <dgm:cxn modelId="{574C4347-1A00-4E8B-8067-043BB9CD74F1}" type="presParOf" srcId="{03CAB5BE-424A-4FF0-84CC-8C916783F295}" destId="{C7E6F6FE-9ED7-4573-A959-9256C75D1119}" srcOrd="1" destOrd="0" presId="urn:microsoft.com/office/officeart/2008/layout/PictureAccentList"/>
    <dgm:cxn modelId="{38964F78-7746-4F22-AEA4-E9989A0B194C}" type="presParOf" srcId="{45A7E41B-2678-4414-91EB-94AEBB7DFD33}" destId="{97FCCACE-CD44-4E4B-AD9B-CAFE95357341}" srcOrd="8" destOrd="0" presId="urn:microsoft.com/office/officeart/2008/layout/PictureAccentList"/>
    <dgm:cxn modelId="{24C895CE-953E-4744-AB23-780C920C5275}" type="presParOf" srcId="{97FCCACE-CD44-4E4B-AD9B-CAFE95357341}" destId="{AFEF6CC4-25B1-43A9-9AE8-AC9BA71FAD2E}" srcOrd="0" destOrd="0" presId="urn:microsoft.com/office/officeart/2008/layout/PictureAccentList"/>
    <dgm:cxn modelId="{DAD864E1-0D32-4138-8252-D78E5EA6C34C}" type="presParOf" srcId="{97FCCACE-CD44-4E4B-AD9B-CAFE95357341}" destId="{DB5AC3D6-5CA7-4C36-8471-66E6B9FF230E}" srcOrd="1" destOrd="0" presId="urn:microsoft.com/office/officeart/2008/layout/PictureAccentList"/>
    <dgm:cxn modelId="{068EA08C-9C17-4670-AFFE-8043B86E41F6}" type="presParOf" srcId="{45A7E41B-2678-4414-91EB-94AEBB7DFD33}" destId="{8A4A8BC6-DE49-4CBF-B98A-042101005924}" srcOrd="9" destOrd="0" presId="urn:microsoft.com/office/officeart/2008/layout/PictureAccentList"/>
    <dgm:cxn modelId="{0931D33B-BCD5-40F8-9653-7EE688F69235}" type="presParOf" srcId="{8A4A8BC6-DE49-4CBF-B98A-042101005924}" destId="{4EE37FCD-90EA-4350-B281-69F64F71EC1D}" srcOrd="0" destOrd="0" presId="urn:microsoft.com/office/officeart/2008/layout/PictureAccentList"/>
    <dgm:cxn modelId="{8D95BEF4-8CF7-4948-842D-8B74C346845E}" type="presParOf" srcId="{8A4A8BC6-DE49-4CBF-B98A-042101005924}" destId="{8BB47D16-1F96-44B0-AA87-06FD25299BB7}" srcOrd="1" destOrd="0" presId="urn:microsoft.com/office/officeart/2008/layout/PictureAccentList"/>
    <dgm:cxn modelId="{6C8720C0-9344-4846-B996-DCA71C0DDC11}" type="presParOf" srcId="{D7E3E34D-1B24-4C1C-BCFC-8D1DDA565AEB}" destId="{75F7D35D-C571-4DB9-98E2-14C417BCB830}" srcOrd="1" destOrd="0" presId="urn:microsoft.com/office/officeart/2008/layout/PictureAccentList"/>
    <dgm:cxn modelId="{C804FEBD-18D8-42A3-B729-BFF0B8BD6B74}" type="presParOf" srcId="{75F7D35D-C571-4DB9-98E2-14C417BCB830}" destId="{FD27F0ED-0B03-4DCD-BE46-95E5525CE51C}" srcOrd="0" destOrd="0" presId="urn:microsoft.com/office/officeart/2008/layout/PictureAccentList"/>
    <dgm:cxn modelId="{D30A8904-7F7F-40CF-A0A2-AA2A639191AD}" type="presParOf" srcId="{FD27F0ED-0B03-4DCD-BE46-95E5525CE51C}" destId="{E0D9BFB9-3DA0-4BBA-9EA6-85CD1950922A}" srcOrd="0" destOrd="0" presId="urn:microsoft.com/office/officeart/2008/layout/PictureAccentList"/>
    <dgm:cxn modelId="{CA6361B9-2265-4DE3-98E2-D013F38FAF7F}" type="presParOf" srcId="{75F7D35D-C571-4DB9-98E2-14C417BCB830}" destId="{BA6C3102-3AB5-49F1-8C49-90AB2A9202F3}" srcOrd="1" destOrd="0" presId="urn:microsoft.com/office/officeart/2008/layout/PictureAccentList"/>
    <dgm:cxn modelId="{5D63C97C-873D-4AAE-8058-E50940AB22DA}" type="presParOf" srcId="{BA6C3102-3AB5-49F1-8C49-90AB2A9202F3}" destId="{CA690D99-E4BC-47C5-84CA-680DEA77DB70}" srcOrd="0" destOrd="0" presId="urn:microsoft.com/office/officeart/2008/layout/PictureAccentList"/>
    <dgm:cxn modelId="{2A2213A8-6EE1-4396-BE72-C764B2646F5E}" type="presParOf" srcId="{CA690D99-E4BC-47C5-84CA-680DEA77DB70}" destId="{CD8925C2-4115-49B5-9108-A9D6F2ADF3A8}" srcOrd="0" destOrd="0" presId="urn:microsoft.com/office/officeart/2008/layout/PictureAccentList"/>
    <dgm:cxn modelId="{C7C7E43A-A032-4039-894D-624DF8AD9CCB}" type="presParOf" srcId="{CA690D99-E4BC-47C5-84CA-680DEA77DB70}" destId="{98D316B3-E727-44C3-A59A-21FC28AB1974}" srcOrd="1" destOrd="0" presId="urn:microsoft.com/office/officeart/2008/layout/PictureAccentList"/>
    <dgm:cxn modelId="{D2C0A427-8883-4B92-906B-9AE3A4A4698F}" type="presParOf" srcId="{BA6C3102-3AB5-49F1-8C49-90AB2A9202F3}" destId="{0218089F-1D59-4CE5-95CC-BC88D344DDAD}" srcOrd="1" destOrd="0" presId="urn:microsoft.com/office/officeart/2008/layout/PictureAccentList"/>
    <dgm:cxn modelId="{8F49F202-868C-4C50-B92F-F65358B01084}" type="presParOf" srcId="{0218089F-1D59-4CE5-95CC-BC88D344DDAD}" destId="{F6158054-897E-48CB-83F5-027573B9EF41}" srcOrd="0" destOrd="0" presId="urn:microsoft.com/office/officeart/2008/layout/PictureAccentList"/>
    <dgm:cxn modelId="{9FC1FDEC-2405-40B3-9043-CDA20B4F0F7E}" type="presParOf" srcId="{0218089F-1D59-4CE5-95CC-BC88D344DDAD}" destId="{249156DF-D3B3-4A18-BA8B-4125DC3B7023}" srcOrd="1" destOrd="0" presId="urn:microsoft.com/office/officeart/2008/layout/PictureAccentList"/>
    <dgm:cxn modelId="{7066B5EE-D87A-40FF-BD7B-524C45FA89D6}" type="presParOf" srcId="{BA6C3102-3AB5-49F1-8C49-90AB2A9202F3}" destId="{21F02934-8553-4848-B6FE-CED7F47BD5DD}" srcOrd="2" destOrd="0" presId="urn:microsoft.com/office/officeart/2008/layout/PictureAccentList"/>
    <dgm:cxn modelId="{2073CF40-6AD3-4240-8333-013EFDE1BDE4}" type="presParOf" srcId="{21F02934-8553-4848-B6FE-CED7F47BD5DD}" destId="{651EBF37-03E8-4A82-8331-888B56211E06}" srcOrd="0" destOrd="0" presId="urn:microsoft.com/office/officeart/2008/layout/PictureAccentList"/>
    <dgm:cxn modelId="{316D1DFA-DA53-42DD-9DD4-F403657E8CD4}" type="presParOf" srcId="{21F02934-8553-4848-B6FE-CED7F47BD5DD}" destId="{A48E4E05-EF20-4F29-B32C-B19BAF15D5F6}" srcOrd="1" destOrd="0" presId="urn:microsoft.com/office/officeart/2008/layout/PictureAccentList"/>
    <dgm:cxn modelId="{EA1668F7-87D9-4878-A7BC-7991781D1534}" type="presParOf" srcId="{BA6C3102-3AB5-49F1-8C49-90AB2A9202F3}" destId="{2E39997D-C36D-4F3F-BC0F-D0C163AEE641}" srcOrd="3" destOrd="0" presId="urn:microsoft.com/office/officeart/2008/layout/PictureAccentList"/>
    <dgm:cxn modelId="{BE4DD806-3309-43A7-AF9E-C4C9A891618D}" type="presParOf" srcId="{2E39997D-C36D-4F3F-BC0F-D0C163AEE641}" destId="{5102EC01-17FD-4349-BC43-DFD73352C71C}" srcOrd="0" destOrd="0" presId="urn:microsoft.com/office/officeart/2008/layout/PictureAccentList"/>
    <dgm:cxn modelId="{86D552B0-0603-4D63-9D36-C5079A69DF23}" type="presParOf" srcId="{2E39997D-C36D-4F3F-BC0F-D0C163AEE641}" destId="{A6B1D59E-7F91-48D5-BE2F-FFE3277D6237}" srcOrd="1" destOrd="0" presId="urn:microsoft.com/office/officeart/2008/layout/PictureAccentList"/>
    <dgm:cxn modelId="{056C71C7-778F-4AFB-8101-D9B20AC05347}" type="presParOf" srcId="{BA6C3102-3AB5-49F1-8C49-90AB2A9202F3}" destId="{C1C93ED2-5EB5-4C7F-95FC-9762319A783D}" srcOrd="4" destOrd="0" presId="urn:microsoft.com/office/officeart/2008/layout/PictureAccentList"/>
    <dgm:cxn modelId="{20BBF48B-7BA0-412D-AEDB-D6F348A3EF7E}" type="presParOf" srcId="{C1C93ED2-5EB5-4C7F-95FC-9762319A783D}" destId="{3433DA75-7688-4403-B2ED-3BA8CA3D70B2}" srcOrd="0" destOrd="0" presId="urn:microsoft.com/office/officeart/2008/layout/PictureAccentList"/>
    <dgm:cxn modelId="{FBE3C844-0CE4-42D5-A3DE-7EB2AF280019}" type="presParOf" srcId="{C1C93ED2-5EB5-4C7F-95FC-9762319A783D}" destId="{3CDA2B77-8B01-41B4-AF17-0E8700DD51B0}" srcOrd="1" destOrd="0" presId="urn:microsoft.com/office/officeart/2008/layout/PictureAccentList"/>
    <dgm:cxn modelId="{BD86C873-D02B-4734-A465-72B74BE2E5D6}" type="presParOf" srcId="{BA6C3102-3AB5-49F1-8C49-90AB2A9202F3}" destId="{6BE5F165-120C-4BB4-BD97-55E086CDB452}" srcOrd="5" destOrd="0" presId="urn:microsoft.com/office/officeart/2008/layout/PictureAccentList"/>
    <dgm:cxn modelId="{0BA333DB-C303-45D8-86D6-E3646F3C9CF9}" type="presParOf" srcId="{6BE5F165-120C-4BB4-BD97-55E086CDB452}" destId="{DE455CF4-8DE3-43C3-8BB7-B276FAF5FD8F}" srcOrd="0" destOrd="0" presId="urn:microsoft.com/office/officeart/2008/layout/PictureAccentList"/>
    <dgm:cxn modelId="{3AE8B65F-24B3-4F0C-AC08-9083FF0C5C32}" type="presParOf" srcId="{6BE5F165-120C-4BB4-BD97-55E086CDB452}" destId="{449CCB00-CF77-4325-BC90-9715A4724525}" srcOrd="1" destOrd="0" presId="urn:microsoft.com/office/officeart/2008/layout/PictureAccentList"/>
    <dgm:cxn modelId="{B18E7EAE-1763-44D0-851C-604360ACF6BD}" type="presParOf" srcId="{BA6C3102-3AB5-49F1-8C49-90AB2A9202F3}" destId="{E475A730-BFCC-437C-91C2-AD3D83B4C4E5}" srcOrd="6" destOrd="0" presId="urn:microsoft.com/office/officeart/2008/layout/PictureAccentList"/>
    <dgm:cxn modelId="{0E76BAFB-99D0-4492-B56C-C900A15CA91A}" type="presParOf" srcId="{E475A730-BFCC-437C-91C2-AD3D83B4C4E5}" destId="{B8D1C6DD-9F24-4373-B16B-F4FD1EC99AC4}" srcOrd="0" destOrd="0" presId="urn:microsoft.com/office/officeart/2008/layout/PictureAccentList"/>
    <dgm:cxn modelId="{5369F08C-4425-4A18-BD11-68EFC9F8545C}" type="presParOf" srcId="{E475A730-BFCC-437C-91C2-AD3D83B4C4E5}" destId="{623D39C3-585E-4303-A529-0B7449A5B98C}" srcOrd="1" destOrd="0" presId="urn:microsoft.com/office/officeart/2008/layout/PictureAccentList"/>
    <dgm:cxn modelId="{823EE3F5-6D2A-4AB1-B27C-DACDF194F460}" type="presParOf" srcId="{BA6C3102-3AB5-49F1-8C49-90AB2A9202F3}" destId="{87792CCE-8017-4EE3-9F44-04F1AF4C3A63}" srcOrd="7" destOrd="0" presId="urn:microsoft.com/office/officeart/2008/layout/PictureAccentList"/>
    <dgm:cxn modelId="{517D760F-F4DC-439C-B04F-D834BB50C63B}" type="presParOf" srcId="{87792CCE-8017-4EE3-9F44-04F1AF4C3A63}" destId="{259F78FC-B7A1-4C5D-874F-7059945AB7F7}" srcOrd="0" destOrd="0" presId="urn:microsoft.com/office/officeart/2008/layout/PictureAccentList"/>
    <dgm:cxn modelId="{6E769E6D-3157-4F44-A244-18B57CE220CE}" type="presParOf" srcId="{87792CCE-8017-4EE3-9F44-04F1AF4C3A63}" destId="{38FDC980-A73C-459E-BBD3-0281B9FE7D78}" srcOrd="1" destOrd="0" presId="urn:microsoft.com/office/officeart/2008/layout/PictureAccentList"/>
    <dgm:cxn modelId="{7554B875-B7BF-4047-B0FC-1CF7A57345CC}" type="presParOf" srcId="{BA6C3102-3AB5-49F1-8C49-90AB2A9202F3}" destId="{3B9942F0-D219-4D68-A1CC-9A2BD3093406}" srcOrd="8" destOrd="0" presId="urn:microsoft.com/office/officeart/2008/layout/PictureAccentList"/>
    <dgm:cxn modelId="{F84E4603-9C49-4934-8C68-FA5B5AF1B4D8}" type="presParOf" srcId="{3B9942F0-D219-4D68-A1CC-9A2BD3093406}" destId="{9D639613-C8C6-4F07-AB25-66E9A6443ECE}" srcOrd="0" destOrd="0" presId="urn:microsoft.com/office/officeart/2008/layout/PictureAccentList"/>
    <dgm:cxn modelId="{1A8462AA-0BD3-40AD-9FBF-6384E5DE003A}" type="presParOf" srcId="{3B9942F0-D219-4D68-A1CC-9A2BD3093406}" destId="{290827C7-C953-4211-BC79-9C5FDA8BA61A}" srcOrd="1" destOrd="0" presId="urn:microsoft.com/office/officeart/2008/layout/PictureAccentList"/>
    <dgm:cxn modelId="{0212465E-FEAE-4029-8823-57BCAFA01FA5}" type="presParOf" srcId="{BA6C3102-3AB5-49F1-8C49-90AB2A9202F3}" destId="{CA061454-D251-4234-A24A-08BAD0C54264}" srcOrd="9" destOrd="0" presId="urn:microsoft.com/office/officeart/2008/layout/PictureAccentList"/>
    <dgm:cxn modelId="{28E73BD0-C089-40CD-A2A5-34D30892BA14}" type="presParOf" srcId="{CA061454-D251-4234-A24A-08BAD0C54264}" destId="{7B36286D-9842-4490-B219-D69B331F1B5E}" srcOrd="0" destOrd="0" presId="urn:microsoft.com/office/officeart/2008/layout/PictureAccentList"/>
    <dgm:cxn modelId="{B1ED79AD-9644-4BCC-82A8-47CB1D890BEB}" type="presParOf" srcId="{CA061454-D251-4234-A24A-08BAD0C54264}" destId="{B85877C2-2738-482E-9C66-462EAE467C82}" srcOrd="1" destOrd="0" presId="urn:microsoft.com/office/officeart/2008/layout/PictureAccentList"/>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37274-7283-4259-B654-50EED408E08D}">
      <dsp:nvSpPr>
        <dsp:cNvPr id="0" name=""/>
        <dsp:cNvSpPr/>
      </dsp:nvSpPr>
      <dsp:spPr>
        <a:xfrm>
          <a:off x="0" y="1683943"/>
          <a:ext cx="2520393" cy="2520393"/>
        </a:xfrm>
        <a:prstGeom prst="ellipse">
          <a:avLst/>
        </a:prstGeom>
        <a:solidFill>
          <a:schemeClr val="accent4">
            <a:hueOff val="-9029491"/>
            <a:satOff val="13020"/>
            <a:lumOff val="25491"/>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323775-2D60-4396-844D-28EF069A17D5}">
      <dsp:nvSpPr>
        <dsp:cNvPr id="0" name=""/>
        <dsp:cNvSpPr/>
      </dsp:nvSpPr>
      <dsp:spPr>
        <a:xfrm>
          <a:off x="504078" y="2188022"/>
          <a:ext cx="1512235" cy="1512235"/>
        </a:xfrm>
        <a:prstGeom prst="ellipse">
          <a:avLst/>
        </a:prstGeom>
        <a:solidFill>
          <a:schemeClr val="accent4">
            <a:hueOff val="-4514745"/>
            <a:satOff val="6510"/>
            <a:lumOff val="12745"/>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409167-65D0-427A-B947-FEF5AF64C4DD}">
      <dsp:nvSpPr>
        <dsp:cNvPr id="0" name=""/>
        <dsp:cNvSpPr/>
      </dsp:nvSpPr>
      <dsp:spPr>
        <a:xfrm>
          <a:off x="1008157" y="2692100"/>
          <a:ext cx="504078" cy="504078"/>
        </a:xfrm>
        <a:prstGeom prst="ellipse">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FD96B0-33C4-4E63-BD27-259AE6EF8E49}">
      <dsp:nvSpPr>
        <dsp:cNvPr id="0" name=""/>
        <dsp:cNvSpPr/>
      </dsp:nvSpPr>
      <dsp:spPr>
        <a:xfrm>
          <a:off x="2940458" y="843812"/>
          <a:ext cx="1260196" cy="73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26670" rIns="26670" bIns="26670" numCol="1" spcCol="1270" anchor="ctr" anchorCtr="0">
          <a:noAutofit/>
        </a:bodyPr>
        <a:lstStyle/>
        <a:p>
          <a:pPr lvl="0" algn="l" defTabSz="933450">
            <a:lnSpc>
              <a:spcPct val="90000"/>
            </a:lnSpc>
            <a:spcBef>
              <a:spcPct val="0"/>
            </a:spcBef>
            <a:spcAft>
              <a:spcPct val="35000"/>
            </a:spcAft>
          </a:pPr>
          <a:r>
            <a:rPr lang="tr-TR" sz="2100" kern="1200" dirty="0">
              <a:latin typeface="Bradley Hand ITC" panose="03070402050302030203" pitchFamily="66" charset="0"/>
            </a:rPr>
            <a:t>hedef!..</a:t>
          </a:r>
        </a:p>
      </dsp:txBody>
      <dsp:txXfrm>
        <a:off x="2940458" y="843812"/>
        <a:ext cx="1260196" cy="735114"/>
      </dsp:txXfrm>
    </dsp:sp>
    <dsp:sp modelId="{1CA00361-F7A2-4ED4-B8EE-2178E2CE2523}">
      <dsp:nvSpPr>
        <dsp:cNvPr id="0" name=""/>
        <dsp:cNvSpPr/>
      </dsp:nvSpPr>
      <dsp:spPr>
        <a:xfrm>
          <a:off x="2625409" y="1211369"/>
          <a:ext cx="315049" cy="0"/>
        </a:xfrm>
        <a:prstGeom prst="line">
          <a:avLst/>
        </a:prstGeom>
        <a:solidFill>
          <a:schemeClr val="accent4">
            <a:hueOff val="0"/>
            <a:satOff val="0"/>
            <a:lumOff val="0"/>
            <a:alphaOff val="0"/>
          </a:schemeClr>
        </a:solidFill>
        <a:ln w="34925" cap="flat" cmpd="sng" algn="in">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237840-5549-4BC4-938F-C7177C776310}">
      <dsp:nvSpPr>
        <dsp:cNvPr id="0" name=""/>
        <dsp:cNvSpPr/>
      </dsp:nvSpPr>
      <dsp:spPr>
        <a:xfrm rot="5400000">
          <a:off x="1075997" y="1395988"/>
          <a:ext cx="1732350" cy="1363952"/>
        </a:xfrm>
        <a:prstGeom prst="line">
          <a:avLst/>
        </a:prstGeom>
        <a:solidFill>
          <a:schemeClr val="accent4">
            <a:hueOff val="0"/>
            <a:satOff val="0"/>
            <a:lumOff val="0"/>
            <a:alphaOff val="0"/>
          </a:schemeClr>
        </a:solidFill>
        <a:ln w="34925" cap="flat" cmpd="sng" algn="in">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A8C960-D4FA-4ADD-BAEC-DB08D31738F8}">
      <dsp:nvSpPr>
        <dsp:cNvPr id="0" name=""/>
        <dsp:cNvSpPr/>
      </dsp:nvSpPr>
      <dsp:spPr>
        <a:xfrm>
          <a:off x="2940458" y="1578927"/>
          <a:ext cx="1260196" cy="73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26670" rIns="26670" bIns="26670" numCol="1" spcCol="1270" anchor="ctr" anchorCtr="0">
          <a:noAutofit/>
        </a:bodyPr>
        <a:lstStyle/>
        <a:p>
          <a:pPr lvl="0" algn="l" defTabSz="933450">
            <a:lnSpc>
              <a:spcPct val="90000"/>
            </a:lnSpc>
            <a:spcBef>
              <a:spcPct val="0"/>
            </a:spcBef>
            <a:spcAft>
              <a:spcPct val="35000"/>
            </a:spcAft>
          </a:pPr>
          <a:r>
            <a:rPr lang="tr-TR" sz="2100" kern="1200" dirty="0">
              <a:latin typeface="Bradley Hand ITC" panose="03070402050302030203" pitchFamily="66" charset="0"/>
            </a:rPr>
            <a:t>izlenecek yol!..</a:t>
          </a:r>
        </a:p>
      </dsp:txBody>
      <dsp:txXfrm>
        <a:off x="2940458" y="1578927"/>
        <a:ext cx="1260196" cy="735114"/>
      </dsp:txXfrm>
    </dsp:sp>
    <dsp:sp modelId="{1E3CE0F4-EE7E-4ED9-9123-3CD60AABDEDE}">
      <dsp:nvSpPr>
        <dsp:cNvPr id="0" name=""/>
        <dsp:cNvSpPr/>
      </dsp:nvSpPr>
      <dsp:spPr>
        <a:xfrm>
          <a:off x="2625409" y="1946484"/>
          <a:ext cx="315049" cy="0"/>
        </a:xfrm>
        <a:prstGeom prst="line">
          <a:avLst/>
        </a:prstGeom>
        <a:solidFill>
          <a:schemeClr val="accent4">
            <a:hueOff val="0"/>
            <a:satOff val="0"/>
            <a:lumOff val="0"/>
            <a:alphaOff val="0"/>
          </a:schemeClr>
        </a:solidFill>
        <a:ln w="34925" cap="flat" cmpd="sng" algn="in">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248F48-FF53-4A98-AD15-652B7C7CCBA6}">
      <dsp:nvSpPr>
        <dsp:cNvPr id="0" name=""/>
        <dsp:cNvSpPr/>
      </dsp:nvSpPr>
      <dsp:spPr>
        <a:xfrm rot="5400000">
          <a:off x="1447839" y="2119635"/>
          <a:ext cx="1349922" cy="1002696"/>
        </a:xfrm>
        <a:prstGeom prst="line">
          <a:avLst/>
        </a:prstGeom>
        <a:solidFill>
          <a:schemeClr val="accent4">
            <a:hueOff val="0"/>
            <a:satOff val="0"/>
            <a:lumOff val="0"/>
            <a:alphaOff val="0"/>
          </a:schemeClr>
        </a:solidFill>
        <a:ln w="34925" cap="flat" cmpd="sng" algn="in">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390059-F2A1-42BC-A71F-E385A3E0F0BE}">
      <dsp:nvSpPr>
        <dsp:cNvPr id="0" name=""/>
        <dsp:cNvSpPr/>
      </dsp:nvSpPr>
      <dsp:spPr>
        <a:xfrm>
          <a:off x="2940458" y="2314041"/>
          <a:ext cx="1260196" cy="735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26670" rIns="26670" bIns="26670" numCol="1" spcCol="1270" anchor="ctr" anchorCtr="0">
          <a:noAutofit/>
        </a:bodyPr>
        <a:lstStyle/>
        <a:p>
          <a:pPr lvl="0" algn="l" defTabSz="933450">
            <a:lnSpc>
              <a:spcPct val="90000"/>
            </a:lnSpc>
            <a:spcBef>
              <a:spcPct val="0"/>
            </a:spcBef>
            <a:spcAft>
              <a:spcPct val="35000"/>
            </a:spcAft>
          </a:pPr>
          <a:r>
            <a:rPr lang="tr-TR" sz="2100" kern="1200" dirty="0">
              <a:latin typeface="Bradley Hand ITC" panose="03070402050302030203" pitchFamily="66" charset="0"/>
            </a:rPr>
            <a:t>Çevre!..</a:t>
          </a:r>
        </a:p>
      </dsp:txBody>
      <dsp:txXfrm>
        <a:off x="2940458" y="2314041"/>
        <a:ext cx="1260196" cy="735114"/>
      </dsp:txXfrm>
    </dsp:sp>
    <dsp:sp modelId="{940AE543-CF1D-4F8B-AFC3-808C033CE0F5}">
      <dsp:nvSpPr>
        <dsp:cNvPr id="0" name=""/>
        <dsp:cNvSpPr/>
      </dsp:nvSpPr>
      <dsp:spPr>
        <a:xfrm>
          <a:off x="2625409" y="2681599"/>
          <a:ext cx="315049" cy="0"/>
        </a:xfrm>
        <a:prstGeom prst="line">
          <a:avLst/>
        </a:prstGeom>
        <a:solidFill>
          <a:schemeClr val="accent4">
            <a:hueOff val="0"/>
            <a:satOff val="0"/>
            <a:lumOff val="0"/>
            <a:alphaOff val="0"/>
          </a:schemeClr>
        </a:solidFill>
        <a:ln w="34925" cap="flat" cmpd="sng" algn="in">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B51C1E-065A-4C0C-9306-AF4F9C5084DF}">
      <dsp:nvSpPr>
        <dsp:cNvPr id="0" name=""/>
        <dsp:cNvSpPr/>
      </dsp:nvSpPr>
      <dsp:spPr>
        <a:xfrm rot="5400000">
          <a:off x="1820143" y="2842694"/>
          <a:ext cx="964470" cy="641440"/>
        </a:xfrm>
        <a:prstGeom prst="line">
          <a:avLst/>
        </a:prstGeom>
        <a:solidFill>
          <a:schemeClr val="accent4">
            <a:hueOff val="0"/>
            <a:satOff val="0"/>
            <a:lumOff val="0"/>
            <a:alphaOff val="0"/>
          </a:schemeClr>
        </a:solidFill>
        <a:ln w="34925" cap="flat" cmpd="sng" algn="in">
          <a:solidFill>
            <a:schemeClr val="accent4">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98235-3177-BB41-B8C5-101B7AAC19B2}">
      <dsp:nvSpPr>
        <dsp:cNvPr id="0" name=""/>
        <dsp:cNvSpPr/>
      </dsp:nvSpPr>
      <dsp:spPr>
        <a:xfrm>
          <a:off x="372312" y="88615"/>
          <a:ext cx="1135386" cy="75692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308E5F-246E-8D4B-BAFD-0CD4ACE476A6}">
      <dsp:nvSpPr>
        <dsp:cNvPr id="0" name=""/>
        <dsp:cNvSpPr/>
      </dsp:nvSpPr>
      <dsp:spPr>
        <a:xfrm>
          <a:off x="1555104" y="892869"/>
          <a:ext cx="1608562" cy="99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a:t>Doğuştan gelen değildir. </a:t>
          </a:r>
        </a:p>
      </dsp:txBody>
      <dsp:txXfrm>
        <a:off x="1555104" y="892869"/>
        <a:ext cx="1608562" cy="993580"/>
      </dsp:txXfrm>
    </dsp:sp>
    <dsp:sp modelId="{F7AE8EEE-390F-C14F-8F08-0211AFCC095D}">
      <dsp:nvSpPr>
        <dsp:cNvPr id="0" name=""/>
        <dsp:cNvSpPr/>
      </dsp:nvSpPr>
      <dsp:spPr>
        <a:xfrm>
          <a:off x="1413181" y="751067"/>
          <a:ext cx="386314" cy="3864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4985A1-E35C-D649-91B7-564C0379C283}">
      <dsp:nvSpPr>
        <dsp:cNvPr id="0" name=""/>
        <dsp:cNvSpPr/>
      </dsp:nvSpPr>
      <dsp:spPr>
        <a:xfrm rot="5400000">
          <a:off x="2930415" y="751117"/>
          <a:ext cx="386414" cy="3863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A6D3DB-D289-DA4A-BC42-850774F536E6}">
      <dsp:nvSpPr>
        <dsp:cNvPr id="0" name=""/>
        <dsp:cNvSpPr/>
      </dsp:nvSpPr>
      <dsp:spPr>
        <a:xfrm rot="16200000">
          <a:off x="1413131" y="1642081"/>
          <a:ext cx="386414" cy="3863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6CA481-C485-3745-AACE-ABCA2A55AE5C}">
      <dsp:nvSpPr>
        <dsp:cNvPr id="0" name=""/>
        <dsp:cNvSpPr/>
      </dsp:nvSpPr>
      <dsp:spPr>
        <a:xfrm rot="10800000">
          <a:off x="2930465" y="1642031"/>
          <a:ext cx="386314" cy="3864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78B37C-04DC-AD45-AD63-7E71103D14AE}">
      <dsp:nvSpPr>
        <dsp:cNvPr id="0" name=""/>
        <dsp:cNvSpPr/>
      </dsp:nvSpPr>
      <dsp:spPr>
        <a:xfrm>
          <a:off x="3785566" y="88615"/>
          <a:ext cx="1135386" cy="756921"/>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3D75BD-60FC-3643-93D0-3AD1DB3C8795}">
      <dsp:nvSpPr>
        <dsp:cNvPr id="0" name=""/>
        <dsp:cNvSpPr/>
      </dsp:nvSpPr>
      <dsp:spPr>
        <a:xfrm>
          <a:off x="4968358" y="892869"/>
          <a:ext cx="1608562" cy="99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a:t>Zeka değildir.</a:t>
          </a:r>
        </a:p>
      </dsp:txBody>
      <dsp:txXfrm>
        <a:off x="4968358" y="892869"/>
        <a:ext cx="1608562" cy="993580"/>
      </dsp:txXfrm>
    </dsp:sp>
    <dsp:sp modelId="{A0DB6BC1-F541-2745-9DE6-37DAB39E861C}">
      <dsp:nvSpPr>
        <dsp:cNvPr id="0" name=""/>
        <dsp:cNvSpPr/>
      </dsp:nvSpPr>
      <dsp:spPr>
        <a:xfrm>
          <a:off x="4826435" y="751067"/>
          <a:ext cx="386314" cy="3864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D048F0-78CF-624A-9287-AB2F7E21FEBB}">
      <dsp:nvSpPr>
        <dsp:cNvPr id="0" name=""/>
        <dsp:cNvSpPr/>
      </dsp:nvSpPr>
      <dsp:spPr>
        <a:xfrm rot="5400000">
          <a:off x="6343669" y="751117"/>
          <a:ext cx="386414" cy="3863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1232A1-0865-9B4D-BE4F-E96CBCB950DA}">
      <dsp:nvSpPr>
        <dsp:cNvPr id="0" name=""/>
        <dsp:cNvSpPr/>
      </dsp:nvSpPr>
      <dsp:spPr>
        <a:xfrm rot="16200000">
          <a:off x="4826385" y="1642081"/>
          <a:ext cx="386414" cy="3863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5853DE-C4EA-D04F-9F52-A549FBAE648A}">
      <dsp:nvSpPr>
        <dsp:cNvPr id="0" name=""/>
        <dsp:cNvSpPr/>
      </dsp:nvSpPr>
      <dsp:spPr>
        <a:xfrm rot="10800000">
          <a:off x="6343719" y="1642031"/>
          <a:ext cx="386314" cy="3864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449AEF-7663-C14A-B548-0D9C6F760CF0}">
      <dsp:nvSpPr>
        <dsp:cNvPr id="0" name=""/>
        <dsp:cNvSpPr/>
      </dsp:nvSpPr>
      <dsp:spPr>
        <a:xfrm>
          <a:off x="7198820" y="88615"/>
          <a:ext cx="1135386" cy="75692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E59E1B-C327-5347-8D56-E7044DEE9EBB}">
      <dsp:nvSpPr>
        <dsp:cNvPr id="0" name=""/>
        <dsp:cNvSpPr/>
      </dsp:nvSpPr>
      <dsp:spPr>
        <a:xfrm>
          <a:off x="8381612" y="892869"/>
          <a:ext cx="1608562" cy="99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a:t>Kalıcı değildir, güncelleme gerektirir.</a:t>
          </a:r>
        </a:p>
      </dsp:txBody>
      <dsp:txXfrm>
        <a:off x="8381612" y="892869"/>
        <a:ext cx="1608562" cy="993580"/>
      </dsp:txXfrm>
    </dsp:sp>
    <dsp:sp modelId="{F286FA5A-5615-434C-9C6E-10A7E8E2C3A0}">
      <dsp:nvSpPr>
        <dsp:cNvPr id="0" name=""/>
        <dsp:cNvSpPr/>
      </dsp:nvSpPr>
      <dsp:spPr>
        <a:xfrm>
          <a:off x="8239689" y="751067"/>
          <a:ext cx="386314" cy="3864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8ECBAF-B62E-FE4E-B300-F4AC78ECB41A}">
      <dsp:nvSpPr>
        <dsp:cNvPr id="0" name=""/>
        <dsp:cNvSpPr/>
      </dsp:nvSpPr>
      <dsp:spPr>
        <a:xfrm rot="5400000">
          <a:off x="9756923" y="751117"/>
          <a:ext cx="386414" cy="3863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F6A41A-9754-1049-9AC2-E3E0C787F10F}">
      <dsp:nvSpPr>
        <dsp:cNvPr id="0" name=""/>
        <dsp:cNvSpPr/>
      </dsp:nvSpPr>
      <dsp:spPr>
        <a:xfrm rot="16200000">
          <a:off x="8239639" y="1642081"/>
          <a:ext cx="386414" cy="3863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9364C2-63C1-C643-8621-0E432DEB1ACF}">
      <dsp:nvSpPr>
        <dsp:cNvPr id="0" name=""/>
        <dsp:cNvSpPr/>
      </dsp:nvSpPr>
      <dsp:spPr>
        <a:xfrm rot="10800000">
          <a:off x="9756973" y="1642031"/>
          <a:ext cx="386314" cy="3864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4B1C26-1A0D-6B45-B2CE-2694D91BE01B}">
      <dsp:nvSpPr>
        <dsp:cNvPr id="0" name=""/>
        <dsp:cNvSpPr/>
      </dsp:nvSpPr>
      <dsp:spPr>
        <a:xfrm>
          <a:off x="372312" y="2322892"/>
          <a:ext cx="1135386" cy="756921"/>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AF713F-1DAE-654C-B159-0F3B6F3F5E10}">
      <dsp:nvSpPr>
        <dsp:cNvPr id="0" name=""/>
        <dsp:cNvSpPr/>
      </dsp:nvSpPr>
      <dsp:spPr>
        <a:xfrm>
          <a:off x="1555104" y="3127145"/>
          <a:ext cx="1608562" cy="99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a:t>Yetenek değildir.</a:t>
          </a:r>
        </a:p>
      </dsp:txBody>
      <dsp:txXfrm>
        <a:off x="1555104" y="3127145"/>
        <a:ext cx="1608562" cy="993580"/>
      </dsp:txXfrm>
    </dsp:sp>
    <dsp:sp modelId="{F49956BF-4DE2-C14A-89DC-9C5CE34C3FE4}">
      <dsp:nvSpPr>
        <dsp:cNvPr id="0" name=""/>
        <dsp:cNvSpPr/>
      </dsp:nvSpPr>
      <dsp:spPr>
        <a:xfrm>
          <a:off x="1413181" y="2985344"/>
          <a:ext cx="386314" cy="3864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453502-3D66-BA4C-936A-8063F81A6F67}">
      <dsp:nvSpPr>
        <dsp:cNvPr id="0" name=""/>
        <dsp:cNvSpPr/>
      </dsp:nvSpPr>
      <dsp:spPr>
        <a:xfrm rot="5400000">
          <a:off x="2930415" y="2985394"/>
          <a:ext cx="386414" cy="3863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D54562-BA1E-FD42-BEE9-00E576ACD4A5}">
      <dsp:nvSpPr>
        <dsp:cNvPr id="0" name=""/>
        <dsp:cNvSpPr/>
      </dsp:nvSpPr>
      <dsp:spPr>
        <a:xfrm rot="16200000">
          <a:off x="1413131" y="3876358"/>
          <a:ext cx="386414" cy="3863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9792FE-987E-CF4A-A893-105BC7D0C681}">
      <dsp:nvSpPr>
        <dsp:cNvPr id="0" name=""/>
        <dsp:cNvSpPr/>
      </dsp:nvSpPr>
      <dsp:spPr>
        <a:xfrm rot="10800000">
          <a:off x="2930465" y="3876308"/>
          <a:ext cx="386314" cy="3864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7D5453-B024-9A4B-8EFF-DE8CC65A0A7E}">
      <dsp:nvSpPr>
        <dsp:cNvPr id="0" name=""/>
        <dsp:cNvSpPr/>
      </dsp:nvSpPr>
      <dsp:spPr>
        <a:xfrm>
          <a:off x="3785566" y="2322892"/>
          <a:ext cx="1135386" cy="75692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C1D224-F5C8-4742-AC5B-93F9BD353802}">
      <dsp:nvSpPr>
        <dsp:cNvPr id="0" name=""/>
        <dsp:cNvSpPr/>
      </dsp:nvSpPr>
      <dsp:spPr>
        <a:xfrm>
          <a:off x="4968358" y="3127145"/>
          <a:ext cx="1608562" cy="99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a:t>Yeterlilik değildir.</a:t>
          </a:r>
        </a:p>
      </dsp:txBody>
      <dsp:txXfrm>
        <a:off x="4968358" y="3127145"/>
        <a:ext cx="1608562" cy="993580"/>
      </dsp:txXfrm>
    </dsp:sp>
    <dsp:sp modelId="{10E79EAB-AAFC-E648-9280-2290A08B0663}">
      <dsp:nvSpPr>
        <dsp:cNvPr id="0" name=""/>
        <dsp:cNvSpPr/>
      </dsp:nvSpPr>
      <dsp:spPr>
        <a:xfrm>
          <a:off x="4826435" y="2985344"/>
          <a:ext cx="386314" cy="3864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09DE8E-24C8-1544-B2A0-0943DC10E69B}">
      <dsp:nvSpPr>
        <dsp:cNvPr id="0" name=""/>
        <dsp:cNvSpPr/>
      </dsp:nvSpPr>
      <dsp:spPr>
        <a:xfrm rot="5400000">
          <a:off x="6343669" y="2985394"/>
          <a:ext cx="386414" cy="3863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9CADD4-813F-E042-A6D7-1302074695C5}">
      <dsp:nvSpPr>
        <dsp:cNvPr id="0" name=""/>
        <dsp:cNvSpPr/>
      </dsp:nvSpPr>
      <dsp:spPr>
        <a:xfrm rot="16200000">
          <a:off x="4826385" y="3876358"/>
          <a:ext cx="386414" cy="3863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2A68A2-DDD1-2242-89AB-D834C2D7AEBD}">
      <dsp:nvSpPr>
        <dsp:cNvPr id="0" name=""/>
        <dsp:cNvSpPr/>
      </dsp:nvSpPr>
      <dsp:spPr>
        <a:xfrm rot="10800000">
          <a:off x="6343719" y="3876308"/>
          <a:ext cx="386314" cy="3864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995CB3-0502-764C-8F4B-C19597ACBD29}">
      <dsp:nvSpPr>
        <dsp:cNvPr id="0" name=""/>
        <dsp:cNvSpPr/>
      </dsp:nvSpPr>
      <dsp:spPr>
        <a:xfrm>
          <a:off x="7198820" y="2322892"/>
          <a:ext cx="1135386" cy="756921"/>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851215-E05C-1F49-9852-65006A94E48B}">
      <dsp:nvSpPr>
        <dsp:cNvPr id="0" name=""/>
        <dsp:cNvSpPr/>
      </dsp:nvSpPr>
      <dsp:spPr>
        <a:xfrm>
          <a:off x="8381612" y="3127145"/>
          <a:ext cx="1608562" cy="99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a:t>Sadece beceri de değildir. </a:t>
          </a:r>
        </a:p>
      </dsp:txBody>
      <dsp:txXfrm>
        <a:off x="8381612" y="3127145"/>
        <a:ext cx="1608562" cy="993580"/>
      </dsp:txXfrm>
    </dsp:sp>
    <dsp:sp modelId="{BA403825-F22F-3F4B-BE0D-2CA38E7A4954}">
      <dsp:nvSpPr>
        <dsp:cNvPr id="0" name=""/>
        <dsp:cNvSpPr/>
      </dsp:nvSpPr>
      <dsp:spPr>
        <a:xfrm>
          <a:off x="8239689" y="2985344"/>
          <a:ext cx="386314" cy="3864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E9A3BC-A619-1A49-9AB2-C05CDB880269}">
      <dsp:nvSpPr>
        <dsp:cNvPr id="0" name=""/>
        <dsp:cNvSpPr/>
      </dsp:nvSpPr>
      <dsp:spPr>
        <a:xfrm rot="5400000">
          <a:off x="9756923" y="2985394"/>
          <a:ext cx="386414" cy="3863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CB40EC-23F0-6548-A497-93806FEDAC50}">
      <dsp:nvSpPr>
        <dsp:cNvPr id="0" name=""/>
        <dsp:cNvSpPr/>
      </dsp:nvSpPr>
      <dsp:spPr>
        <a:xfrm rot="16200000">
          <a:off x="8239639" y="3876358"/>
          <a:ext cx="386414" cy="3863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B21764-DE03-6749-88D5-6C53B1511971}">
      <dsp:nvSpPr>
        <dsp:cNvPr id="0" name=""/>
        <dsp:cNvSpPr/>
      </dsp:nvSpPr>
      <dsp:spPr>
        <a:xfrm rot="10800000">
          <a:off x="9756973" y="3876308"/>
          <a:ext cx="386314" cy="386414"/>
        </a:xfrm>
        <a:prstGeom prst="halfFrame">
          <a:avLst>
            <a:gd name="adj1" fmla="val 25770"/>
            <a:gd name="adj2" fmla="val 257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87348-B6A0-3D4B-9945-21D3DF745333}">
      <dsp:nvSpPr>
        <dsp:cNvPr id="0" name=""/>
        <dsp:cNvSpPr/>
      </dsp:nvSpPr>
      <dsp:spPr>
        <a:xfrm>
          <a:off x="1129019" y="0"/>
          <a:ext cx="6538152" cy="5229225"/>
        </a:xfrm>
        <a:prstGeom prst="triangle">
          <a:avLst/>
        </a:prstGeom>
        <a:solidFill>
          <a:schemeClr val="accent5"/>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83AD3B3-33B7-6841-AC3E-05DF631B75F8}">
      <dsp:nvSpPr>
        <dsp:cNvPr id="0" name=""/>
        <dsp:cNvSpPr/>
      </dsp:nvSpPr>
      <dsp:spPr>
        <a:xfrm>
          <a:off x="3092676" y="526300"/>
          <a:ext cx="3398996" cy="1237855"/>
        </a:xfrm>
        <a:prstGeom prst="roundRect">
          <a:avLst/>
        </a:prstGeom>
        <a:solidFill>
          <a:srgbClr val="00B050">
            <a:alpha val="9000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tr-TR" sz="3100" kern="1200" dirty="0"/>
            <a:t>ÜSTÜN PERFORMANS</a:t>
          </a:r>
        </a:p>
      </dsp:txBody>
      <dsp:txXfrm>
        <a:off x="3153103" y="586727"/>
        <a:ext cx="3278142" cy="1117001"/>
      </dsp:txXfrm>
    </dsp:sp>
    <dsp:sp modelId="{9DCF8EA6-27DD-5A48-A3EB-9DC1AF4BAD90}">
      <dsp:nvSpPr>
        <dsp:cNvPr id="0" name=""/>
        <dsp:cNvSpPr/>
      </dsp:nvSpPr>
      <dsp:spPr>
        <a:xfrm>
          <a:off x="3092676" y="2241163"/>
          <a:ext cx="3398996" cy="1237855"/>
        </a:xfrm>
        <a:prstGeom prst="roundRect">
          <a:avLst/>
        </a:prstGeom>
        <a:solidFill>
          <a:srgbClr val="FFFF00">
            <a:alpha val="9000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tr-TR" sz="3100" kern="1200" dirty="0"/>
            <a:t>VASAT PERFORMANS</a:t>
          </a:r>
        </a:p>
      </dsp:txBody>
      <dsp:txXfrm>
        <a:off x="3153103" y="2301590"/>
        <a:ext cx="3278142" cy="1117001"/>
      </dsp:txXfrm>
    </dsp:sp>
    <dsp:sp modelId="{295A972A-63C9-F74D-9C8C-3775DC98C86F}">
      <dsp:nvSpPr>
        <dsp:cNvPr id="0" name=""/>
        <dsp:cNvSpPr/>
      </dsp:nvSpPr>
      <dsp:spPr>
        <a:xfrm>
          <a:off x="3092676" y="3801406"/>
          <a:ext cx="3398996" cy="1237855"/>
        </a:xfrm>
        <a:prstGeom prst="roundRect">
          <a:avLst/>
        </a:prstGeom>
        <a:solidFill>
          <a:srgbClr val="FF0000">
            <a:alpha val="9000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tr-TR" sz="3100" kern="1200" dirty="0"/>
            <a:t>ZAYIF PERFORMANS</a:t>
          </a:r>
        </a:p>
      </dsp:txBody>
      <dsp:txXfrm>
        <a:off x="3153103" y="3861833"/>
        <a:ext cx="3278142" cy="111700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F862A-A066-E847-8BB3-D855E271E042}">
      <dsp:nvSpPr>
        <dsp:cNvPr id="0" name=""/>
        <dsp:cNvSpPr/>
      </dsp:nvSpPr>
      <dsp:spPr>
        <a:xfrm>
          <a:off x="3755938" y="2593031"/>
          <a:ext cx="2753413" cy="630781"/>
        </a:xfrm>
        <a:custGeom>
          <a:avLst/>
          <a:gdLst/>
          <a:ahLst/>
          <a:cxnLst/>
          <a:rect l="0" t="0" r="0" b="0"/>
          <a:pathLst>
            <a:path>
              <a:moveTo>
                <a:pt x="0" y="0"/>
              </a:moveTo>
              <a:lnTo>
                <a:pt x="0" y="317894"/>
              </a:lnTo>
              <a:lnTo>
                <a:pt x="2753413" y="317894"/>
              </a:lnTo>
              <a:lnTo>
                <a:pt x="2753413" y="630781"/>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D05340-C861-0146-9190-2519115FE314}">
      <dsp:nvSpPr>
        <dsp:cNvPr id="0" name=""/>
        <dsp:cNvSpPr/>
      </dsp:nvSpPr>
      <dsp:spPr>
        <a:xfrm>
          <a:off x="1002524" y="2593031"/>
          <a:ext cx="2753413" cy="630781"/>
        </a:xfrm>
        <a:custGeom>
          <a:avLst/>
          <a:gdLst/>
          <a:ahLst/>
          <a:cxnLst/>
          <a:rect l="0" t="0" r="0" b="0"/>
          <a:pathLst>
            <a:path>
              <a:moveTo>
                <a:pt x="2753413" y="0"/>
              </a:moveTo>
              <a:lnTo>
                <a:pt x="2753413" y="317894"/>
              </a:lnTo>
              <a:lnTo>
                <a:pt x="0" y="317894"/>
              </a:lnTo>
              <a:lnTo>
                <a:pt x="0" y="630781"/>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DB6F1E-9743-8E41-B150-515B93D544B6}">
      <dsp:nvSpPr>
        <dsp:cNvPr id="0" name=""/>
        <dsp:cNvSpPr/>
      </dsp:nvSpPr>
      <dsp:spPr>
        <a:xfrm>
          <a:off x="2754696" y="590548"/>
          <a:ext cx="2002482" cy="200248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4000" r="-34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5D2086-AE5A-8540-BFE9-E5401A541690}">
      <dsp:nvSpPr>
        <dsp:cNvPr id="0" name=""/>
        <dsp:cNvSpPr/>
      </dsp:nvSpPr>
      <dsp:spPr>
        <a:xfrm>
          <a:off x="4757179" y="585542"/>
          <a:ext cx="3003723" cy="2002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tr-TR" sz="4000" kern="1200" dirty="0"/>
            <a:t>YÖNETEN</a:t>
          </a:r>
        </a:p>
      </dsp:txBody>
      <dsp:txXfrm>
        <a:off x="4757179" y="585542"/>
        <a:ext cx="3003723" cy="2002482"/>
      </dsp:txXfrm>
    </dsp:sp>
    <dsp:sp modelId="{9E8C9FF0-E5C5-CD43-8129-8CB5265913EC}">
      <dsp:nvSpPr>
        <dsp:cNvPr id="0" name=""/>
        <dsp:cNvSpPr/>
      </dsp:nvSpPr>
      <dsp:spPr>
        <a:xfrm>
          <a:off x="1283" y="3223813"/>
          <a:ext cx="2002482" cy="200248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00" r="-100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C6AA13-EEDB-9642-B0BE-C09C287C3329}">
      <dsp:nvSpPr>
        <dsp:cNvPr id="0" name=""/>
        <dsp:cNvSpPr/>
      </dsp:nvSpPr>
      <dsp:spPr>
        <a:xfrm>
          <a:off x="2003766" y="3218806"/>
          <a:ext cx="3003723" cy="2002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tr-TR" sz="4000" kern="1200" dirty="0"/>
            <a:t>YÖNETİCİ TİPLİ YÖNETEN</a:t>
          </a:r>
        </a:p>
      </dsp:txBody>
      <dsp:txXfrm>
        <a:off x="2003766" y="3218806"/>
        <a:ext cx="3003723" cy="2002482"/>
      </dsp:txXfrm>
    </dsp:sp>
    <dsp:sp modelId="{42BE2507-1EF1-4B4F-B313-F1F5D0340CF4}">
      <dsp:nvSpPr>
        <dsp:cNvPr id="0" name=""/>
        <dsp:cNvSpPr/>
      </dsp:nvSpPr>
      <dsp:spPr>
        <a:xfrm>
          <a:off x="5508110" y="3223813"/>
          <a:ext cx="2002482" cy="200248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882BCD-9570-8B48-B860-A28750B496CC}">
      <dsp:nvSpPr>
        <dsp:cNvPr id="0" name=""/>
        <dsp:cNvSpPr/>
      </dsp:nvSpPr>
      <dsp:spPr>
        <a:xfrm>
          <a:off x="7510592" y="3218806"/>
          <a:ext cx="3003723" cy="2002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tr-TR" sz="4000" kern="1200" dirty="0"/>
            <a:t>LİDERLİ TİPLİ YÖNETEN</a:t>
          </a:r>
        </a:p>
      </dsp:txBody>
      <dsp:txXfrm>
        <a:off x="7510592" y="3218806"/>
        <a:ext cx="3003723" cy="200248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282F1-7092-244D-9341-8AAE972A8A1D}">
      <dsp:nvSpPr>
        <dsp:cNvPr id="0" name=""/>
        <dsp:cNvSpPr/>
      </dsp:nvSpPr>
      <dsp:spPr>
        <a:xfrm>
          <a:off x="3180935" y="0"/>
          <a:ext cx="5830128" cy="5022509"/>
        </a:xfrm>
        <a:prstGeom prst="quadArrow">
          <a:avLst>
            <a:gd name="adj1" fmla="val 2000"/>
            <a:gd name="adj2" fmla="val 4000"/>
            <a:gd name="adj3" fmla="val 5000"/>
          </a:avLst>
        </a:prstGeom>
        <a:solidFill>
          <a:schemeClr val="accent4">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71C53EA-5039-A547-BD49-DDE14E6ED01B}">
      <dsp:nvSpPr>
        <dsp:cNvPr id="0" name=""/>
        <dsp:cNvSpPr/>
      </dsp:nvSpPr>
      <dsp:spPr>
        <a:xfrm>
          <a:off x="3520618" y="336869"/>
          <a:ext cx="2311840" cy="2009003"/>
        </a:xfrm>
        <a:prstGeom prst="round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tr-TR" sz="3200" kern="1200" dirty="0"/>
            <a:t>1.</a:t>
          </a:r>
          <a:r>
            <a:rPr lang="tr-TR" sz="2500" kern="1200" dirty="0"/>
            <a:t> </a:t>
          </a:r>
        </a:p>
        <a:p>
          <a:pPr lvl="0" algn="ctr" defTabSz="1422400">
            <a:lnSpc>
              <a:spcPct val="90000"/>
            </a:lnSpc>
            <a:spcBef>
              <a:spcPct val="0"/>
            </a:spcBef>
            <a:spcAft>
              <a:spcPct val="35000"/>
            </a:spcAft>
          </a:pPr>
          <a:r>
            <a:rPr lang="tr-TR" sz="2500" kern="1200" dirty="0"/>
            <a:t>İnsanları Etkileyebilme</a:t>
          </a:r>
        </a:p>
      </dsp:txBody>
      <dsp:txXfrm>
        <a:off x="3618689" y="434940"/>
        <a:ext cx="2115698" cy="1812861"/>
      </dsp:txXfrm>
    </dsp:sp>
    <dsp:sp modelId="{9BF79FC9-9612-9942-A965-8396023E2B03}">
      <dsp:nvSpPr>
        <dsp:cNvPr id="0" name=""/>
        <dsp:cNvSpPr/>
      </dsp:nvSpPr>
      <dsp:spPr>
        <a:xfrm>
          <a:off x="6373383" y="326463"/>
          <a:ext cx="2304929" cy="2009003"/>
        </a:xfrm>
        <a:prstGeom prst="roundRect">
          <a:avLst/>
        </a:prstGeom>
        <a:solidFill>
          <a:schemeClr val="accent4">
            <a:hueOff val="3465231"/>
            <a:satOff val="-15989"/>
            <a:lumOff val="58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tr-TR" sz="3200" kern="1200" dirty="0"/>
            <a:t>2. </a:t>
          </a:r>
        </a:p>
        <a:p>
          <a:pPr lvl="0" algn="ctr" defTabSz="1422400">
            <a:lnSpc>
              <a:spcPct val="90000"/>
            </a:lnSpc>
            <a:spcBef>
              <a:spcPct val="0"/>
            </a:spcBef>
            <a:spcAft>
              <a:spcPct val="35000"/>
            </a:spcAft>
          </a:pPr>
          <a:r>
            <a:rPr lang="tr-TR" sz="2400" kern="1200" dirty="0"/>
            <a:t>Hayranlık Duygusu Uyandırma</a:t>
          </a:r>
        </a:p>
      </dsp:txBody>
      <dsp:txXfrm>
        <a:off x="6471454" y="424534"/>
        <a:ext cx="2108787" cy="1812861"/>
      </dsp:txXfrm>
    </dsp:sp>
    <dsp:sp modelId="{81CA9433-D620-674A-8474-E3CA6C43EDC6}">
      <dsp:nvSpPr>
        <dsp:cNvPr id="0" name=""/>
        <dsp:cNvSpPr/>
      </dsp:nvSpPr>
      <dsp:spPr>
        <a:xfrm>
          <a:off x="3458238" y="2718242"/>
          <a:ext cx="2478226" cy="2009003"/>
        </a:xfrm>
        <a:prstGeom prst="roundRect">
          <a:avLst/>
        </a:prstGeom>
        <a:solidFill>
          <a:schemeClr val="accent4">
            <a:hueOff val="6930461"/>
            <a:satOff val="-31979"/>
            <a:lumOff val="117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tr-TR" sz="3200" kern="1200" dirty="0"/>
            <a:t>3.</a:t>
          </a:r>
          <a:r>
            <a:rPr lang="tr-TR" sz="2600" kern="1200" dirty="0"/>
            <a:t> </a:t>
          </a:r>
        </a:p>
        <a:p>
          <a:pPr lvl="0" algn="ctr" defTabSz="1422400">
            <a:lnSpc>
              <a:spcPct val="90000"/>
            </a:lnSpc>
            <a:spcBef>
              <a:spcPct val="0"/>
            </a:spcBef>
            <a:spcAft>
              <a:spcPct val="35000"/>
            </a:spcAft>
          </a:pPr>
          <a:r>
            <a:rPr lang="tr-TR" sz="2600" kern="1200" dirty="0"/>
            <a:t>İlham Kaynağı Oluşturma</a:t>
          </a:r>
        </a:p>
      </dsp:txBody>
      <dsp:txXfrm>
        <a:off x="3556309" y="2816313"/>
        <a:ext cx="2282084" cy="1812861"/>
      </dsp:txXfrm>
    </dsp:sp>
    <dsp:sp modelId="{175306BC-B29D-0B41-B9AE-2C003205EBA8}">
      <dsp:nvSpPr>
        <dsp:cNvPr id="0" name=""/>
        <dsp:cNvSpPr/>
      </dsp:nvSpPr>
      <dsp:spPr>
        <a:xfrm>
          <a:off x="6300596" y="2676635"/>
          <a:ext cx="2304929" cy="2009003"/>
        </a:xfrm>
        <a:prstGeom prst="roundRect">
          <a:avLst/>
        </a:prstGeom>
        <a:solidFill>
          <a:schemeClr val="accent4">
            <a:hueOff val="10395692"/>
            <a:satOff val="-47968"/>
            <a:lumOff val="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tr-TR" sz="3200" b="1" kern="1200" dirty="0"/>
            <a:t>4.</a:t>
          </a:r>
          <a:r>
            <a:rPr lang="tr-TR" sz="2500" b="1" kern="1200" dirty="0"/>
            <a:t> </a:t>
          </a:r>
        </a:p>
        <a:p>
          <a:pPr lvl="0" algn="ctr" defTabSz="1422400">
            <a:lnSpc>
              <a:spcPct val="90000"/>
            </a:lnSpc>
            <a:spcBef>
              <a:spcPct val="0"/>
            </a:spcBef>
            <a:spcAft>
              <a:spcPct val="35000"/>
            </a:spcAft>
          </a:pPr>
          <a:r>
            <a:rPr lang="tr-TR" sz="2500" b="1" kern="1200" dirty="0"/>
            <a:t>Başkalarının Davranışlarını Yönlendirme</a:t>
          </a:r>
        </a:p>
      </dsp:txBody>
      <dsp:txXfrm>
        <a:off x="6398667" y="2774706"/>
        <a:ext cx="2108787" cy="1812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F862A-A066-E847-8BB3-D855E271E042}">
      <dsp:nvSpPr>
        <dsp:cNvPr id="0" name=""/>
        <dsp:cNvSpPr/>
      </dsp:nvSpPr>
      <dsp:spPr>
        <a:xfrm>
          <a:off x="3755938" y="2593031"/>
          <a:ext cx="2753413" cy="630781"/>
        </a:xfrm>
        <a:custGeom>
          <a:avLst/>
          <a:gdLst/>
          <a:ahLst/>
          <a:cxnLst/>
          <a:rect l="0" t="0" r="0" b="0"/>
          <a:pathLst>
            <a:path>
              <a:moveTo>
                <a:pt x="0" y="0"/>
              </a:moveTo>
              <a:lnTo>
                <a:pt x="0" y="317894"/>
              </a:lnTo>
              <a:lnTo>
                <a:pt x="2753413" y="317894"/>
              </a:lnTo>
              <a:lnTo>
                <a:pt x="2753413" y="630781"/>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D05340-C861-0146-9190-2519115FE314}">
      <dsp:nvSpPr>
        <dsp:cNvPr id="0" name=""/>
        <dsp:cNvSpPr/>
      </dsp:nvSpPr>
      <dsp:spPr>
        <a:xfrm>
          <a:off x="1002524" y="2593031"/>
          <a:ext cx="2753413" cy="630781"/>
        </a:xfrm>
        <a:custGeom>
          <a:avLst/>
          <a:gdLst/>
          <a:ahLst/>
          <a:cxnLst/>
          <a:rect l="0" t="0" r="0" b="0"/>
          <a:pathLst>
            <a:path>
              <a:moveTo>
                <a:pt x="2753413" y="0"/>
              </a:moveTo>
              <a:lnTo>
                <a:pt x="2753413" y="317894"/>
              </a:lnTo>
              <a:lnTo>
                <a:pt x="0" y="317894"/>
              </a:lnTo>
              <a:lnTo>
                <a:pt x="0" y="630781"/>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DB6F1E-9743-8E41-B150-515B93D544B6}">
      <dsp:nvSpPr>
        <dsp:cNvPr id="0" name=""/>
        <dsp:cNvSpPr/>
      </dsp:nvSpPr>
      <dsp:spPr>
        <a:xfrm>
          <a:off x="2754696" y="590548"/>
          <a:ext cx="2002482" cy="200248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4000" r="-34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5D2086-AE5A-8540-BFE9-E5401A541690}">
      <dsp:nvSpPr>
        <dsp:cNvPr id="0" name=""/>
        <dsp:cNvSpPr/>
      </dsp:nvSpPr>
      <dsp:spPr>
        <a:xfrm>
          <a:off x="4757179" y="585542"/>
          <a:ext cx="3003723" cy="2002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tr-TR" sz="4000" kern="1200" dirty="0"/>
            <a:t>YÖNETEN</a:t>
          </a:r>
        </a:p>
      </dsp:txBody>
      <dsp:txXfrm>
        <a:off x="4757179" y="585542"/>
        <a:ext cx="3003723" cy="2002482"/>
      </dsp:txXfrm>
    </dsp:sp>
    <dsp:sp modelId="{9E8C9FF0-E5C5-CD43-8129-8CB5265913EC}">
      <dsp:nvSpPr>
        <dsp:cNvPr id="0" name=""/>
        <dsp:cNvSpPr/>
      </dsp:nvSpPr>
      <dsp:spPr>
        <a:xfrm>
          <a:off x="1283" y="3223813"/>
          <a:ext cx="2002482" cy="200248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00" r="-100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C6AA13-EEDB-9642-B0BE-C09C287C3329}">
      <dsp:nvSpPr>
        <dsp:cNvPr id="0" name=""/>
        <dsp:cNvSpPr/>
      </dsp:nvSpPr>
      <dsp:spPr>
        <a:xfrm>
          <a:off x="2003766" y="3218806"/>
          <a:ext cx="3003723" cy="2002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tr-TR" sz="4000" kern="1200" dirty="0"/>
            <a:t>YÖNETİCİ TİPLİ YÖNETEN</a:t>
          </a:r>
        </a:p>
      </dsp:txBody>
      <dsp:txXfrm>
        <a:off x="2003766" y="3218806"/>
        <a:ext cx="3003723" cy="2002482"/>
      </dsp:txXfrm>
    </dsp:sp>
    <dsp:sp modelId="{42BE2507-1EF1-4B4F-B313-F1F5D0340CF4}">
      <dsp:nvSpPr>
        <dsp:cNvPr id="0" name=""/>
        <dsp:cNvSpPr/>
      </dsp:nvSpPr>
      <dsp:spPr>
        <a:xfrm>
          <a:off x="5508110" y="3223813"/>
          <a:ext cx="2002482" cy="200248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882BCD-9570-8B48-B860-A28750B496CC}">
      <dsp:nvSpPr>
        <dsp:cNvPr id="0" name=""/>
        <dsp:cNvSpPr/>
      </dsp:nvSpPr>
      <dsp:spPr>
        <a:xfrm>
          <a:off x="7510592" y="3218806"/>
          <a:ext cx="3003723" cy="2002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tr-TR" sz="4000" kern="1200" dirty="0"/>
            <a:t>LİDERLİ TİPLİ YÖNETEN</a:t>
          </a:r>
        </a:p>
      </dsp:txBody>
      <dsp:txXfrm>
        <a:off x="7510592" y="3218806"/>
        <a:ext cx="3003723" cy="2002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282F1-7092-244D-9341-8AAE972A8A1D}">
      <dsp:nvSpPr>
        <dsp:cNvPr id="0" name=""/>
        <dsp:cNvSpPr/>
      </dsp:nvSpPr>
      <dsp:spPr>
        <a:xfrm>
          <a:off x="3180935" y="0"/>
          <a:ext cx="5830128" cy="5022509"/>
        </a:xfrm>
        <a:prstGeom prst="quadArrow">
          <a:avLst>
            <a:gd name="adj1" fmla="val 2000"/>
            <a:gd name="adj2" fmla="val 4000"/>
            <a:gd name="adj3" fmla="val 5000"/>
          </a:avLst>
        </a:prstGeom>
        <a:solidFill>
          <a:schemeClr val="accent4">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E71C53EA-5039-A547-BD49-DDE14E6ED01B}">
      <dsp:nvSpPr>
        <dsp:cNvPr id="0" name=""/>
        <dsp:cNvSpPr/>
      </dsp:nvSpPr>
      <dsp:spPr>
        <a:xfrm>
          <a:off x="3520618" y="336869"/>
          <a:ext cx="2311840" cy="2009003"/>
        </a:xfrm>
        <a:prstGeom prst="round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tr-TR" sz="3200" kern="1200" dirty="0"/>
            <a:t>1.</a:t>
          </a:r>
          <a:r>
            <a:rPr lang="tr-TR" sz="2500" kern="1200" dirty="0"/>
            <a:t> </a:t>
          </a:r>
        </a:p>
        <a:p>
          <a:pPr lvl="0" algn="ctr" defTabSz="1422400">
            <a:lnSpc>
              <a:spcPct val="90000"/>
            </a:lnSpc>
            <a:spcBef>
              <a:spcPct val="0"/>
            </a:spcBef>
            <a:spcAft>
              <a:spcPct val="35000"/>
            </a:spcAft>
          </a:pPr>
          <a:r>
            <a:rPr lang="tr-TR" sz="2500" kern="1200" dirty="0"/>
            <a:t>İnsanları Etkileyebilme</a:t>
          </a:r>
        </a:p>
      </dsp:txBody>
      <dsp:txXfrm>
        <a:off x="3618689" y="434940"/>
        <a:ext cx="2115698" cy="1812861"/>
      </dsp:txXfrm>
    </dsp:sp>
    <dsp:sp modelId="{9BF79FC9-9612-9942-A965-8396023E2B03}">
      <dsp:nvSpPr>
        <dsp:cNvPr id="0" name=""/>
        <dsp:cNvSpPr/>
      </dsp:nvSpPr>
      <dsp:spPr>
        <a:xfrm>
          <a:off x="6373383" y="326463"/>
          <a:ext cx="2304929" cy="2009003"/>
        </a:xfrm>
        <a:prstGeom prst="roundRect">
          <a:avLst/>
        </a:prstGeom>
        <a:solidFill>
          <a:schemeClr val="accent4">
            <a:hueOff val="3465231"/>
            <a:satOff val="-15989"/>
            <a:lumOff val="58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tr-TR" sz="3200" kern="1200" dirty="0"/>
            <a:t>2. </a:t>
          </a:r>
        </a:p>
        <a:p>
          <a:pPr lvl="0" algn="ctr" defTabSz="1422400">
            <a:lnSpc>
              <a:spcPct val="90000"/>
            </a:lnSpc>
            <a:spcBef>
              <a:spcPct val="0"/>
            </a:spcBef>
            <a:spcAft>
              <a:spcPct val="35000"/>
            </a:spcAft>
          </a:pPr>
          <a:r>
            <a:rPr lang="tr-TR" sz="2400" kern="1200" dirty="0"/>
            <a:t>Hayranlık Duygusu Uyandırma</a:t>
          </a:r>
        </a:p>
      </dsp:txBody>
      <dsp:txXfrm>
        <a:off x="6471454" y="424534"/>
        <a:ext cx="2108787" cy="1812861"/>
      </dsp:txXfrm>
    </dsp:sp>
    <dsp:sp modelId="{81CA9433-D620-674A-8474-E3CA6C43EDC6}">
      <dsp:nvSpPr>
        <dsp:cNvPr id="0" name=""/>
        <dsp:cNvSpPr/>
      </dsp:nvSpPr>
      <dsp:spPr>
        <a:xfrm>
          <a:off x="3458238" y="2718242"/>
          <a:ext cx="2478226" cy="2009003"/>
        </a:xfrm>
        <a:prstGeom prst="roundRect">
          <a:avLst/>
        </a:prstGeom>
        <a:solidFill>
          <a:schemeClr val="accent4">
            <a:hueOff val="6930461"/>
            <a:satOff val="-31979"/>
            <a:lumOff val="117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tr-TR" sz="3200" kern="1200" dirty="0"/>
            <a:t>3.</a:t>
          </a:r>
          <a:r>
            <a:rPr lang="tr-TR" sz="2600" kern="1200" dirty="0"/>
            <a:t> </a:t>
          </a:r>
        </a:p>
        <a:p>
          <a:pPr lvl="0" algn="ctr" defTabSz="1422400">
            <a:lnSpc>
              <a:spcPct val="90000"/>
            </a:lnSpc>
            <a:spcBef>
              <a:spcPct val="0"/>
            </a:spcBef>
            <a:spcAft>
              <a:spcPct val="35000"/>
            </a:spcAft>
          </a:pPr>
          <a:r>
            <a:rPr lang="tr-TR" sz="2600" kern="1200" dirty="0"/>
            <a:t>İlham Kaynağı Oluşturma</a:t>
          </a:r>
        </a:p>
      </dsp:txBody>
      <dsp:txXfrm>
        <a:off x="3556309" y="2816313"/>
        <a:ext cx="2282084" cy="1812861"/>
      </dsp:txXfrm>
    </dsp:sp>
    <dsp:sp modelId="{175306BC-B29D-0B41-B9AE-2C003205EBA8}">
      <dsp:nvSpPr>
        <dsp:cNvPr id="0" name=""/>
        <dsp:cNvSpPr/>
      </dsp:nvSpPr>
      <dsp:spPr>
        <a:xfrm>
          <a:off x="6300596" y="2676635"/>
          <a:ext cx="2304929" cy="2009003"/>
        </a:xfrm>
        <a:prstGeom prst="roundRect">
          <a:avLst/>
        </a:prstGeom>
        <a:solidFill>
          <a:schemeClr val="accent4">
            <a:hueOff val="10395692"/>
            <a:satOff val="-47968"/>
            <a:lumOff val="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tr-TR" sz="3200" b="1" kern="1200" dirty="0"/>
            <a:t>4.</a:t>
          </a:r>
          <a:r>
            <a:rPr lang="tr-TR" sz="2500" b="1" kern="1200" dirty="0"/>
            <a:t> </a:t>
          </a:r>
        </a:p>
        <a:p>
          <a:pPr lvl="0" algn="ctr" defTabSz="1422400">
            <a:lnSpc>
              <a:spcPct val="90000"/>
            </a:lnSpc>
            <a:spcBef>
              <a:spcPct val="0"/>
            </a:spcBef>
            <a:spcAft>
              <a:spcPct val="35000"/>
            </a:spcAft>
          </a:pPr>
          <a:r>
            <a:rPr lang="tr-TR" sz="2500" b="1" kern="1200" dirty="0"/>
            <a:t>Başkalarının Davranışlarını Yönlendirme</a:t>
          </a:r>
        </a:p>
      </dsp:txBody>
      <dsp:txXfrm>
        <a:off x="6398667" y="2774706"/>
        <a:ext cx="2108787" cy="18128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1FFA9D-4410-3C49-A767-1F5C6814091A}">
      <dsp:nvSpPr>
        <dsp:cNvPr id="0" name=""/>
        <dsp:cNvSpPr/>
      </dsp:nvSpPr>
      <dsp:spPr>
        <a:xfrm>
          <a:off x="3124566" y="214312"/>
          <a:ext cx="4253278" cy="1477107"/>
        </a:xfrm>
        <a:prstGeom prst="ellipse">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3961FA-658D-684C-9854-99CD051DA933}">
      <dsp:nvSpPr>
        <dsp:cNvPr id="0" name=""/>
        <dsp:cNvSpPr/>
      </dsp:nvSpPr>
      <dsp:spPr>
        <a:xfrm>
          <a:off x="4845660" y="3831247"/>
          <a:ext cx="824278" cy="527538"/>
        </a:xfrm>
        <a:prstGeom prst="downArrow">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5E989-E303-9B4E-BCD1-94780033ED3B}">
      <dsp:nvSpPr>
        <dsp:cNvPr id="0" name=""/>
        <dsp:cNvSpPr/>
      </dsp:nvSpPr>
      <dsp:spPr>
        <a:xfrm>
          <a:off x="3279531" y="4253278"/>
          <a:ext cx="3956538" cy="989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248920" numCol="1" spcCol="1270" anchor="ctr" anchorCtr="0">
          <a:noAutofit/>
        </a:bodyPr>
        <a:lstStyle/>
        <a:p>
          <a:pPr lvl="0" algn="ctr" defTabSz="1555750">
            <a:lnSpc>
              <a:spcPct val="90000"/>
            </a:lnSpc>
            <a:spcBef>
              <a:spcPct val="0"/>
            </a:spcBef>
            <a:spcAft>
              <a:spcPct val="35000"/>
            </a:spcAft>
          </a:pPr>
          <a:r>
            <a:rPr lang="tr-TR" sz="3500" kern="1200" dirty="0"/>
            <a:t>LİDERLİK</a:t>
          </a:r>
        </a:p>
      </dsp:txBody>
      <dsp:txXfrm>
        <a:off x="3279531" y="4253278"/>
        <a:ext cx="3956538" cy="989134"/>
      </dsp:txXfrm>
    </dsp:sp>
    <dsp:sp modelId="{79932EF0-3E1E-5041-B209-FDD4D779088C}">
      <dsp:nvSpPr>
        <dsp:cNvPr id="0" name=""/>
        <dsp:cNvSpPr/>
      </dsp:nvSpPr>
      <dsp:spPr>
        <a:xfrm>
          <a:off x="4670913" y="1805500"/>
          <a:ext cx="1483701" cy="148370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tr-TR" sz="2200" kern="1200" dirty="0"/>
            <a:t>OLAY, DURUM, KOŞUL</a:t>
          </a:r>
        </a:p>
      </dsp:txBody>
      <dsp:txXfrm>
        <a:off x="4888196" y="2022783"/>
        <a:ext cx="1049135" cy="1049135"/>
      </dsp:txXfrm>
    </dsp:sp>
    <dsp:sp modelId="{EE4D6E09-4A5C-F449-A423-29F4C26AE0D1}">
      <dsp:nvSpPr>
        <dsp:cNvPr id="0" name=""/>
        <dsp:cNvSpPr/>
      </dsp:nvSpPr>
      <dsp:spPr>
        <a:xfrm>
          <a:off x="3609242" y="692394"/>
          <a:ext cx="1483701" cy="1483701"/>
        </a:xfrm>
        <a:prstGeom prst="ellipse">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tr-TR" sz="2200" kern="1200" dirty="0"/>
            <a:t>TAKİPÇİ</a:t>
          </a:r>
        </a:p>
      </dsp:txBody>
      <dsp:txXfrm>
        <a:off x="3826525" y="909677"/>
        <a:ext cx="1049135" cy="1049135"/>
      </dsp:txXfrm>
    </dsp:sp>
    <dsp:sp modelId="{E33F182D-4A78-664B-8AA6-817E855D8E2B}">
      <dsp:nvSpPr>
        <dsp:cNvPr id="0" name=""/>
        <dsp:cNvSpPr/>
      </dsp:nvSpPr>
      <dsp:spPr>
        <a:xfrm>
          <a:off x="5125915" y="333668"/>
          <a:ext cx="1483701" cy="1483701"/>
        </a:xfrm>
        <a:prstGeom prst="ellips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tr-TR" sz="2200" kern="1200" dirty="0"/>
            <a:t>LİDER</a:t>
          </a:r>
        </a:p>
      </dsp:txBody>
      <dsp:txXfrm>
        <a:off x="5343198" y="550951"/>
        <a:ext cx="1049135" cy="1049135"/>
      </dsp:txXfrm>
    </dsp:sp>
    <dsp:sp modelId="{7FA507AC-F998-FC4B-9910-113808D42CA8}">
      <dsp:nvSpPr>
        <dsp:cNvPr id="0" name=""/>
        <dsp:cNvSpPr/>
      </dsp:nvSpPr>
      <dsp:spPr>
        <a:xfrm>
          <a:off x="2949819" y="32971"/>
          <a:ext cx="4615961" cy="3692768"/>
        </a:xfrm>
        <a:prstGeom prst="funnel">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96979-032C-4944-BC2B-062E7BAC09D7}">
      <dsp:nvSpPr>
        <dsp:cNvPr id="0" name=""/>
        <dsp:cNvSpPr/>
      </dsp:nvSpPr>
      <dsp:spPr>
        <a:xfrm>
          <a:off x="4206239" y="0"/>
          <a:ext cx="6309360" cy="1359793"/>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tr-TR" sz="1300" kern="1200" dirty="0"/>
            <a:t>Kalıtsal Özellikler</a:t>
          </a:r>
        </a:p>
        <a:p>
          <a:pPr marL="114300" lvl="1" indent="-114300" algn="l" defTabSz="577850">
            <a:lnSpc>
              <a:spcPct val="90000"/>
            </a:lnSpc>
            <a:spcBef>
              <a:spcPct val="0"/>
            </a:spcBef>
            <a:spcAft>
              <a:spcPct val="15000"/>
            </a:spcAft>
            <a:buChar char="••"/>
          </a:pPr>
          <a:r>
            <a:rPr lang="tr-TR" sz="1300" kern="1200" dirty="0"/>
            <a:t>Nasıl bir ailenin içinde doğduğu ve yetiştiği </a:t>
          </a:r>
        </a:p>
        <a:p>
          <a:pPr marL="114300" lvl="1" indent="-114300" algn="l" defTabSz="577850">
            <a:lnSpc>
              <a:spcPct val="90000"/>
            </a:lnSpc>
            <a:spcBef>
              <a:spcPct val="0"/>
            </a:spcBef>
            <a:spcAft>
              <a:spcPct val="15000"/>
            </a:spcAft>
            <a:buChar char="••"/>
          </a:pPr>
          <a:r>
            <a:rPr lang="tr-TR" sz="1300" kern="1200" dirty="0"/>
            <a:t>Nasıl bir çevrede yetiştiği</a:t>
          </a:r>
        </a:p>
      </dsp:txBody>
      <dsp:txXfrm>
        <a:off x="4206239" y="169974"/>
        <a:ext cx="5799438" cy="1019845"/>
      </dsp:txXfrm>
    </dsp:sp>
    <dsp:sp modelId="{D0F2296D-2FA5-4828-B2BE-7C0247FAF9B8}">
      <dsp:nvSpPr>
        <dsp:cNvPr id="0" name=""/>
        <dsp:cNvSpPr/>
      </dsp:nvSpPr>
      <dsp:spPr>
        <a:xfrm>
          <a:off x="0" y="0"/>
          <a:ext cx="4206240" cy="135979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90000"/>
            </a:lnSpc>
            <a:spcBef>
              <a:spcPct val="0"/>
            </a:spcBef>
            <a:spcAft>
              <a:spcPct val="35000"/>
            </a:spcAft>
          </a:pPr>
          <a:r>
            <a:rPr lang="tr-TR" sz="3100" kern="1200" dirty="0"/>
            <a:t>Kendini tanımak </a:t>
          </a:r>
        </a:p>
        <a:p>
          <a:pPr lvl="0" algn="ctr" defTabSz="1377950">
            <a:lnSpc>
              <a:spcPct val="90000"/>
            </a:lnSpc>
            <a:spcBef>
              <a:spcPct val="0"/>
            </a:spcBef>
            <a:spcAft>
              <a:spcPct val="35000"/>
            </a:spcAft>
          </a:pPr>
          <a:r>
            <a:rPr lang="tr-TR" sz="3100" kern="1200" dirty="0"/>
            <a:t>(Kişisel Özellikler)</a:t>
          </a:r>
        </a:p>
      </dsp:txBody>
      <dsp:txXfrm>
        <a:off x="66380" y="66380"/>
        <a:ext cx="4073480" cy="1227033"/>
      </dsp:txXfrm>
    </dsp:sp>
    <dsp:sp modelId="{454A9546-F27B-499A-88AD-7564C7C68A74}">
      <dsp:nvSpPr>
        <dsp:cNvPr id="0" name=""/>
        <dsp:cNvSpPr/>
      </dsp:nvSpPr>
      <dsp:spPr>
        <a:xfrm>
          <a:off x="4206240" y="1495772"/>
          <a:ext cx="6309360" cy="1359793"/>
        </a:xfrm>
        <a:prstGeom prst="rightArrow">
          <a:avLst>
            <a:gd name="adj1" fmla="val 75000"/>
            <a:gd name="adj2" fmla="val 5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tr-TR" sz="1300" kern="1200" dirty="0"/>
            <a:t>Hangi ülkede/ Hangi tarihte / Nasıl bir sosyolojide ve psikolojide yaşadığınız (Toplumun anlamlandırma kapasitesi)</a:t>
          </a:r>
        </a:p>
        <a:p>
          <a:pPr marL="114300" lvl="1" indent="-114300" algn="l" defTabSz="577850">
            <a:lnSpc>
              <a:spcPct val="90000"/>
            </a:lnSpc>
            <a:spcBef>
              <a:spcPct val="0"/>
            </a:spcBef>
            <a:spcAft>
              <a:spcPct val="15000"/>
            </a:spcAft>
            <a:buChar char="••"/>
          </a:pPr>
          <a:r>
            <a:rPr lang="tr-TR" sz="1300" kern="1200" dirty="0"/>
            <a:t>Neye liderlik ettiğiniz</a:t>
          </a:r>
        </a:p>
        <a:p>
          <a:pPr marL="228600" lvl="2" indent="-114300" algn="l" defTabSz="577850">
            <a:lnSpc>
              <a:spcPct val="90000"/>
            </a:lnSpc>
            <a:spcBef>
              <a:spcPct val="0"/>
            </a:spcBef>
            <a:spcAft>
              <a:spcPct val="15000"/>
            </a:spcAft>
            <a:buChar char="••"/>
          </a:pPr>
          <a:r>
            <a:rPr lang="tr-TR" sz="1300" kern="1200" dirty="0"/>
            <a:t>Kurumsal yapı</a:t>
          </a:r>
        </a:p>
        <a:p>
          <a:pPr marL="228600" lvl="2" indent="-114300" algn="l" defTabSz="577850">
            <a:lnSpc>
              <a:spcPct val="90000"/>
            </a:lnSpc>
            <a:spcBef>
              <a:spcPct val="0"/>
            </a:spcBef>
            <a:spcAft>
              <a:spcPct val="15000"/>
            </a:spcAft>
            <a:buChar char="••"/>
          </a:pPr>
          <a:r>
            <a:rPr lang="tr-TR" sz="1300" kern="1200" dirty="0"/>
            <a:t>Kurumsal olmayan yapı</a:t>
          </a:r>
        </a:p>
      </dsp:txBody>
      <dsp:txXfrm>
        <a:off x="4206240" y="1665746"/>
        <a:ext cx="5799438" cy="1019845"/>
      </dsp:txXfrm>
    </dsp:sp>
    <dsp:sp modelId="{F22A28F7-0BBB-409E-8F4D-B16F402660F3}">
      <dsp:nvSpPr>
        <dsp:cNvPr id="0" name=""/>
        <dsp:cNvSpPr/>
      </dsp:nvSpPr>
      <dsp:spPr>
        <a:xfrm>
          <a:off x="0" y="1495772"/>
          <a:ext cx="4206240" cy="135979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90000"/>
            </a:lnSpc>
            <a:spcBef>
              <a:spcPct val="0"/>
            </a:spcBef>
            <a:spcAft>
              <a:spcPct val="35000"/>
            </a:spcAft>
          </a:pPr>
          <a:r>
            <a:rPr lang="tr-TR" sz="3100" kern="1200" dirty="0"/>
            <a:t>Kurumsalı,  Organizasyonu Tanımak</a:t>
          </a:r>
        </a:p>
      </dsp:txBody>
      <dsp:txXfrm>
        <a:off x="66380" y="1562152"/>
        <a:ext cx="4073480" cy="1227033"/>
      </dsp:txXfrm>
    </dsp:sp>
    <dsp:sp modelId="{B9CDE4E0-2F5B-4E54-B84A-9A248BF39C49}">
      <dsp:nvSpPr>
        <dsp:cNvPr id="0" name=""/>
        <dsp:cNvSpPr/>
      </dsp:nvSpPr>
      <dsp:spPr>
        <a:xfrm>
          <a:off x="4206240" y="2991544"/>
          <a:ext cx="6309360" cy="1359793"/>
        </a:xfrm>
        <a:prstGeom prst="rightArrow">
          <a:avLst>
            <a:gd name="adj1" fmla="val 75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tr-TR" sz="1300" kern="1200" dirty="0"/>
            <a:t>Takipçilerinin Kim olduğu</a:t>
          </a:r>
        </a:p>
        <a:p>
          <a:pPr marL="114300" lvl="1" indent="-114300" algn="l" defTabSz="577850">
            <a:lnSpc>
              <a:spcPct val="90000"/>
            </a:lnSpc>
            <a:spcBef>
              <a:spcPct val="0"/>
            </a:spcBef>
            <a:spcAft>
              <a:spcPct val="15000"/>
            </a:spcAft>
            <a:buChar char="••"/>
          </a:pPr>
          <a:r>
            <a:rPr lang="tr-TR" sz="1300" kern="1200" dirty="0"/>
            <a:t>Hangi durumda hangi davranışsal özelliğin ön plana çıktığı?</a:t>
          </a:r>
        </a:p>
      </dsp:txBody>
      <dsp:txXfrm>
        <a:off x="4206240" y="3161518"/>
        <a:ext cx="5799438" cy="1019845"/>
      </dsp:txXfrm>
    </dsp:sp>
    <dsp:sp modelId="{C346738C-17D6-4652-BF77-ABA552DD185F}">
      <dsp:nvSpPr>
        <dsp:cNvPr id="0" name=""/>
        <dsp:cNvSpPr/>
      </dsp:nvSpPr>
      <dsp:spPr>
        <a:xfrm>
          <a:off x="0" y="2991544"/>
          <a:ext cx="4206240" cy="1359793"/>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90000"/>
            </a:lnSpc>
            <a:spcBef>
              <a:spcPct val="0"/>
            </a:spcBef>
            <a:spcAft>
              <a:spcPct val="35000"/>
            </a:spcAft>
          </a:pPr>
          <a:r>
            <a:rPr lang="tr-TR" sz="3100" kern="1200" dirty="0"/>
            <a:t>Durumu Tanımak</a:t>
          </a:r>
        </a:p>
      </dsp:txBody>
      <dsp:txXfrm>
        <a:off x="66380" y="3057924"/>
        <a:ext cx="4073480" cy="12270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9ECE9-DF02-4AA0-95F3-310B3DF88D2D}">
      <dsp:nvSpPr>
        <dsp:cNvPr id="0" name=""/>
        <dsp:cNvSpPr/>
      </dsp:nvSpPr>
      <dsp:spPr>
        <a:xfrm>
          <a:off x="0" y="0"/>
          <a:ext cx="4689764"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ED1C7-3EC4-4BD1-BB5A-8B1371BDB182}">
      <dsp:nvSpPr>
        <dsp:cNvPr id="0" name=""/>
        <dsp:cNvSpPr/>
      </dsp:nvSpPr>
      <dsp:spPr>
        <a:xfrm>
          <a:off x="0" y="0"/>
          <a:ext cx="937952" cy="5023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vert270" wrap="square" lIns="163830" tIns="163830" rIns="163830" bIns="163830" numCol="1" spcCol="1270" anchor="t" anchorCtr="0">
          <a:noAutofit/>
        </a:bodyPr>
        <a:lstStyle/>
        <a:p>
          <a:pPr lvl="0" algn="ctr" defTabSz="1911350">
            <a:lnSpc>
              <a:spcPct val="90000"/>
            </a:lnSpc>
            <a:spcBef>
              <a:spcPct val="0"/>
            </a:spcBef>
            <a:spcAft>
              <a:spcPct val="35000"/>
            </a:spcAft>
          </a:pPr>
          <a:r>
            <a:rPr lang="tr-TR" sz="4300" b="1" kern="1200" dirty="0">
              <a:solidFill>
                <a:schemeClr val="bg1">
                  <a:lumMod val="50000"/>
                </a:schemeClr>
              </a:solidFill>
            </a:rPr>
            <a:t>YÖNETİCİ</a:t>
          </a:r>
        </a:p>
      </dsp:txBody>
      <dsp:txXfrm>
        <a:off x="0" y="0"/>
        <a:ext cx="937952" cy="5023572"/>
      </dsp:txXfrm>
    </dsp:sp>
    <dsp:sp modelId="{045104F6-B6EC-4773-9851-F13ED76106BC}">
      <dsp:nvSpPr>
        <dsp:cNvPr id="0" name=""/>
        <dsp:cNvSpPr/>
      </dsp:nvSpPr>
      <dsp:spPr>
        <a:xfrm>
          <a:off x="1008299" y="21646"/>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tr-TR" sz="2000" kern="1200" dirty="0"/>
            <a:t>Yönetir</a:t>
          </a:r>
        </a:p>
      </dsp:txBody>
      <dsp:txXfrm>
        <a:off x="1008299" y="21646"/>
        <a:ext cx="3681464" cy="432939"/>
      </dsp:txXfrm>
    </dsp:sp>
    <dsp:sp modelId="{BAD2F24F-A507-4DA7-AC22-6F246A471D35}">
      <dsp:nvSpPr>
        <dsp:cNvPr id="0" name=""/>
        <dsp:cNvSpPr/>
      </dsp:nvSpPr>
      <dsp:spPr>
        <a:xfrm>
          <a:off x="937952" y="454586"/>
          <a:ext cx="3751811"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9B1592-4CC6-43EE-8877-CC3C7243AB1D}">
      <dsp:nvSpPr>
        <dsp:cNvPr id="0" name=""/>
        <dsp:cNvSpPr/>
      </dsp:nvSpPr>
      <dsp:spPr>
        <a:xfrm>
          <a:off x="1008299" y="476233"/>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tr-TR" sz="2000" kern="1200" dirty="0"/>
            <a:t>Çoğu zaman tekrar eder</a:t>
          </a:r>
        </a:p>
      </dsp:txBody>
      <dsp:txXfrm>
        <a:off x="1008299" y="476233"/>
        <a:ext cx="3681464" cy="432939"/>
      </dsp:txXfrm>
    </dsp:sp>
    <dsp:sp modelId="{0DAE6649-41CD-4C29-837B-B0916C3E4DA5}">
      <dsp:nvSpPr>
        <dsp:cNvPr id="0" name=""/>
        <dsp:cNvSpPr/>
      </dsp:nvSpPr>
      <dsp:spPr>
        <a:xfrm>
          <a:off x="937952" y="909173"/>
          <a:ext cx="3751811"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744564-29A4-44B5-903C-FD3E7B15A99D}">
      <dsp:nvSpPr>
        <dsp:cNvPr id="0" name=""/>
        <dsp:cNvSpPr/>
      </dsp:nvSpPr>
      <dsp:spPr>
        <a:xfrm>
          <a:off x="1008299" y="930820"/>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tr-TR" sz="2000" kern="1200" dirty="0"/>
            <a:t>Var olanı sürdürmeyi sever</a:t>
          </a:r>
        </a:p>
      </dsp:txBody>
      <dsp:txXfrm>
        <a:off x="1008299" y="930820"/>
        <a:ext cx="3681464" cy="432939"/>
      </dsp:txXfrm>
    </dsp:sp>
    <dsp:sp modelId="{3EDEBD12-6542-44AF-B4AB-DBA827CF81D0}">
      <dsp:nvSpPr>
        <dsp:cNvPr id="0" name=""/>
        <dsp:cNvSpPr/>
      </dsp:nvSpPr>
      <dsp:spPr>
        <a:xfrm>
          <a:off x="937952" y="1363759"/>
          <a:ext cx="3751811"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9F8182-9743-40B1-BC75-2042D3CC76A2}">
      <dsp:nvSpPr>
        <dsp:cNvPr id="0" name=""/>
        <dsp:cNvSpPr/>
      </dsp:nvSpPr>
      <dsp:spPr>
        <a:xfrm>
          <a:off x="1008299" y="1385406"/>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endParaRPr lang="tr-TR" sz="2000" kern="1200" dirty="0"/>
        </a:p>
      </dsp:txBody>
      <dsp:txXfrm>
        <a:off x="1008299" y="1385406"/>
        <a:ext cx="3681464" cy="432939"/>
      </dsp:txXfrm>
    </dsp:sp>
    <dsp:sp modelId="{1569C7F5-2B4C-42AB-A332-4DB955D169B3}">
      <dsp:nvSpPr>
        <dsp:cNvPr id="0" name=""/>
        <dsp:cNvSpPr/>
      </dsp:nvSpPr>
      <dsp:spPr>
        <a:xfrm>
          <a:off x="937952" y="1818346"/>
          <a:ext cx="3751811"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8986C2-A8FB-4113-876F-DA52A75CC79B}">
      <dsp:nvSpPr>
        <dsp:cNvPr id="0" name=""/>
        <dsp:cNvSpPr/>
      </dsp:nvSpPr>
      <dsp:spPr>
        <a:xfrm>
          <a:off x="1008299" y="1839993"/>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endParaRPr lang="tr-TR" sz="2000" kern="1200" dirty="0"/>
        </a:p>
      </dsp:txBody>
      <dsp:txXfrm>
        <a:off x="1008299" y="1839993"/>
        <a:ext cx="3681464" cy="432939"/>
      </dsp:txXfrm>
    </dsp:sp>
    <dsp:sp modelId="{0F13C7BC-4136-44CA-92DC-F6E013F690F0}">
      <dsp:nvSpPr>
        <dsp:cNvPr id="0" name=""/>
        <dsp:cNvSpPr/>
      </dsp:nvSpPr>
      <dsp:spPr>
        <a:xfrm>
          <a:off x="937952" y="2272933"/>
          <a:ext cx="3751811"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4AB754-C94D-4E9F-86B3-2D2F47E10197}">
      <dsp:nvSpPr>
        <dsp:cNvPr id="0" name=""/>
        <dsp:cNvSpPr/>
      </dsp:nvSpPr>
      <dsp:spPr>
        <a:xfrm>
          <a:off x="1008299" y="2294580"/>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endParaRPr lang="tr-TR" sz="2000" kern="1200" dirty="0"/>
        </a:p>
      </dsp:txBody>
      <dsp:txXfrm>
        <a:off x="1008299" y="2294580"/>
        <a:ext cx="3681464" cy="432939"/>
      </dsp:txXfrm>
    </dsp:sp>
    <dsp:sp modelId="{BAB7CCBE-C1AE-4B58-AAD3-B42F5284D1B9}">
      <dsp:nvSpPr>
        <dsp:cNvPr id="0" name=""/>
        <dsp:cNvSpPr/>
      </dsp:nvSpPr>
      <dsp:spPr>
        <a:xfrm>
          <a:off x="937952" y="2727519"/>
          <a:ext cx="3751811"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9A3868-5BCC-404D-87CE-EA2A2E080AC0}">
      <dsp:nvSpPr>
        <dsp:cNvPr id="0" name=""/>
        <dsp:cNvSpPr/>
      </dsp:nvSpPr>
      <dsp:spPr>
        <a:xfrm>
          <a:off x="1008299" y="2749166"/>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endParaRPr lang="tr-TR" sz="2000" kern="1200" dirty="0"/>
        </a:p>
      </dsp:txBody>
      <dsp:txXfrm>
        <a:off x="1008299" y="2749166"/>
        <a:ext cx="3681464" cy="432939"/>
      </dsp:txXfrm>
    </dsp:sp>
    <dsp:sp modelId="{7D7DAD6E-E43F-4832-A4A2-7541CDC93476}">
      <dsp:nvSpPr>
        <dsp:cNvPr id="0" name=""/>
        <dsp:cNvSpPr/>
      </dsp:nvSpPr>
      <dsp:spPr>
        <a:xfrm>
          <a:off x="937952" y="3182106"/>
          <a:ext cx="3751811"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40298F-52BC-4670-9F0E-E538BF847D8D}">
      <dsp:nvSpPr>
        <dsp:cNvPr id="0" name=""/>
        <dsp:cNvSpPr/>
      </dsp:nvSpPr>
      <dsp:spPr>
        <a:xfrm>
          <a:off x="1008299" y="3203753"/>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endParaRPr lang="tr-TR" sz="2000" kern="1200" dirty="0"/>
        </a:p>
      </dsp:txBody>
      <dsp:txXfrm>
        <a:off x="1008299" y="3203753"/>
        <a:ext cx="3681464" cy="432939"/>
      </dsp:txXfrm>
    </dsp:sp>
    <dsp:sp modelId="{ADA92636-4FBC-4A2C-A3A4-01327F102B16}">
      <dsp:nvSpPr>
        <dsp:cNvPr id="0" name=""/>
        <dsp:cNvSpPr/>
      </dsp:nvSpPr>
      <dsp:spPr>
        <a:xfrm>
          <a:off x="937952" y="3636693"/>
          <a:ext cx="3751811"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165BB4-4881-41C6-99C6-50ACABCFD78E}">
      <dsp:nvSpPr>
        <dsp:cNvPr id="0" name=""/>
        <dsp:cNvSpPr/>
      </dsp:nvSpPr>
      <dsp:spPr>
        <a:xfrm>
          <a:off x="1008299" y="3658340"/>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endParaRPr lang="tr-TR" sz="2000" kern="1200" dirty="0"/>
        </a:p>
      </dsp:txBody>
      <dsp:txXfrm>
        <a:off x="1008299" y="3658340"/>
        <a:ext cx="3681464" cy="432939"/>
      </dsp:txXfrm>
    </dsp:sp>
    <dsp:sp modelId="{A4CC4C2A-4D59-4D54-825C-EA24B1A2016E}">
      <dsp:nvSpPr>
        <dsp:cNvPr id="0" name=""/>
        <dsp:cNvSpPr/>
      </dsp:nvSpPr>
      <dsp:spPr>
        <a:xfrm>
          <a:off x="937952" y="4091279"/>
          <a:ext cx="3751811"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63AE64-82EC-4196-957D-DB04C1BDDA1F}">
      <dsp:nvSpPr>
        <dsp:cNvPr id="0" name=""/>
        <dsp:cNvSpPr/>
      </dsp:nvSpPr>
      <dsp:spPr>
        <a:xfrm>
          <a:off x="1008299" y="4112926"/>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endParaRPr lang="tr-TR" sz="2000" kern="1200" dirty="0"/>
        </a:p>
      </dsp:txBody>
      <dsp:txXfrm>
        <a:off x="1008299" y="4112926"/>
        <a:ext cx="3681464" cy="432939"/>
      </dsp:txXfrm>
    </dsp:sp>
    <dsp:sp modelId="{5FF79136-3A1E-4093-97BB-D0A5E225671E}">
      <dsp:nvSpPr>
        <dsp:cNvPr id="0" name=""/>
        <dsp:cNvSpPr/>
      </dsp:nvSpPr>
      <dsp:spPr>
        <a:xfrm>
          <a:off x="937952" y="4545866"/>
          <a:ext cx="3751811"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472227-33D2-4870-AFC3-3BAF2B2FC6DC}">
      <dsp:nvSpPr>
        <dsp:cNvPr id="0" name=""/>
        <dsp:cNvSpPr/>
      </dsp:nvSpPr>
      <dsp:spPr>
        <a:xfrm>
          <a:off x="1008299" y="4567513"/>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endParaRPr lang="tr-TR" sz="2000" kern="1200" dirty="0"/>
        </a:p>
      </dsp:txBody>
      <dsp:txXfrm>
        <a:off x="1008299" y="4567513"/>
        <a:ext cx="3681464" cy="432939"/>
      </dsp:txXfrm>
    </dsp:sp>
    <dsp:sp modelId="{792FCE25-B325-4BA8-85D8-26DFBF09A900}">
      <dsp:nvSpPr>
        <dsp:cNvPr id="0" name=""/>
        <dsp:cNvSpPr/>
      </dsp:nvSpPr>
      <dsp:spPr>
        <a:xfrm>
          <a:off x="937952" y="5000453"/>
          <a:ext cx="3751811"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9ECE9-DF02-4AA0-95F3-310B3DF88D2D}">
      <dsp:nvSpPr>
        <dsp:cNvPr id="0" name=""/>
        <dsp:cNvSpPr/>
      </dsp:nvSpPr>
      <dsp:spPr>
        <a:xfrm>
          <a:off x="0" y="0"/>
          <a:ext cx="4689764"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ED1C7-3EC4-4BD1-BB5A-8B1371BDB182}">
      <dsp:nvSpPr>
        <dsp:cNvPr id="0" name=""/>
        <dsp:cNvSpPr/>
      </dsp:nvSpPr>
      <dsp:spPr>
        <a:xfrm>
          <a:off x="0" y="0"/>
          <a:ext cx="937952" cy="5023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vert270" wrap="square" lIns="163830" tIns="163830" rIns="163830" bIns="163830" numCol="1" spcCol="1270" anchor="t" anchorCtr="0">
          <a:noAutofit/>
        </a:bodyPr>
        <a:lstStyle/>
        <a:p>
          <a:pPr lvl="0" algn="ctr" defTabSz="1911350">
            <a:lnSpc>
              <a:spcPct val="90000"/>
            </a:lnSpc>
            <a:spcBef>
              <a:spcPct val="0"/>
            </a:spcBef>
            <a:spcAft>
              <a:spcPct val="35000"/>
            </a:spcAft>
          </a:pPr>
          <a:r>
            <a:rPr lang="tr-TR" sz="4300" b="1" kern="1200" dirty="0">
              <a:solidFill>
                <a:srgbClr val="C00000"/>
              </a:solidFill>
            </a:rPr>
            <a:t>LİDER</a:t>
          </a:r>
        </a:p>
      </dsp:txBody>
      <dsp:txXfrm>
        <a:off x="0" y="0"/>
        <a:ext cx="937952" cy="5023572"/>
      </dsp:txXfrm>
    </dsp:sp>
    <dsp:sp modelId="{045104F6-B6EC-4773-9851-F13ED76106BC}">
      <dsp:nvSpPr>
        <dsp:cNvPr id="0" name=""/>
        <dsp:cNvSpPr/>
      </dsp:nvSpPr>
      <dsp:spPr>
        <a:xfrm>
          <a:off x="1008299" y="21646"/>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tr-TR" sz="2000" kern="1200" dirty="0"/>
            <a:t>Yenilik yapar</a:t>
          </a:r>
        </a:p>
      </dsp:txBody>
      <dsp:txXfrm>
        <a:off x="1008299" y="21646"/>
        <a:ext cx="3681464" cy="432939"/>
      </dsp:txXfrm>
    </dsp:sp>
    <dsp:sp modelId="{BAD2F24F-A507-4DA7-AC22-6F246A471D35}">
      <dsp:nvSpPr>
        <dsp:cNvPr id="0" name=""/>
        <dsp:cNvSpPr/>
      </dsp:nvSpPr>
      <dsp:spPr>
        <a:xfrm>
          <a:off x="937952" y="454586"/>
          <a:ext cx="375181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9B1592-4CC6-43EE-8877-CC3C7243AB1D}">
      <dsp:nvSpPr>
        <dsp:cNvPr id="0" name=""/>
        <dsp:cNvSpPr/>
      </dsp:nvSpPr>
      <dsp:spPr>
        <a:xfrm>
          <a:off x="1008299" y="476233"/>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tr-TR" sz="2000" kern="1200" dirty="0"/>
            <a:t>Orijinaldir</a:t>
          </a:r>
        </a:p>
      </dsp:txBody>
      <dsp:txXfrm>
        <a:off x="1008299" y="476233"/>
        <a:ext cx="3681464" cy="432939"/>
      </dsp:txXfrm>
    </dsp:sp>
    <dsp:sp modelId="{0DAE6649-41CD-4C29-837B-B0916C3E4DA5}">
      <dsp:nvSpPr>
        <dsp:cNvPr id="0" name=""/>
        <dsp:cNvSpPr/>
      </dsp:nvSpPr>
      <dsp:spPr>
        <a:xfrm>
          <a:off x="937952" y="909173"/>
          <a:ext cx="375181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744564-29A4-44B5-903C-FD3E7B15A99D}">
      <dsp:nvSpPr>
        <dsp:cNvPr id="0" name=""/>
        <dsp:cNvSpPr/>
      </dsp:nvSpPr>
      <dsp:spPr>
        <a:xfrm>
          <a:off x="1008299" y="930820"/>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tr-TR" sz="2000" kern="1200" dirty="0"/>
            <a:t>Geliştirir</a:t>
          </a:r>
        </a:p>
      </dsp:txBody>
      <dsp:txXfrm>
        <a:off x="1008299" y="930820"/>
        <a:ext cx="3681464" cy="432939"/>
      </dsp:txXfrm>
    </dsp:sp>
    <dsp:sp modelId="{3EDEBD12-6542-44AF-B4AB-DBA827CF81D0}">
      <dsp:nvSpPr>
        <dsp:cNvPr id="0" name=""/>
        <dsp:cNvSpPr/>
      </dsp:nvSpPr>
      <dsp:spPr>
        <a:xfrm>
          <a:off x="937952" y="1363759"/>
          <a:ext cx="375181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9F8182-9743-40B1-BC75-2042D3CC76A2}">
      <dsp:nvSpPr>
        <dsp:cNvPr id="0" name=""/>
        <dsp:cNvSpPr/>
      </dsp:nvSpPr>
      <dsp:spPr>
        <a:xfrm>
          <a:off x="1008299" y="1385406"/>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endParaRPr lang="tr-TR" sz="2000" kern="1200" dirty="0"/>
        </a:p>
      </dsp:txBody>
      <dsp:txXfrm>
        <a:off x="1008299" y="1385406"/>
        <a:ext cx="3681464" cy="432939"/>
      </dsp:txXfrm>
    </dsp:sp>
    <dsp:sp modelId="{1569C7F5-2B4C-42AB-A332-4DB955D169B3}">
      <dsp:nvSpPr>
        <dsp:cNvPr id="0" name=""/>
        <dsp:cNvSpPr/>
      </dsp:nvSpPr>
      <dsp:spPr>
        <a:xfrm>
          <a:off x="937952" y="1818346"/>
          <a:ext cx="375181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8986C2-A8FB-4113-876F-DA52A75CC79B}">
      <dsp:nvSpPr>
        <dsp:cNvPr id="0" name=""/>
        <dsp:cNvSpPr/>
      </dsp:nvSpPr>
      <dsp:spPr>
        <a:xfrm>
          <a:off x="1008299" y="1839993"/>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endParaRPr lang="tr-TR" sz="2000" kern="1200" dirty="0"/>
        </a:p>
      </dsp:txBody>
      <dsp:txXfrm>
        <a:off x="1008299" y="1839993"/>
        <a:ext cx="3681464" cy="432939"/>
      </dsp:txXfrm>
    </dsp:sp>
    <dsp:sp modelId="{0F13C7BC-4136-44CA-92DC-F6E013F690F0}">
      <dsp:nvSpPr>
        <dsp:cNvPr id="0" name=""/>
        <dsp:cNvSpPr/>
      </dsp:nvSpPr>
      <dsp:spPr>
        <a:xfrm>
          <a:off x="937952" y="2272933"/>
          <a:ext cx="375181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4AB754-C94D-4E9F-86B3-2D2F47E10197}">
      <dsp:nvSpPr>
        <dsp:cNvPr id="0" name=""/>
        <dsp:cNvSpPr/>
      </dsp:nvSpPr>
      <dsp:spPr>
        <a:xfrm>
          <a:off x="1008299" y="2294580"/>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endParaRPr lang="tr-TR" sz="2000" kern="1200" dirty="0"/>
        </a:p>
      </dsp:txBody>
      <dsp:txXfrm>
        <a:off x="1008299" y="2294580"/>
        <a:ext cx="3681464" cy="432939"/>
      </dsp:txXfrm>
    </dsp:sp>
    <dsp:sp modelId="{BAB7CCBE-C1AE-4B58-AAD3-B42F5284D1B9}">
      <dsp:nvSpPr>
        <dsp:cNvPr id="0" name=""/>
        <dsp:cNvSpPr/>
      </dsp:nvSpPr>
      <dsp:spPr>
        <a:xfrm>
          <a:off x="937952" y="2727519"/>
          <a:ext cx="375181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9A3868-5BCC-404D-87CE-EA2A2E080AC0}">
      <dsp:nvSpPr>
        <dsp:cNvPr id="0" name=""/>
        <dsp:cNvSpPr/>
      </dsp:nvSpPr>
      <dsp:spPr>
        <a:xfrm>
          <a:off x="1008299" y="2749166"/>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endParaRPr lang="tr-TR" sz="2000" kern="1200" dirty="0"/>
        </a:p>
      </dsp:txBody>
      <dsp:txXfrm>
        <a:off x="1008299" y="2749166"/>
        <a:ext cx="3681464" cy="432939"/>
      </dsp:txXfrm>
    </dsp:sp>
    <dsp:sp modelId="{7D7DAD6E-E43F-4832-A4A2-7541CDC93476}">
      <dsp:nvSpPr>
        <dsp:cNvPr id="0" name=""/>
        <dsp:cNvSpPr/>
      </dsp:nvSpPr>
      <dsp:spPr>
        <a:xfrm>
          <a:off x="937952" y="3182106"/>
          <a:ext cx="375181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40298F-52BC-4670-9F0E-E538BF847D8D}">
      <dsp:nvSpPr>
        <dsp:cNvPr id="0" name=""/>
        <dsp:cNvSpPr/>
      </dsp:nvSpPr>
      <dsp:spPr>
        <a:xfrm>
          <a:off x="1008299" y="3203753"/>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endParaRPr lang="tr-TR" sz="2000" kern="1200" dirty="0"/>
        </a:p>
      </dsp:txBody>
      <dsp:txXfrm>
        <a:off x="1008299" y="3203753"/>
        <a:ext cx="3681464" cy="432939"/>
      </dsp:txXfrm>
    </dsp:sp>
    <dsp:sp modelId="{ADA92636-4FBC-4A2C-A3A4-01327F102B16}">
      <dsp:nvSpPr>
        <dsp:cNvPr id="0" name=""/>
        <dsp:cNvSpPr/>
      </dsp:nvSpPr>
      <dsp:spPr>
        <a:xfrm>
          <a:off x="937952" y="3636693"/>
          <a:ext cx="375181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165BB4-4881-41C6-99C6-50ACABCFD78E}">
      <dsp:nvSpPr>
        <dsp:cNvPr id="0" name=""/>
        <dsp:cNvSpPr/>
      </dsp:nvSpPr>
      <dsp:spPr>
        <a:xfrm>
          <a:off x="1008299" y="3658340"/>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endParaRPr lang="tr-TR" sz="2000" kern="1200" dirty="0"/>
        </a:p>
      </dsp:txBody>
      <dsp:txXfrm>
        <a:off x="1008299" y="3658340"/>
        <a:ext cx="3681464" cy="432939"/>
      </dsp:txXfrm>
    </dsp:sp>
    <dsp:sp modelId="{A4CC4C2A-4D59-4D54-825C-EA24B1A2016E}">
      <dsp:nvSpPr>
        <dsp:cNvPr id="0" name=""/>
        <dsp:cNvSpPr/>
      </dsp:nvSpPr>
      <dsp:spPr>
        <a:xfrm>
          <a:off x="937952" y="4091279"/>
          <a:ext cx="375181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63AE64-82EC-4196-957D-DB04C1BDDA1F}">
      <dsp:nvSpPr>
        <dsp:cNvPr id="0" name=""/>
        <dsp:cNvSpPr/>
      </dsp:nvSpPr>
      <dsp:spPr>
        <a:xfrm>
          <a:off x="1008299" y="4112926"/>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endParaRPr lang="tr-TR" sz="2000" kern="1200" dirty="0"/>
        </a:p>
      </dsp:txBody>
      <dsp:txXfrm>
        <a:off x="1008299" y="4112926"/>
        <a:ext cx="3681464" cy="432939"/>
      </dsp:txXfrm>
    </dsp:sp>
    <dsp:sp modelId="{5FF79136-3A1E-4093-97BB-D0A5E225671E}">
      <dsp:nvSpPr>
        <dsp:cNvPr id="0" name=""/>
        <dsp:cNvSpPr/>
      </dsp:nvSpPr>
      <dsp:spPr>
        <a:xfrm>
          <a:off x="937952" y="4545866"/>
          <a:ext cx="375181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472227-33D2-4870-AFC3-3BAF2B2FC6DC}">
      <dsp:nvSpPr>
        <dsp:cNvPr id="0" name=""/>
        <dsp:cNvSpPr/>
      </dsp:nvSpPr>
      <dsp:spPr>
        <a:xfrm>
          <a:off x="1008299" y="4567513"/>
          <a:ext cx="3681464" cy="432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endParaRPr lang="tr-TR" sz="2000" kern="1200" dirty="0"/>
        </a:p>
      </dsp:txBody>
      <dsp:txXfrm>
        <a:off x="1008299" y="4567513"/>
        <a:ext cx="3681464" cy="432939"/>
      </dsp:txXfrm>
    </dsp:sp>
    <dsp:sp modelId="{792FCE25-B325-4BA8-85D8-26DFBF09A900}">
      <dsp:nvSpPr>
        <dsp:cNvPr id="0" name=""/>
        <dsp:cNvSpPr/>
      </dsp:nvSpPr>
      <dsp:spPr>
        <a:xfrm>
          <a:off x="937952" y="5000453"/>
          <a:ext cx="3751811"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1D37D-DF8D-1847-B4FB-FCF33916FCF4}">
      <dsp:nvSpPr>
        <dsp:cNvPr id="0" name=""/>
        <dsp:cNvSpPr/>
      </dsp:nvSpPr>
      <dsp:spPr>
        <a:xfrm rot="10800000">
          <a:off x="1859945" y="2159"/>
          <a:ext cx="6992874" cy="394328"/>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888" tIns="68580" rIns="128016" bIns="68580" numCol="1" spcCol="1270" anchor="ctr" anchorCtr="0">
          <a:noAutofit/>
        </a:bodyPr>
        <a:lstStyle/>
        <a:p>
          <a:pPr lvl="0" algn="ctr" defTabSz="800100">
            <a:lnSpc>
              <a:spcPct val="90000"/>
            </a:lnSpc>
            <a:spcBef>
              <a:spcPct val="0"/>
            </a:spcBef>
            <a:spcAft>
              <a:spcPct val="35000"/>
            </a:spcAft>
          </a:pPr>
          <a:r>
            <a:rPr lang="tr-TR" sz="1800" kern="1200" dirty="0"/>
            <a:t>Kendini doğru tanımak</a:t>
          </a:r>
        </a:p>
      </dsp:txBody>
      <dsp:txXfrm rot="10800000">
        <a:off x="1958527" y="2159"/>
        <a:ext cx="6894292" cy="394328"/>
      </dsp:txXfrm>
    </dsp:sp>
    <dsp:sp modelId="{67FAA97E-8B14-6D49-B5CE-09A55D44820F}">
      <dsp:nvSpPr>
        <dsp:cNvPr id="0" name=""/>
        <dsp:cNvSpPr/>
      </dsp:nvSpPr>
      <dsp:spPr>
        <a:xfrm>
          <a:off x="1662780" y="2159"/>
          <a:ext cx="394328" cy="394328"/>
        </a:xfrm>
        <a:prstGeom prst="ellipse">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3C91B2-755A-254A-B33B-9DC2427AA815}">
      <dsp:nvSpPr>
        <dsp:cNvPr id="0" name=""/>
        <dsp:cNvSpPr/>
      </dsp:nvSpPr>
      <dsp:spPr>
        <a:xfrm rot="10800000">
          <a:off x="1859945" y="514198"/>
          <a:ext cx="6992874" cy="394328"/>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888" tIns="68580" rIns="128016" bIns="68580" numCol="1" spcCol="1270" anchor="ctr" anchorCtr="0">
          <a:noAutofit/>
        </a:bodyPr>
        <a:lstStyle/>
        <a:p>
          <a:pPr lvl="0" algn="ctr" defTabSz="800100">
            <a:lnSpc>
              <a:spcPct val="90000"/>
            </a:lnSpc>
            <a:spcBef>
              <a:spcPct val="0"/>
            </a:spcBef>
            <a:spcAft>
              <a:spcPct val="35000"/>
            </a:spcAft>
          </a:pPr>
          <a:r>
            <a:rPr lang="tr-TR" sz="1800" kern="1200" dirty="0"/>
            <a:t>Kendisi olmak</a:t>
          </a:r>
        </a:p>
      </dsp:txBody>
      <dsp:txXfrm rot="10800000">
        <a:off x="1958527" y="514198"/>
        <a:ext cx="6894292" cy="394328"/>
      </dsp:txXfrm>
    </dsp:sp>
    <dsp:sp modelId="{02850A01-0DFD-F04B-9AD1-482CE07DD653}">
      <dsp:nvSpPr>
        <dsp:cNvPr id="0" name=""/>
        <dsp:cNvSpPr/>
      </dsp:nvSpPr>
      <dsp:spPr>
        <a:xfrm>
          <a:off x="1662780" y="514198"/>
          <a:ext cx="394328" cy="394328"/>
        </a:xfrm>
        <a:prstGeom prst="ellipse">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AB9657-7063-4043-857D-383F93682152}">
      <dsp:nvSpPr>
        <dsp:cNvPr id="0" name=""/>
        <dsp:cNvSpPr/>
      </dsp:nvSpPr>
      <dsp:spPr>
        <a:xfrm rot="10800000">
          <a:off x="1859945" y="1026236"/>
          <a:ext cx="6992874" cy="394328"/>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888" tIns="68580" rIns="128016" bIns="68580" numCol="1" spcCol="1270" anchor="ctr" anchorCtr="0">
          <a:noAutofit/>
        </a:bodyPr>
        <a:lstStyle/>
        <a:p>
          <a:pPr lvl="0" algn="ctr" defTabSz="800100">
            <a:lnSpc>
              <a:spcPct val="90000"/>
            </a:lnSpc>
            <a:spcBef>
              <a:spcPct val="0"/>
            </a:spcBef>
            <a:spcAft>
              <a:spcPct val="35000"/>
            </a:spcAft>
          </a:pPr>
          <a:r>
            <a:rPr lang="tr-TR" sz="1800" kern="1200" dirty="0"/>
            <a:t>Yüksek motivasyonlu olmak</a:t>
          </a:r>
        </a:p>
      </dsp:txBody>
      <dsp:txXfrm rot="10800000">
        <a:off x="1958527" y="1026236"/>
        <a:ext cx="6894292" cy="394328"/>
      </dsp:txXfrm>
    </dsp:sp>
    <dsp:sp modelId="{EAD11784-C939-8C40-A025-B1FF9D5BB718}">
      <dsp:nvSpPr>
        <dsp:cNvPr id="0" name=""/>
        <dsp:cNvSpPr/>
      </dsp:nvSpPr>
      <dsp:spPr>
        <a:xfrm>
          <a:off x="1662780" y="1026236"/>
          <a:ext cx="394328" cy="394328"/>
        </a:xfrm>
        <a:prstGeom prst="ellipse">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299B52-A837-844C-8768-49A2C66A9C53}">
      <dsp:nvSpPr>
        <dsp:cNvPr id="0" name=""/>
        <dsp:cNvSpPr/>
      </dsp:nvSpPr>
      <dsp:spPr>
        <a:xfrm rot="10800000">
          <a:off x="1859945" y="1538275"/>
          <a:ext cx="6992874" cy="394328"/>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888" tIns="68580" rIns="128016" bIns="68580" numCol="1" spcCol="1270" anchor="ctr" anchorCtr="0">
          <a:noAutofit/>
        </a:bodyPr>
        <a:lstStyle/>
        <a:p>
          <a:pPr lvl="0" algn="ctr" defTabSz="800100">
            <a:lnSpc>
              <a:spcPct val="90000"/>
            </a:lnSpc>
            <a:spcBef>
              <a:spcPct val="0"/>
            </a:spcBef>
            <a:spcAft>
              <a:spcPct val="35000"/>
            </a:spcAft>
          </a:pPr>
          <a:r>
            <a:rPr lang="tr-TR" sz="1800" kern="1200" dirty="0"/>
            <a:t>Etkin iletişim kabiliyetine sahip olmak</a:t>
          </a:r>
        </a:p>
      </dsp:txBody>
      <dsp:txXfrm rot="10800000">
        <a:off x="1958527" y="1538275"/>
        <a:ext cx="6894292" cy="394328"/>
      </dsp:txXfrm>
    </dsp:sp>
    <dsp:sp modelId="{C5AF203D-A41C-534E-88CE-30F8FC8BF951}">
      <dsp:nvSpPr>
        <dsp:cNvPr id="0" name=""/>
        <dsp:cNvSpPr/>
      </dsp:nvSpPr>
      <dsp:spPr>
        <a:xfrm>
          <a:off x="1662780" y="1538275"/>
          <a:ext cx="394328" cy="394328"/>
        </a:xfrm>
        <a:prstGeom prst="ellipse">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72ABC0-2212-984B-AC76-3A1E3902A29A}">
      <dsp:nvSpPr>
        <dsp:cNvPr id="0" name=""/>
        <dsp:cNvSpPr/>
      </dsp:nvSpPr>
      <dsp:spPr>
        <a:xfrm rot="10800000">
          <a:off x="1859945" y="2050313"/>
          <a:ext cx="6992874" cy="394328"/>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888" tIns="68580" rIns="128016" bIns="68580" numCol="1" spcCol="1270" anchor="ctr" anchorCtr="0">
          <a:noAutofit/>
        </a:bodyPr>
        <a:lstStyle/>
        <a:p>
          <a:pPr lvl="0" algn="ctr" defTabSz="800100">
            <a:lnSpc>
              <a:spcPct val="90000"/>
            </a:lnSpc>
            <a:spcBef>
              <a:spcPct val="0"/>
            </a:spcBef>
            <a:spcAft>
              <a:spcPct val="35000"/>
            </a:spcAft>
          </a:pPr>
          <a:r>
            <a:rPr lang="tr-TR" sz="1800" kern="1200" dirty="0"/>
            <a:t>Esnek/toleranslı olabilmek</a:t>
          </a:r>
        </a:p>
      </dsp:txBody>
      <dsp:txXfrm rot="10800000">
        <a:off x="1958527" y="2050313"/>
        <a:ext cx="6894292" cy="394328"/>
      </dsp:txXfrm>
    </dsp:sp>
    <dsp:sp modelId="{7695774B-D322-9E4E-A503-E479018450CE}">
      <dsp:nvSpPr>
        <dsp:cNvPr id="0" name=""/>
        <dsp:cNvSpPr/>
      </dsp:nvSpPr>
      <dsp:spPr>
        <a:xfrm>
          <a:off x="1662780" y="2050313"/>
          <a:ext cx="394328" cy="394328"/>
        </a:xfrm>
        <a:prstGeom prst="ellipse">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28868B-1E98-4248-AFD2-17099DA5D8BD}">
      <dsp:nvSpPr>
        <dsp:cNvPr id="0" name=""/>
        <dsp:cNvSpPr/>
      </dsp:nvSpPr>
      <dsp:spPr>
        <a:xfrm rot="10800000">
          <a:off x="1859945" y="2562352"/>
          <a:ext cx="6992874" cy="394328"/>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888" tIns="68580" rIns="128016" bIns="68580" numCol="1" spcCol="1270" anchor="ctr" anchorCtr="0">
          <a:noAutofit/>
        </a:bodyPr>
        <a:lstStyle/>
        <a:p>
          <a:pPr lvl="0" algn="ctr" defTabSz="800100">
            <a:lnSpc>
              <a:spcPct val="90000"/>
            </a:lnSpc>
            <a:spcBef>
              <a:spcPct val="0"/>
            </a:spcBef>
            <a:spcAft>
              <a:spcPct val="35000"/>
            </a:spcAft>
          </a:pPr>
          <a:r>
            <a:rPr lang="tr-TR" sz="1800" kern="1200" dirty="0"/>
            <a:t>Hedef ve beklentilerini iyi tanımlamak</a:t>
          </a:r>
        </a:p>
      </dsp:txBody>
      <dsp:txXfrm rot="10800000">
        <a:off x="1958527" y="2562352"/>
        <a:ext cx="6894292" cy="394328"/>
      </dsp:txXfrm>
    </dsp:sp>
    <dsp:sp modelId="{83938C2E-C18E-DE42-807C-B08D8BEA5B35}">
      <dsp:nvSpPr>
        <dsp:cNvPr id="0" name=""/>
        <dsp:cNvSpPr/>
      </dsp:nvSpPr>
      <dsp:spPr>
        <a:xfrm>
          <a:off x="1662780" y="2562352"/>
          <a:ext cx="394328" cy="394328"/>
        </a:xfrm>
        <a:prstGeom prst="ellipse">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4BAF0B-FB20-F742-93B3-E16BAD68FCE2}">
      <dsp:nvSpPr>
        <dsp:cNvPr id="0" name=""/>
        <dsp:cNvSpPr/>
      </dsp:nvSpPr>
      <dsp:spPr>
        <a:xfrm rot="10800000">
          <a:off x="1859945" y="3074391"/>
          <a:ext cx="6992874" cy="394328"/>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888" tIns="68580" rIns="128016" bIns="68580" numCol="1" spcCol="1270" anchor="ctr" anchorCtr="0">
          <a:noAutofit/>
        </a:bodyPr>
        <a:lstStyle/>
        <a:p>
          <a:pPr lvl="0" algn="ctr" defTabSz="800100">
            <a:lnSpc>
              <a:spcPct val="90000"/>
            </a:lnSpc>
            <a:spcBef>
              <a:spcPct val="0"/>
            </a:spcBef>
            <a:spcAft>
              <a:spcPct val="35000"/>
            </a:spcAft>
          </a:pPr>
          <a:r>
            <a:rPr lang="tr-TR" sz="1800" kern="1200" dirty="0"/>
            <a:t>Takipçileri üzerinde iyi bir gözlemci olmak</a:t>
          </a:r>
        </a:p>
      </dsp:txBody>
      <dsp:txXfrm rot="10800000">
        <a:off x="1958527" y="3074391"/>
        <a:ext cx="6894292" cy="394328"/>
      </dsp:txXfrm>
    </dsp:sp>
    <dsp:sp modelId="{FBBD605B-93A1-C241-B73A-BF036345B63D}">
      <dsp:nvSpPr>
        <dsp:cNvPr id="0" name=""/>
        <dsp:cNvSpPr/>
      </dsp:nvSpPr>
      <dsp:spPr>
        <a:xfrm>
          <a:off x="1662780" y="3074391"/>
          <a:ext cx="394328" cy="394328"/>
        </a:xfrm>
        <a:prstGeom prst="ellipse">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76A1C4-8B88-1B42-8DB9-DF204D2AC45C}">
      <dsp:nvSpPr>
        <dsp:cNvPr id="0" name=""/>
        <dsp:cNvSpPr/>
      </dsp:nvSpPr>
      <dsp:spPr>
        <a:xfrm rot="10800000">
          <a:off x="1859945" y="3586429"/>
          <a:ext cx="6992874" cy="394328"/>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888" tIns="68580" rIns="128016" bIns="68580" numCol="1" spcCol="1270" anchor="ctr" anchorCtr="0">
          <a:noAutofit/>
        </a:bodyPr>
        <a:lstStyle/>
        <a:p>
          <a:pPr lvl="0" algn="ctr" defTabSz="800100">
            <a:lnSpc>
              <a:spcPct val="90000"/>
            </a:lnSpc>
            <a:spcBef>
              <a:spcPct val="0"/>
            </a:spcBef>
            <a:spcAft>
              <a:spcPct val="35000"/>
            </a:spcAft>
          </a:pPr>
          <a:r>
            <a:rPr lang="tr-TR" sz="1800" kern="1200" dirty="0"/>
            <a:t>Takipçilerinin potansiyelini keşfetmek ve onu açığa çıkarmak</a:t>
          </a:r>
        </a:p>
      </dsp:txBody>
      <dsp:txXfrm rot="10800000">
        <a:off x="1958527" y="3586429"/>
        <a:ext cx="6894292" cy="394328"/>
      </dsp:txXfrm>
    </dsp:sp>
    <dsp:sp modelId="{7355F277-F66C-D548-9D7C-A32FBE3A678C}">
      <dsp:nvSpPr>
        <dsp:cNvPr id="0" name=""/>
        <dsp:cNvSpPr/>
      </dsp:nvSpPr>
      <dsp:spPr>
        <a:xfrm>
          <a:off x="1662780" y="3586429"/>
          <a:ext cx="394328" cy="394328"/>
        </a:xfrm>
        <a:prstGeom prst="ellipse">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C54DAD-436D-F848-99CC-78688D5E4056}">
      <dsp:nvSpPr>
        <dsp:cNvPr id="0" name=""/>
        <dsp:cNvSpPr/>
      </dsp:nvSpPr>
      <dsp:spPr>
        <a:xfrm rot="10800000">
          <a:off x="1859945" y="4098468"/>
          <a:ext cx="6992874" cy="394328"/>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888" tIns="68580" rIns="128016" bIns="68580" numCol="1" spcCol="1270" anchor="ctr" anchorCtr="0">
          <a:noAutofit/>
        </a:bodyPr>
        <a:lstStyle/>
        <a:p>
          <a:pPr lvl="0" algn="ctr" defTabSz="800100">
            <a:lnSpc>
              <a:spcPct val="90000"/>
            </a:lnSpc>
            <a:spcBef>
              <a:spcPct val="0"/>
            </a:spcBef>
            <a:spcAft>
              <a:spcPct val="35000"/>
            </a:spcAft>
          </a:pPr>
          <a:r>
            <a:rPr lang="tr-TR" sz="1800" kern="1200" dirty="0" smtClean="0"/>
            <a:t>Özerk inisiyatif alanı sağlamak</a:t>
          </a:r>
          <a:endParaRPr lang="tr-TR" sz="1800" kern="1200" dirty="0"/>
        </a:p>
      </dsp:txBody>
      <dsp:txXfrm rot="10800000">
        <a:off x="1958527" y="4098468"/>
        <a:ext cx="6894292" cy="394328"/>
      </dsp:txXfrm>
    </dsp:sp>
    <dsp:sp modelId="{2BE4BD16-D6E6-5645-B5B3-D8FEE17ED4A1}">
      <dsp:nvSpPr>
        <dsp:cNvPr id="0" name=""/>
        <dsp:cNvSpPr/>
      </dsp:nvSpPr>
      <dsp:spPr>
        <a:xfrm>
          <a:off x="1662780" y="4098468"/>
          <a:ext cx="394328" cy="394328"/>
        </a:xfrm>
        <a:prstGeom prst="ellipse">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E9338C-D355-7841-A384-A069B52D6CCE}">
      <dsp:nvSpPr>
        <dsp:cNvPr id="0" name=""/>
        <dsp:cNvSpPr/>
      </dsp:nvSpPr>
      <dsp:spPr>
        <a:xfrm rot="10800000">
          <a:off x="1859945" y="4610506"/>
          <a:ext cx="6992874" cy="394328"/>
        </a:xfrm>
        <a:prstGeom prst="homePlat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888" tIns="68580" rIns="128016" bIns="68580" numCol="1" spcCol="1270" anchor="ctr" anchorCtr="0">
          <a:noAutofit/>
        </a:bodyPr>
        <a:lstStyle/>
        <a:p>
          <a:pPr lvl="0" algn="ctr" defTabSz="800100">
            <a:lnSpc>
              <a:spcPct val="90000"/>
            </a:lnSpc>
            <a:spcBef>
              <a:spcPct val="0"/>
            </a:spcBef>
            <a:spcAft>
              <a:spcPct val="35000"/>
            </a:spcAft>
          </a:pPr>
          <a:r>
            <a:rPr lang="tr-TR" sz="1800" kern="1200" dirty="0"/>
            <a:t>İyi bir örnek olmak</a:t>
          </a:r>
        </a:p>
      </dsp:txBody>
      <dsp:txXfrm rot="10800000">
        <a:off x="1958527" y="4610506"/>
        <a:ext cx="6894292" cy="394328"/>
      </dsp:txXfrm>
    </dsp:sp>
    <dsp:sp modelId="{22F6FF9F-1F42-4948-B199-6B83E24470E2}">
      <dsp:nvSpPr>
        <dsp:cNvPr id="0" name=""/>
        <dsp:cNvSpPr/>
      </dsp:nvSpPr>
      <dsp:spPr>
        <a:xfrm>
          <a:off x="1662780" y="4610506"/>
          <a:ext cx="394328" cy="394328"/>
        </a:xfrm>
        <a:prstGeom prst="ellipse">
          <a:avLst/>
        </a:prstGeom>
        <a:solidFill>
          <a:schemeClr val="accent1">
            <a:tint val="4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D11E3-AD78-4735-A5A0-5B231BD34F1B}">
      <dsp:nvSpPr>
        <dsp:cNvPr id="0" name=""/>
        <dsp:cNvSpPr/>
      </dsp:nvSpPr>
      <dsp:spPr>
        <a:xfrm>
          <a:off x="2106524" y="722"/>
          <a:ext cx="4361929" cy="41626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100000"/>
            </a:lnSpc>
            <a:spcBef>
              <a:spcPct val="0"/>
            </a:spcBef>
            <a:spcAft>
              <a:spcPct val="35000"/>
            </a:spcAft>
          </a:pPr>
          <a:r>
            <a:rPr lang="tr-TR" sz="1800" b="1" kern="1200" dirty="0">
              <a:latin typeface="+mn-lt"/>
            </a:rPr>
            <a:t>2025-2030</a:t>
          </a:r>
        </a:p>
      </dsp:txBody>
      <dsp:txXfrm>
        <a:off x="2118716" y="12914"/>
        <a:ext cx="4337545" cy="391879"/>
      </dsp:txXfrm>
    </dsp:sp>
    <dsp:sp modelId="{643AFB35-1B4C-4258-AB31-B3CB4DA79E46}">
      <dsp:nvSpPr>
        <dsp:cNvPr id="0" name=""/>
        <dsp:cNvSpPr/>
      </dsp:nvSpPr>
      <dsp:spPr>
        <a:xfrm>
          <a:off x="2106524" y="491913"/>
          <a:ext cx="416263" cy="416263"/>
        </a:xfrm>
        <a:prstGeom prst="roundRect">
          <a:avLst>
            <a:gd name="adj" fmla="val 166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791EF9B-C06C-493E-A3D3-1E1F66BA8C5D}">
      <dsp:nvSpPr>
        <dsp:cNvPr id="0" name=""/>
        <dsp:cNvSpPr/>
      </dsp:nvSpPr>
      <dsp:spPr>
        <a:xfrm>
          <a:off x="2547763" y="491913"/>
          <a:ext cx="3920690" cy="416263"/>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just" defTabSz="533400">
            <a:lnSpc>
              <a:spcPct val="100000"/>
            </a:lnSpc>
            <a:spcBef>
              <a:spcPct val="0"/>
            </a:spcBef>
            <a:spcAft>
              <a:spcPct val="35000"/>
            </a:spcAft>
          </a:pPr>
          <a:r>
            <a:rPr lang="tr-TR" sz="1200" b="1" kern="1200" dirty="0">
              <a:latin typeface="+mj-lt"/>
            </a:rPr>
            <a:t>Yapay Zeka ve Büyük Veri</a:t>
          </a:r>
        </a:p>
      </dsp:txBody>
      <dsp:txXfrm>
        <a:off x="2568087" y="512237"/>
        <a:ext cx="3880042" cy="375615"/>
      </dsp:txXfrm>
    </dsp:sp>
    <dsp:sp modelId="{20F1F018-665D-414C-8B41-AA464019E5B1}">
      <dsp:nvSpPr>
        <dsp:cNvPr id="0" name=""/>
        <dsp:cNvSpPr/>
      </dsp:nvSpPr>
      <dsp:spPr>
        <a:xfrm>
          <a:off x="2106524" y="958128"/>
          <a:ext cx="416263" cy="416263"/>
        </a:xfrm>
        <a:prstGeom prst="roundRect">
          <a:avLst>
            <a:gd name="adj" fmla="val 1667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749A55D-67D0-493B-B8DC-7D56200CE8AC}">
      <dsp:nvSpPr>
        <dsp:cNvPr id="0" name=""/>
        <dsp:cNvSpPr/>
      </dsp:nvSpPr>
      <dsp:spPr>
        <a:xfrm>
          <a:off x="2547763" y="958128"/>
          <a:ext cx="3920690" cy="416263"/>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l" defTabSz="533400">
            <a:lnSpc>
              <a:spcPct val="100000"/>
            </a:lnSpc>
            <a:spcBef>
              <a:spcPct val="0"/>
            </a:spcBef>
            <a:spcAft>
              <a:spcPct val="35000"/>
            </a:spcAft>
          </a:pPr>
          <a:r>
            <a:rPr lang="tr-TR" sz="1200" b="1" kern="1200" dirty="0">
              <a:latin typeface="+mj-lt"/>
            </a:rPr>
            <a:t>Ağlar ve Siber Güvenlik</a:t>
          </a:r>
        </a:p>
      </dsp:txBody>
      <dsp:txXfrm>
        <a:off x="2568087" y="978452"/>
        <a:ext cx="3880042" cy="375615"/>
      </dsp:txXfrm>
    </dsp:sp>
    <dsp:sp modelId="{1D8CEE55-A01A-456E-98C7-C423265E7615}">
      <dsp:nvSpPr>
        <dsp:cNvPr id="0" name=""/>
        <dsp:cNvSpPr/>
      </dsp:nvSpPr>
      <dsp:spPr>
        <a:xfrm>
          <a:off x="2106524" y="1424343"/>
          <a:ext cx="416263" cy="416263"/>
        </a:xfrm>
        <a:prstGeom prst="roundRect">
          <a:avLst>
            <a:gd name="adj" fmla="val 1667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CD8C9AD-CDF9-400F-AC62-7FBC43F6FD83}">
      <dsp:nvSpPr>
        <dsp:cNvPr id="0" name=""/>
        <dsp:cNvSpPr/>
      </dsp:nvSpPr>
      <dsp:spPr>
        <a:xfrm>
          <a:off x="2547763" y="1424343"/>
          <a:ext cx="3920690" cy="416263"/>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l" defTabSz="533400">
            <a:lnSpc>
              <a:spcPct val="100000"/>
            </a:lnSpc>
            <a:spcBef>
              <a:spcPct val="0"/>
            </a:spcBef>
            <a:spcAft>
              <a:spcPct val="35000"/>
            </a:spcAft>
          </a:pPr>
          <a:r>
            <a:rPr lang="tr-TR" sz="1200" b="1" kern="1200" dirty="0">
              <a:latin typeface="+mj-lt"/>
            </a:rPr>
            <a:t>Teknolojik Okuryazarlığı</a:t>
          </a:r>
        </a:p>
      </dsp:txBody>
      <dsp:txXfrm>
        <a:off x="2568087" y="1444667"/>
        <a:ext cx="3880042" cy="375615"/>
      </dsp:txXfrm>
    </dsp:sp>
    <dsp:sp modelId="{F02C5FFB-8049-43EC-93A2-3B50F5615AA6}">
      <dsp:nvSpPr>
        <dsp:cNvPr id="0" name=""/>
        <dsp:cNvSpPr/>
      </dsp:nvSpPr>
      <dsp:spPr>
        <a:xfrm>
          <a:off x="2106524" y="1890558"/>
          <a:ext cx="416263" cy="416263"/>
        </a:xfrm>
        <a:prstGeom prst="roundRect">
          <a:avLst>
            <a:gd name="adj" fmla="val 166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126F79D-6313-47B5-9E99-69F3A665A3D8}">
      <dsp:nvSpPr>
        <dsp:cNvPr id="0" name=""/>
        <dsp:cNvSpPr/>
      </dsp:nvSpPr>
      <dsp:spPr>
        <a:xfrm>
          <a:off x="2547763" y="1890558"/>
          <a:ext cx="3920690" cy="416263"/>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l" defTabSz="533400">
            <a:lnSpc>
              <a:spcPct val="100000"/>
            </a:lnSpc>
            <a:spcBef>
              <a:spcPct val="0"/>
            </a:spcBef>
            <a:spcAft>
              <a:spcPct val="35000"/>
            </a:spcAft>
          </a:pPr>
          <a:r>
            <a:rPr lang="tr-TR" sz="1200" b="1" kern="1200" dirty="0">
              <a:latin typeface="+mj-lt"/>
            </a:rPr>
            <a:t>Yaratıcı Düşünme</a:t>
          </a:r>
        </a:p>
      </dsp:txBody>
      <dsp:txXfrm>
        <a:off x="2568087" y="1910882"/>
        <a:ext cx="3880042" cy="375615"/>
      </dsp:txXfrm>
    </dsp:sp>
    <dsp:sp modelId="{06BBF8E5-1DAC-4AEF-B7C8-DFBD1F4CD9F4}">
      <dsp:nvSpPr>
        <dsp:cNvPr id="0" name=""/>
        <dsp:cNvSpPr/>
      </dsp:nvSpPr>
      <dsp:spPr>
        <a:xfrm>
          <a:off x="2106524" y="2356773"/>
          <a:ext cx="416263" cy="416263"/>
        </a:xfrm>
        <a:prstGeom prst="roundRect">
          <a:avLst>
            <a:gd name="adj" fmla="val 166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2F8D9CB-B6D5-43FC-B6C1-D78DE8F8E528}">
      <dsp:nvSpPr>
        <dsp:cNvPr id="0" name=""/>
        <dsp:cNvSpPr/>
      </dsp:nvSpPr>
      <dsp:spPr>
        <a:xfrm>
          <a:off x="2547763" y="2356773"/>
          <a:ext cx="3920690" cy="416263"/>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l" defTabSz="533400">
            <a:lnSpc>
              <a:spcPct val="100000"/>
            </a:lnSpc>
            <a:spcBef>
              <a:spcPct val="0"/>
            </a:spcBef>
            <a:spcAft>
              <a:spcPct val="35000"/>
            </a:spcAft>
          </a:pPr>
          <a:r>
            <a:rPr lang="tr-TR" sz="1200" b="1" kern="1200" dirty="0">
              <a:latin typeface="+mj-lt"/>
            </a:rPr>
            <a:t>Dayanıklılık, Esneklik ve Çeviklik</a:t>
          </a:r>
        </a:p>
      </dsp:txBody>
      <dsp:txXfrm>
        <a:off x="2568087" y="2377097"/>
        <a:ext cx="3880042" cy="375615"/>
      </dsp:txXfrm>
    </dsp:sp>
    <dsp:sp modelId="{0FF366A4-ADF1-4081-A884-35A6EEB49A02}">
      <dsp:nvSpPr>
        <dsp:cNvPr id="0" name=""/>
        <dsp:cNvSpPr/>
      </dsp:nvSpPr>
      <dsp:spPr>
        <a:xfrm>
          <a:off x="2106524" y="2822988"/>
          <a:ext cx="416263" cy="416263"/>
        </a:xfrm>
        <a:prstGeom prst="roundRect">
          <a:avLst>
            <a:gd name="adj" fmla="val 16670"/>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41CFDB2-E839-40AC-9EA2-FBE2F38AF8BC}">
      <dsp:nvSpPr>
        <dsp:cNvPr id="0" name=""/>
        <dsp:cNvSpPr/>
      </dsp:nvSpPr>
      <dsp:spPr>
        <a:xfrm>
          <a:off x="2547763" y="2822988"/>
          <a:ext cx="3920690" cy="416263"/>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l" defTabSz="533400">
            <a:lnSpc>
              <a:spcPct val="100000"/>
            </a:lnSpc>
            <a:spcBef>
              <a:spcPct val="0"/>
            </a:spcBef>
            <a:spcAft>
              <a:spcPct val="35000"/>
            </a:spcAft>
          </a:pPr>
          <a:r>
            <a:rPr lang="tr-TR" sz="1200" b="1" kern="1200" dirty="0">
              <a:latin typeface="+mj-lt"/>
            </a:rPr>
            <a:t>Merak ve Yaşam Boyu Öğrenme</a:t>
          </a:r>
        </a:p>
      </dsp:txBody>
      <dsp:txXfrm>
        <a:off x="2568087" y="2843312"/>
        <a:ext cx="3880042" cy="375615"/>
      </dsp:txXfrm>
    </dsp:sp>
    <dsp:sp modelId="{48B2A381-FFDF-438E-9D01-9594BD1DF84D}">
      <dsp:nvSpPr>
        <dsp:cNvPr id="0" name=""/>
        <dsp:cNvSpPr/>
      </dsp:nvSpPr>
      <dsp:spPr>
        <a:xfrm>
          <a:off x="2106524" y="3289203"/>
          <a:ext cx="416263" cy="416263"/>
        </a:xfrm>
        <a:prstGeom prst="roundRect">
          <a:avLst>
            <a:gd name="adj" fmla="val 1667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2E7798E-EDC4-46BE-A579-AD8D262AAF27}">
      <dsp:nvSpPr>
        <dsp:cNvPr id="0" name=""/>
        <dsp:cNvSpPr/>
      </dsp:nvSpPr>
      <dsp:spPr>
        <a:xfrm>
          <a:off x="2547763" y="3289203"/>
          <a:ext cx="3920690" cy="416263"/>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l" defTabSz="533400">
            <a:lnSpc>
              <a:spcPct val="100000"/>
            </a:lnSpc>
            <a:spcBef>
              <a:spcPct val="0"/>
            </a:spcBef>
            <a:spcAft>
              <a:spcPct val="35000"/>
            </a:spcAft>
          </a:pPr>
          <a:r>
            <a:rPr lang="tr-TR" sz="1200" b="1" kern="1200" dirty="0">
              <a:latin typeface="+mj-lt"/>
            </a:rPr>
            <a:t>Liderlik ve Sosyal Etki</a:t>
          </a:r>
        </a:p>
      </dsp:txBody>
      <dsp:txXfrm>
        <a:off x="2568087" y="3309527"/>
        <a:ext cx="3880042" cy="375615"/>
      </dsp:txXfrm>
    </dsp:sp>
    <dsp:sp modelId="{A8E1E225-6B54-47E3-ACCA-2CF49D3BCD83}">
      <dsp:nvSpPr>
        <dsp:cNvPr id="0" name=""/>
        <dsp:cNvSpPr/>
      </dsp:nvSpPr>
      <dsp:spPr>
        <a:xfrm>
          <a:off x="2106524" y="3755418"/>
          <a:ext cx="416263" cy="416263"/>
        </a:xfrm>
        <a:prstGeom prst="roundRect">
          <a:avLst>
            <a:gd name="adj" fmla="val 16670"/>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7E6F6FE-9ED7-4573-A959-9256C75D1119}">
      <dsp:nvSpPr>
        <dsp:cNvPr id="0" name=""/>
        <dsp:cNvSpPr/>
      </dsp:nvSpPr>
      <dsp:spPr>
        <a:xfrm>
          <a:off x="2547763" y="3755418"/>
          <a:ext cx="3920690" cy="416263"/>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l" defTabSz="533400">
            <a:lnSpc>
              <a:spcPct val="100000"/>
            </a:lnSpc>
            <a:spcBef>
              <a:spcPct val="0"/>
            </a:spcBef>
            <a:spcAft>
              <a:spcPct val="35000"/>
            </a:spcAft>
          </a:pPr>
          <a:r>
            <a:rPr lang="tr-TR" sz="1200" b="1" kern="1200" dirty="0">
              <a:latin typeface="+mj-lt"/>
            </a:rPr>
            <a:t>Yetenek Yönetimi</a:t>
          </a:r>
        </a:p>
      </dsp:txBody>
      <dsp:txXfrm>
        <a:off x="2568087" y="3775742"/>
        <a:ext cx="3880042" cy="375615"/>
      </dsp:txXfrm>
    </dsp:sp>
    <dsp:sp modelId="{AFEF6CC4-25B1-43A9-9AE8-AC9BA71FAD2E}">
      <dsp:nvSpPr>
        <dsp:cNvPr id="0" name=""/>
        <dsp:cNvSpPr/>
      </dsp:nvSpPr>
      <dsp:spPr>
        <a:xfrm>
          <a:off x="2106524" y="4221633"/>
          <a:ext cx="416263" cy="416263"/>
        </a:xfrm>
        <a:prstGeom prst="roundRect">
          <a:avLst>
            <a:gd name="adj" fmla="val 16670"/>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B5AC3D6-5CA7-4C36-8471-66E6B9FF230E}">
      <dsp:nvSpPr>
        <dsp:cNvPr id="0" name=""/>
        <dsp:cNvSpPr/>
      </dsp:nvSpPr>
      <dsp:spPr>
        <a:xfrm>
          <a:off x="2547763" y="4221633"/>
          <a:ext cx="3920690" cy="416263"/>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l" defTabSz="533400">
            <a:lnSpc>
              <a:spcPct val="100000"/>
            </a:lnSpc>
            <a:spcBef>
              <a:spcPct val="0"/>
            </a:spcBef>
            <a:spcAft>
              <a:spcPct val="35000"/>
            </a:spcAft>
          </a:pPr>
          <a:r>
            <a:rPr lang="tr-TR" sz="1200" b="1" kern="1200" dirty="0">
              <a:latin typeface="+mj-lt"/>
            </a:rPr>
            <a:t>Analitik Düşünme</a:t>
          </a:r>
        </a:p>
      </dsp:txBody>
      <dsp:txXfrm>
        <a:off x="2568087" y="4241957"/>
        <a:ext cx="3880042" cy="375615"/>
      </dsp:txXfrm>
    </dsp:sp>
    <dsp:sp modelId="{4EE37FCD-90EA-4350-B281-69F64F71EC1D}">
      <dsp:nvSpPr>
        <dsp:cNvPr id="0" name=""/>
        <dsp:cNvSpPr/>
      </dsp:nvSpPr>
      <dsp:spPr>
        <a:xfrm>
          <a:off x="2106524" y="4687848"/>
          <a:ext cx="416263" cy="416263"/>
        </a:xfrm>
        <a:prstGeom prst="roundRect">
          <a:avLst>
            <a:gd name="adj" fmla="val 16670"/>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BB47D16-1F96-44B0-AA87-06FD25299BB7}">
      <dsp:nvSpPr>
        <dsp:cNvPr id="0" name=""/>
        <dsp:cNvSpPr/>
      </dsp:nvSpPr>
      <dsp:spPr>
        <a:xfrm>
          <a:off x="2547763" y="4687848"/>
          <a:ext cx="3920690" cy="416263"/>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l" defTabSz="533400">
            <a:lnSpc>
              <a:spcPct val="100000"/>
            </a:lnSpc>
            <a:spcBef>
              <a:spcPct val="0"/>
            </a:spcBef>
            <a:spcAft>
              <a:spcPct val="35000"/>
            </a:spcAft>
          </a:pPr>
          <a:r>
            <a:rPr lang="tr-TR" sz="1200" b="1" kern="1200" dirty="0">
              <a:latin typeface="+mj-lt"/>
            </a:rPr>
            <a:t>Çevresel Sorumluluk</a:t>
          </a:r>
          <a:endParaRPr lang="tr-TR" sz="1400" b="1" kern="1200" dirty="0">
            <a:latin typeface="+mj-lt"/>
          </a:endParaRPr>
        </a:p>
      </dsp:txBody>
      <dsp:txXfrm>
        <a:off x="2568087" y="4708172"/>
        <a:ext cx="3880042" cy="375615"/>
      </dsp:txXfrm>
    </dsp:sp>
    <dsp:sp modelId="{E0D9BFB9-3DA0-4BBA-9EA6-85CD1950922A}">
      <dsp:nvSpPr>
        <dsp:cNvPr id="0" name=""/>
        <dsp:cNvSpPr/>
      </dsp:nvSpPr>
      <dsp:spPr>
        <a:xfrm>
          <a:off x="6904646" y="722"/>
          <a:ext cx="4361929" cy="416263"/>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100000"/>
            </a:lnSpc>
            <a:spcBef>
              <a:spcPct val="0"/>
            </a:spcBef>
            <a:spcAft>
              <a:spcPct val="35000"/>
            </a:spcAft>
          </a:pPr>
          <a:r>
            <a:rPr lang="tr-TR" sz="1800" b="1" kern="1200" dirty="0">
              <a:latin typeface="+mn-lt"/>
            </a:rPr>
            <a:t>2025-2030</a:t>
          </a:r>
        </a:p>
      </dsp:txBody>
      <dsp:txXfrm>
        <a:off x="6916838" y="12914"/>
        <a:ext cx="4337545" cy="391879"/>
      </dsp:txXfrm>
    </dsp:sp>
    <dsp:sp modelId="{CD8925C2-4115-49B5-9108-A9D6F2ADF3A8}">
      <dsp:nvSpPr>
        <dsp:cNvPr id="0" name=""/>
        <dsp:cNvSpPr/>
      </dsp:nvSpPr>
      <dsp:spPr>
        <a:xfrm>
          <a:off x="6904646" y="491913"/>
          <a:ext cx="416263" cy="416263"/>
        </a:xfrm>
        <a:prstGeom prst="roundRect">
          <a:avLst>
            <a:gd name="adj" fmla="val 16670"/>
          </a:avLst>
        </a:prstGeom>
        <a:blipFill rotWithShape="1">
          <a:blip xmlns:r="http://schemas.openxmlformats.org/officeDocument/2006/relationships" r:embed="rId11"/>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8D316B3-E727-44C3-A59A-21FC28AB1974}">
      <dsp:nvSpPr>
        <dsp:cNvPr id="0" name=""/>
        <dsp:cNvSpPr/>
      </dsp:nvSpPr>
      <dsp:spPr>
        <a:xfrm>
          <a:off x="7345886" y="491913"/>
          <a:ext cx="3920690" cy="416263"/>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just" defTabSz="533400">
            <a:lnSpc>
              <a:spcPct val="100000"/>
            </a:lnSpc>
            <a:spcBef>
              <a:spcPct val="0"/>
            </a:spcBef>
            <a:spcAft>
              <a:spcPct val="35000"/>
            </a:spcAft>
          </a:pPr>
          <a:r>
            <a:rPr lang="tr-TR" sz="1200" b="1" kern="1200" dirty="0">
              <a:latin typeface="+mj-lt"/>
            </a:rPr>
            <a:t>Yapay Zeka ve Büyük Veri</a:t>
          </a:r>
        </a:p>
      </dsp:txBody>
      <dsp:txXfrm>
        <a:off x="7366210" y="512237"/>
        <a:ext cx="3880042" cy="375615"/>
      </dsp:txXfrm>
    </dsp:sp>
    <dsp:sp modelId="{F6158054-897E-48CB-83F5-027573B9EF41}">
      <dsp:nvSpPr>
        <dsp:cNvPr id="0" name=""/>
        <dsp:cNvSpPr/>
      </dsp:nvSpPr>
      <dsp:spPr>
        <a:xfrm>
          <a:off x="6904646" y="958128"/>
          <a:ext cx="416263" cy="416263"/>
        </a:xfrm>
        <a:prstGeom prst="roundRect">
          <a:avLst>
            <a:gd name="adj" fmla="val 16670"/>
          </a:avLst>
        </a:prstGeom>
        <a:blipFill rotWithShape="1">
          <a:blip xmlns:r="http://schemas.openxmlformats.org/officeDocument/2006/relationships" r:embed="rId12"/>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49156DF-D3B3-4A18-BA8B-4125DC3B7023}">
      <dsp:nvSpPr>
        <dsp:cNvPr id="0" name=""/>
        <dsp:cNvSpPr/>
      </dsp:nvSpPr>
      <dsp:spPr>
        <a:xfrm>
          <a:off x="7345886" y="958128"/>
          <a:ext cx="3920690" cy="416263"/>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just" defTabSz="533400">
            <a:lnSpc>
              <a:spcPct val="100000"/>
            </a:lnSpc>
            <a:spcBef>
              <a:spcPct val="0"/>
            </a:spcBef>
            <a:spcAft>
              <a:spcPct val="35000"/>
            </a:spcAft>
          </a:pPr>
          <a:r>
            <a:rPr lang="tr-TR" sz="1200" b="1" kern="1200" dirty="0" err="1">
              <a:latin typeface="+mj-lt"/>
            </a:rPr>
            <a:t>Teknolojj</a:t>
          </a:r>
          <a:r>
            <a:rPr lang="tr-TR" sz="1200" b="1" kern="1200" dirty="0">
              <a:latin typeface="+mj-lt"/>
            </a:rPr>
            <a:t> Okuryazarlığı</a:t>
          </a:r>
        </a:p>
      </dsp:txBody>
      <dsp:txXfrm>
        <a:off x="7366210" y="978452"/>
        <a:ext cx="3880042" cy="375615"/>
      </dsp:txXfrm>
    </dsp:sp>
    <dsp:sp modelId="{651EBF37-03E8-4A82-8331-888B56211E06}">
      <dsp:nvSpPr>
        <dsp:cNvPr id="0" name=""/>
        <dsp:cNvSpPr/>
      </dsp:nvSpPr>
      <dsp:spPr>
        <a:xfrm>
          <a:off x="6904646" y="1424343"/>
          <a:ext cx="416263" cy="416263"/>
        </a:xfrm>
        <a:prstGeom prst="roundRect">
          <a:avLst>
            <a:gd name="adj" fmla="val 16670"/>
          </a:avLst>
        </a:prstGeom>
        <a:blipFill rotWithShape="1">
          <a:blip xmlns:r="http://schemas.openxmlformats.org/officeDocument/2006/relationships" r:embed="rId13"/>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48E4E05-EF20-4F29-B32C-B19BAF15D5F6}">
      <dsp:nvSpPr>
        <dsp:cNvPr id="0" name=""/>
        <dsp:cNvSpPr/>
      </dsp:nvSpPr>
      <dsp:spPr>
        <a:xfrm>
          <a:off x="7345886" y="1424343"/>
          <a:ext cx="3920690" cy="416263"/>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just" defTabSz="533400">
            <a:lnSpc>
              <a:spcPct val="100000"/>
            </a:lnSpc>
            <a:spcBef>
              <a:spcPct val="0"/>
            </a:spcBef>
            <a:spcAft>
              <a:spcPct val="35000"/>
            </a:spcAft>
          </a:pPr>
          <a:r>
            <a:rPr lang="tr-TR" sz="1200" b="1" kern="1200" dirty="0">
              <a:latin typeface="+mj-lt"/>
            </a:rPr>
            <a:t>Ağlar ve Siber Güvenlik</a:t>
          </a:r>
        </a:p>
      </dsp:txBody>
      <dsp:txXfrm>
        <a:off x="7366210" y="1444667"/>
        <a:ext cx="3880042" cy="375615"/>
      </dsp:txXfrm>
    </dsp:sp>
    <dsp:sp modelId="{5102EC01-17FD-4349-BC43-DFD73352C71C}">
      <dsp:nvSpPr>
        <dsp:cNvPr id="0" name=""/>
        <dsp:cNvSpPr/>
      </dsp:nvSpPr>
      <dsp:spPr>
        <a:xfrm>
          <a:off x="6904646" y="1890558"/>
          <a:ext cx="416263" cy="416263"/>
        </a:xfrm>
        <a:prstGeom prst="roundRect">
          <a:avLst>
            <a:gd name="adj" fmla="val 16670"/>
          </a:avLst>
        </a:prstGeom>
        <a:blipFill rotWithShape="1">
          <a:blip xmlns:r="http://schemas.openxmlformats.org/officeDocument/2006/relationships" r:embed="rId14"/>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6B1D59E-7F91-48D5-BE2F-FFE3277D6237}">
      <dsp:nvSpPr>
        <dsp:cNvPr id="0" name=""/>
        <dsp:cNvSpPr/>
      </dsp:nvSpPr>
      <dsp:spPr>
        <a:xfrm>
          <a:off x="7345886" y="1890558"/>
          <a:ext cx="3920690" cy="416263"/>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just" defTabSz="533400">
            <a:lnSpc>
              <a:spcPct val="100000"/>
            </a:lnSpc>
            <a:spcBef>
              <a:spcPct val="0"/>
            </a:spcBef>
            <a:spcAft>
              <a:spcPct val="35000"/>
            </a:spcAft>
          </a:pPr>
          <a:r>
            <a:rPr lang="tr-TR" sz="1200" b="1" kern="1200" dirty="0">
              <a:latin typeface="+mj-lt"/>
            </a:rPr>
            <a:t>Dayanıklılık, Esneklik ve Çeviklik</a:t>
          </a:r>
        </a:p>
      </dsp:txBody>
      <dsp:txXfrm>
        <a:off x="7366210" y="1910882"/>
        <a:ext cx="3880042" cy="375615"/>
      </dsp:txXfrm>
    </dsp:sp>
    <dsp:sp modelId="{3433DA75-7688-4403-B2ED-3BA8CA3D70B2}">
      <dsp:nvSpPr>
        <dsp:cNvPr id="0" name=""/>
        <dsp:cNvSpPr/>
      </dsp:nvSpPr>
      <dsp:spPr>
        <a:xfrm>
          <a:off x="6904646" y="2356773"/>
          <a:ext cx="416263" cy="416263"/>
        </a:xfrm>
        <a:prstGeom prst="roundRect">
          <a:avLst>
            <a:gd name="adj" fmla="val 16670"/>
          </a:avLst>
        </a:prstGeom>
        <a:blipFill rotWithShape="1">
          <a:blip xmlns:r="http://schemas.openxmlformats.org/officeDocument/2006/relationships" r:embed="rId15"/>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CDA2B77-8B01-41B4-AF17-0E8700DD51B0}">
      <dsp:nvSpPr>
        <dsp:cNvPr id="0" name=""/>
        <dsp:cNvSpPr/>
      </dsp:nvSpPr>
      <dsp:spPr>
        <a:xfrm>
          <a:off x="7345886" y="2356773"/>
          <a:ext cx="3920690" cy="416263"/>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just" defTabSz="533400">
            <a:lnSpc>
              <a:spcPct val="100000"/>
            </a:lnSpc>
            <a:spcBef>
              <a:spcPct val="0"/>
            </a:spcBef>
            <a:spcAft>
              <a:spcPct val="35000"/>
            </a:spcAft>
          </a:pPr>
          <a:r>
            <a:rPr lang="tr-TR" sz="1200" b="1" kern="1200" dirty="0">
              <a:latin typeface="+mj-lt"/>
            </a:rPr>
            <a:t>Yaratıcı Düşünme</a:t>
          </a:r>
        </a:p>
      </dsp:txBody>
      <dsp:txXfrm>
        <a:off x="7366210" y="2377097"/>
        <a:ext cx="3880042" cy="375615"/>
      </dsp:txXfrm>
    </dsp:sp>
    <dsp:sp modelId="{DE455CF4-8DE3-43C3-8BB7-B276FAF5FD8F}">
      <dsp:nvSpPr>
        <dsp:cNvPr id="0" name=""/>
        <dsp:cNvSpPr/>
      </dsp:nvSpPr>
      <dsp:spPr>
        <a:xfrm>
          <a:off x="6904646" y="2822988"/>
          <a:ext cx="416263" cy="416263"/>
        </a:xfrm>
        <a:prstGeom prst="roundRect">
          <a:avLst>
            <a:gd name="adj" fmla="val 16670"/>
          </a:avLst>
        </a:prstGeom>
        <a:blipFill rotWithShape="1">
          <a:blip xmlns:r="http://schemas.openxmlformats.org/officeDocument/2006/relationships" r:embed="rId16"/>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49CCB00-CF77-4325-BC90-9715A4724525}">
      <dsp:nvSpPr>
        <dsp:cNvPr id="0" name=""/>
        <dsp:cNvSpPr/>
      </dsp:nvSpPr>
      <dsp:spPr>
        <a:xfrm>
          <a:off x="7345886" y="2822988"/>
          <a:ext cx="3920690" cy="416263"/>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just" defTabSz="533400">
            <a:lnSpc>
              <a:spcPct val="100000"/>
            </a:lnSpc>
            <a:spcBef>
              <a:spcPct val="0"/>
            </a:spcBef>
            <a:spcAft>
              <a:spcPct val="35000"/>
            </a:spcAft>
          </a:pPr>
          <a:r>
            <a:rPr lang="tr-TR" sz="1200" b="1" kern="1200" dirty="0">
              <a:latin typeface="+mj-lt"/>
            </a:rPr>
            <a:t>Analitik Düşünme</a:t>
          </a:r>
        </a:p>
      </dsp:txBody>
      <dsp:txXfrm>
        <a:off x="7366210" y="2843312"/>
        <a:ext cx="3880042" cy="375615"/>
      </dsp:txXfrm>
    </dsp:sp>
    <dsp:sp modelId="{B8D1C6DD-9F24-4373-B16B-F4FD1EC99AC4}">
      <dsp:nvSpPr>
        <dsp:cNvPr id="0" name=""/>
        <dsp:cNvSpPr/>
      </dsp:nvSpPr>
      <dsp:spPr>
        <a:xfrm>
          <a:off x="6904646" y="3289203"/>
          <a:ext cx="416263" cy="416263"/>
        </a:xfrm>
        <a:prstGeom prst="roundRect">
          <a:avLst>
            <a:gd name="adj" fmla="val 16670"/>
          </a:avLst>
        </a:prstGeom>
        <a:blipFill rotWithShape="1">
          <a:blip xmlns:r="http://schemas.openxmlformats.org/officeDocument/2006/relationships" r:embed="rId17"/>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23D39C3-585E-4303-A529-0B7449A5B98C}">
      <dsp:nvSpPr>
        <dsp:cNvPr id="0" name=""/>
        <dsp:cNvSpPr/>
      </dsp:nvSpPr>
      <dsp:spPr>
        <a:xfrm>
          <a:off x="7345886" y="3289203"/>
          <a:ext cx="3920690" cy="416263"/>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just" defTabSz="533400">
            <a:lnSpc>
              <a:spcPct val="100000"/>
            </a:lnSpc>
            <a:spcBef>
              <a:spcPct val="0"/>
            </a:spcBef>
            <a:spcAft>
              <a:spcPct val="35000"/>
            </a:spcAft>
          </a:pPr>
          <a:r>
            <a:rPr lang="tr-TR" sz="1200" b="1" kern="1200" dirty="0">
              <a:latin typeface="+mj-lt"/>
            </a:rPr>
            <a:t>Liderlik ve Sosyal Etki</a:t>
          </a:r>
        </a:p>
      </dsp:txBody>
      <dsp:txXfrm>
        <a:off x="7366210" y="3309527"/>
        <a:ext cx="3880042" cy="375615"/>
      </dsp:txXfrm>
    </dsp:sp>
    <dsp:sp modelId="{259F78FC-B7A1-4C5D-874F-7059945AB7F7}">
      <dsp:nvSpPr>
        <dsp:cNvPr id="0" name=""/>
        <dsp:cNvSpPr/>
      </dsp:nvSpPr>
      <dsp:spPr>
        <a:xfrm>
          <a:off x="6904646" y="3755418"/>
          <a:ext cx="416263" cy="416263"/>
        </a:xfrm>
        <a:prstGeom prst="roundRect">
          <a:avLst>
            <a:gd name="adj" fmla="val 16670"/>
          </a:avLst>
        </a:prstGeom>
        <a:blipFill rotWithShape="1">
          <a:blip xmlns:r="http://schemas.openxmlformats.org/officeDocument/2006/relationships" r:embed="rId18"/>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8FDC980-A73C-459E-BBD3-0281B9FE7D78}">
      <dsp:nvSpPr>
        <dsp:cNvPr id="0" name=""/>
        <dsp:cNvSpPr/>
      </dsp:nvSpPr>
      <dsp:spPr>
        <a:xfrm>
          <a:off x="7345886" y="3755418"/>
          <a:ext cx="3920690" cy="416263"/>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l" defTabSz="533400">
            <a:lnSpc>
              <a:spcPct val="100000"/>
            </a:lnSpc>
            <a:spcBef>
              <a:spcPct val="0"/>
            </a:spcBef>
            <a:spcAft>
              <a:spcPct val="35000"/>
            </a:spcAft>
          </a:pPr>
          <a:r>
            <a:rPr lang="tr-TR" sz="1200" b="1" kern="1200" dirty="0">
              <a:latin typeface="+mj-lt"/>
            </a:rPr>
            <a:t>Motivasyon ve Kişisel Farkındalık</a:t>
          </a:r>
        </a:p>
      </dsp:txBody>
      <dsp:txXfrm>
        <a:off x="7366210" y="3775742"/>
        <a:ext cx="3880042" cy="375615"/>
      </dsp:txXfrm>
    </dsp:sp>
    <dsp:sp modelId="{9D639613-C8C6-4F07-AB25-66E9A6443ECE}">
      <dsp:nvSpPr>
        <dsp:cNvPr id="0" name=""/>
        <dsp:cNvSpPr/>
      </dsp:nvSpPr>
      <dsp:spPr>
        <a:xfrm>
          <a:off x="6904646" y="4221633"/>
          <a:ext cx="416263" cy="416263"/>
        </a:xfrm>
        <a:prstGeom prst="roundRect">
          <a:avLst>
            <a:gd name="adj" fmla="val 16670"/>
          </a:avLst>
        </a:prstGeom>
        <a:blipFill rotWithShape="1">
          <a:blip xmlns:r="http://schemas.openxmlformats.org/officeDocument/2006/relationships" r:embed="rId19"/>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90827C7-C953-4211-BC79-9C5FDA8BA61A}">
      <dsp:nvSpPr>
        <dsp:cNvPr id="0" name=""/>
        <dsp:cNvSpPr/>
      </dsp:nvSpPr>
      <dsp:spPr>
        <a:xfrm>
          <a:off x="7345886" y="4221633"/>
          <a:ext cx="3920690" cy="416263"/>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just" defTabSz="533400">
            <a:lnSpc>
              <a:spcPct val="100000"/>
            </a:lnSpc>
            <a:spcBef>
              <a:spcPct val="0"/>
            </a:spcBef>
            <a:spcAft>
              <a:spcPct val="35000"/>
            </a:spcAft>
          </a:pPr>
          <a:r>
            <a:rPr lang="tr-TR" sz="1200" b="1" kern="1200" dirty="0">
              <a:latin typeface="+mj-lt"/>
            </a:rPr>
            <a:t>Yetenek</a:t>
          </a:r>
          <a:r>
            <a:rPr lang="tr-TR" sz="1200" b="1" kern="1200" baseline="0" dirty="0">
              <a:latin typeface="+mj-lt"/>
            </a:rPr>
            <a:t> Yönetimi</a:t>
          </a:r>
          <a:endParaRPr lang="tr-TR" sz="1200" b="1" kern="1200" dirty="0">
            <a:latin typeface="+mj-lt"/>
          </a:endParaRPr>
        </a:p>
      </dsp:txBody>
      <dsp:txXfrm>
        <a:off x="7366210" y="4241957"/>
        <a:ext cx="3880042" cy="375615"/>
      </dsp:txXfrm>
    </dsp:sp>
    <dsp:sp modelId="{7B36286D-9842-4490-B219-D69B331F1B5E}">
      <dsp:nvSpPr>
        <dsp:cNvPr id="0" name=""/>
        <dsp:cNvSpPr/>
      </dsp:nvSpPr>
      <dsp:spPr>
        <a:xfrm>
          <a:off x="6904646" y="4687848"/>
          <a:ext cx="416263" cy="416263"/>
        </a:xfrm>
        <a:prstGeom prst="roundRect">
          <a:avLst>
            <a:gd name="adj" fmla="val 16670"/>
          </a:avLst>
        </a:prstGeom>
        <a:blipFill rotWithShape="1">
          <a:blip xmlns:r="http://schemas.openxmlformats.org/officeDocument/2006/relationships" r:embed="rId20"/>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85877C2-2738-482E-9C66-462EAE467C82}">
      <dsp:nvSpPr>
        <dsp:cNvPr id="0" name=""/>
        <dsp:cNvSpPr/>
      </dsp:nvSpPr>
      <dsp:spPr>
        <a:xfrm>
          <a:off x="7345886" y="4687848"/>
          <a:ext cx="3920690" cy="416263"/>
        </a:xfrm>
        <a:prstGeom prst="roundRect">
          <a:avLst>
            <a:gd name="adj" fmla="val 1667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lvl="0" algn="just" defTabSz="533400">
            <a:lnSpc>
              <a:spcPct val="100000"/>
            </a:lnSpc>
            <a:spcBef>
              <a:spcPct val="0"/>
            </a:spcBef>
            <a:spcAft>
              <a:spcPct val="35000"/>
            </a:spcAft>
          </a:pPr>
          <a:r>
            <a:rPr lang="tr-TR" sz="1200" b="1" kern="1200" dirty="0">
              <a:latin typeface="+mj-lt"/>
            </a:rPr>
            <a:t>Çevresel Sorumluluk</a:t>
          </a:r>
        </a:p>
      </dsp:txBody>
      <dsp:txXfrm>
        <a:off x="7366210" y="4708172"/>
        <a:ext cx="3880042" cy="375615"/>
      </dsp:txXfrm>
    </dsp:sp>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0.12412</cdr:x>
      <cdr:y>0.49614</cdr:y>
    </cdr:from>
    <cdr:to>
      <cdr:x>0.15105</cdr:x>
      <cdr:y>0.72494</cdr:y>
    </cdr:to>
    <cdr:sp macro="" textlink="">
      <cdr:nvSpPr>
        <cdr:cNvPr id="2" name="Metin kutusu 1">
          <a:extLst xmlns:a="http://schemas.openxmlformats.org/drawingml/2006/main">
            <a:ext uri="{FF2B5EF4-FFF2-40B4-BE49-F238E27FC236}">
              <a16:creationId xmlns:a16="http://schemas.microsoft.com/office/drawing/2014/main" id="{4FE4EC31-BC81-6A44-A450-0B409505F174}"/>
            </a:ext>
          </a:extLst>
        </cdr:cNvPr>
        <cdr:cNvSpPr txBox="1"/>
      </cdr:nvSpPr>
      <cdr:spPr>
        <a:xfrm xmlns:a="http://schemas.openxmlformats.org/drawingml/2006/main">
          <a:off x="1346200" y="2451100"/>
          <a:ext cx="292100" cy="1130300"/>
        </a:xfrm>
        <a:prstGeom xmlns:a="http://schemas.openxmlformats.org/drawingml/2006/main" prst="rect">
          <a:avLst/>
        </a:prstGeom>
      </cdr:spPr>
      <cdr:txBody>
        <a:bodyPr xmlns:a="http://schemas.openxmlformats.org/drawingml/2006/main" vertOverflow="clip" vert="vert270" wrap="square" rtlCol="0" anchor="ctr"/>
        <a:lstStyle xmlns:a="http://schemas.openxmlformats.org/drawingml/2006/main"/>
        <a:p xmlns:a="http://schemas.openxmlformats.org/drawingml/2006/main">
          <a:pPr algn="ctr"/>
          <a:r>
            <a:rPr lang="tr-TR" dirty="0"/>
            <a:t>ABD</a:t>
          </a:r>
          <a:endParaRPr lang="tr-TR" sz="1100" dirty="0"/>
        </a:p>
      </cdr:txBody>
    </cdr:sp>
  </cdr:relSizeAnchor>
  <cdr:relSizeAnchor xmlns:cdr="http://schemas.openxmlformats.org/drawingml/2006/chartDrawing">
    <cdr:from>
      <cdr:x>0.26112</cdr:x>
      <cdr:y>0.5</cdr:y>
    </cdr:from>
    <cdr:to>
      <cdr:x>0.28806</cdr:x>
      <cdr:y>0.72879</cdr:y>
    </cdr:to>
    <cdr:sp macro="" textlink="">
      <cdr:nvSpPr>
        <cdr:cNvPr id="3" name="Metin kutusu 2">
          <a:extLst xmlns:a="http://schemas.openxmlformats.org/drawingml/2006/main">
            <a:ext uri="{FF2B5EF4-FFF2-40B4-BE49-F238E27FC236}">
              <a16:creationId xmlns:a16="http://schemas.microsoft.com/office/drawing/2014/main" id="{EBB5B901-5525-624B-8F9A-60064B62D58A}"/>
            </a:ext>
          </a:extLst>
        </cdr:cNvPr>
        <cdr:cNvSpPr txBox="1"/>
      </cdr:nvSpPr>
      <cdr:spPr>
        <a:xfrm xmlns:a="http://schemas.openxmlformats.org/drawingml/2006/main">
          <a:off x="2832100" y="2470150"/>
          <a:ext cx="292100" cy="1130300"/>
        </a:xfrm>
        <a:prstGeom xmlns:a="http://schemas.openxmlformats.org/drawingml/2006/main" prst="rect">
          <a:avLst/>
        </a:prstGeom>
      </cdr:spPr>
      <cdr:txBody>
        <a:bodyPr xmlns:a="http://schemas.openxmlformats.org/drawingml/2006/main" vertOverflow="clip" vert="vert270" wrap="square" rtlCol="0" anchor="ctr"/>
        <a:lstStyle xmlns:a="http://schemas.openxmlformats.org/drawingml/2006/main"/>
        <a:p xmlns:a="http://schemas.openxmlformats.org/drawingml/2006/main">
          <a:pPr algn="ctr"/>
          <a:r>
            <a:rPr lang="tr-TR" dirty="0"/>
            <a:t>İSVİÇRE</a:t>
          </a:r>
          <a:endParaRPr lang="tr-TR" sz="1100" dirty="0"/>
        </a:p>
      </cdr:txBody>
    </cdr:sp>
  </cdr:relSizeAnchor>
  <cdr:relSizeAnchor xmlns:cdr="http://schemas.openxmlformats.org/drawingml/2006/chartDrawing">
    <cdr:from>
      <cdr:x>0.39578</cdr:x>
      <cdr:y>0.5</cdr:y>
    </cdr:from>
    <cdr:to>
      <cdr:x>0.42272</cdr:x>
      <cdr:y>0.72879</cdr:y>
    </cdr:to>
    <cdr:sp macro="" textlink="">
      <cdr:nvSpPr>
        <cdr:cNvPr id="4" name="Metin kutusu 3">
          <a:extLst xmlns:a="http://schemas.openxmlformats.org/drawingml/2006/main">
            <a:ext uri="{FF2B5EF4-FFF2-40B4-BE49-F238E27FC236}">
              <a16:creationId xmlns:a16="http://schemas.microsoft.com/office/drawing/2014/main" id="{89E2C082-E366-AC44-B3CF-BF7A2123A3C1}"/>
            </a:ext>
          </a:extLst>
        </cdr:cNvPr>
        <cdr:cNvSpPr txBox="1"/>
      </cdr:nvSpPr>
      <cdr:spPr>
        <a:xfrm xmlns:a="http://schemas.openxmlformats.org/drawingml/2006/main">
          <a:off x="4292600" y="2470150"/>
          <a:ext cx="292100" cy="1130300"/>
        </a:xfrm>
        <a:prstGeom xmlns:a="http://schemas.openxmlformats.org/drawingml/2006/main" prst="rect">
          <a:avLst/>
        </a:prstGeom>
      </cdr:spPr>
      <cdr:txBody>
        <a:bodyPr xmlns:a="http://schemas.openxmlformats.org/drawingml/2006/main" vertOverflow="clip" vert="vert270" wrap="square" rtlCol="0" anchor="ctr"/>
        <a:lstStyle xmlns:a="http://schemas.openxmlformats.org/drawingml/2006/main"/>
        <a:p xmlns:a="http://schemas.openxmlformats.org/drawingml/2006/main">
          <a:pPr algn="ctr"/>
          <a:r>
            <a:rPr lang="tr-TR" dirty="0"/>
            <a:t>SİNGAPUR</a:t>
          </a:r>
          <a:endParaRPr lang="tr-TR" sz="1100" dirty="0"/>
        </a:p>
      </cdr:txBody>
    </cdr:sp>
  </cdr:relSizeAnchor>
  <cdr:relSizeAnchor xmlns:cdr="http://schemas.openxmlformats.org/drawingml/2006/chartDrawing">
    <cdr:from>
      <cdr:x>0.53396</cdr:x>
      <cdr:y>0.5</cdr:y>
    </cdr:from>
    <cdr:to>
      <cdr:x>0.56089</cdr:x>
      <cdr:y>0.72879</cdr:y>
    </cdr:to>
    <cdr:sp macro="" textlink="">
      <cdr:nvSpPr>
        <cdr:cNvPr id="5" name="Metin kutusu 4">
          <a:extLst xmlns:a="http://schemas.openxmlformats.org/drawingml/2006/main">
            <a:ext uri="{FF2B5EF4-FFF2-40B4-BE49-F238E27FC236}">
              <a16:creationId xmlns:a16="http://schemas.microsoft.com/office/drawing/2014/main" id="{2F5F2309-669D-D84E-B94C-FEBE4007366B}"/>
            </a:ext>
          </a:extLst>
        </cdr:cNvPr>
        <cdr:cNvSpPr txBox="1"/>
      </cdr:nvSpPr>
      <cdr:spPr>
        <a:xfrm xmlns:a="http://schemas.openxmlformats.org/drawingml/2006/main">
          <a:off x="5791200" y="2470150"/>
          <a:ext cx="292100" cy="1130300"/>
        </a:xfrm>
        <a:prstGeom xmlns:a="http://schemas.openxmlformats.org/drawingml/2006/main" prst="rect">
          <a:avLst/>
        </a:prstGeom>
      </cdr:spPr>
      <cdr:txBody>
        <a:bodyPr xmlns:a="http://schemas.openxmlformats.org/drawingml/2006/main" vertOverflow="clip" vert="vert270" wrap="square" rtlCol="0" anchor="ctr"/>
        <a:lstStyle xmlns:a="http://schemas.openxmlformats.org/drawingml/2006/main"/>
        <a:p xmlns:a="http://schemas.openxmlformats.org/drawingml/2006/main">
          <a:pPr algn="ctr"/>
          <a:r>
            <a:rPr lang="tr-TR" dirty="0"/>
            <a:t>SİNGAPUR</a:t>
          </a:r>
          <a:endParaRPr lang="tr-TR" sz="1100" dirty="0"/>
        </a:p>
      </cdr:txBody>
    </cdr:sp>
  </cdr:relSizeAnchor>
  <cdr:relSizeAnchor xmlns:cdr="http://schemas.openxmlformats.org/drawingml/2006/chartDrawing">
    <cdr:from>
      <cdr:x>0.66745</cdr:x>
      <cdr:y>0.5</cdr:y>
    </cdr:from>
    <cdr:to>
      <cdr:x>0.69438</cdr:x>
      <cdr:y>0.72879</cdr:y>
    </cdr:to>
    <cdr:sp macro="" textlink="">
      <cdr:nvSpPr>
        <cdr:cNvPr id="6" name="Metin kutusu 5">
          <a:extLst xmlns:a="http://schemas.openxmlformats.org/drawingml/2006/main">
            <a:ext uri="{FF2B5EF4-FFF2-40B4-BE49-F238E27FC236}">
              <a16:creationId xmlns:a16="http://schemas.microsoft.com/office/drawing/2014/main" id="{211F04F5-AEB0-F749-845E-C78AC4DF5D13}"/>
            </a:ext>
          </a:extLst>
        </cdr:cNvPr>
        <cdr:cNvSpPr txBox="1"/>
      </cdr:nvSpPr>
      <cdr:spPr>
        <a:xfrm xmlns:a="http://schemas.openxmlformats.org/drawingml/2006/main">
          <a:off x="7239000" y="2470150"/>
          <a:ext cx="292100" cy="1130300"/>
        </a:xfrm>
        <a:prstGeom xmlns:a="http://schemas.openxmlformats.org/drawingml/2006/main" prst="rect">
          <a:avLst/>
        </a:prstGeom>
      </cdr:spPr>
      <cdr:txBody>
        <a:bodyPr xmlns:a="http://schemas.openxmlformats.org/drawingml/2006/main" vertOverflow="clip" vert="vert270" wrap="square" rtlCol="0" anchor="ctr"/>
        <a:lstStyle xmlns:a="http://schemas.openxmlformats.org/drawingml/2006/main"/>
        <a:p xmlns:a="http://schemas.openxmlformats.org/drawingml/2006/main">
          <a:pPr algn="ctr"/>
          <a:r>
            <a:rPr lang="tr-TR" dirty="0"/>
            <a:t>NORVEÇ</a:t>
          </a:r>
          <a:endParaRPr lang="tr-TR" sz="1100" dirty="0"/>
        </a:p>
      </cdr:txBody>
    </cdr:sp>
  </cdr:relSizeAnchor>
  <cdr:relSizeAnchor xmlns:cdr="http://schemas.openxmlformats.org/drawingml/2006/chartDrawing">
    <cdr:from>
      <cdr:x>0.80445</cdr:x>
      <cdr:y>0.5</cdr:y>
    </cdr:from>
    <cdr:to>
      <cdr:x>0.83138</cdr:x>
      <cdr:y>0.72879</cdr:y>
    </cdr:to>
    <cdr:sp macro="" textlink="">
      <cdr:nvSpPr>
        <cdr:cNvPr id="8" name="Metin kutusu 7">
          <a:extLst xmlns:a="http://schemas.openxmlformats.org/drawingml/2006/main">
            <a:ext uri="{FF2B5EF4-FFF2-40B4-BE49-F238E27FC236}">
              <a16:creationId xmlns:a16="http://schemas.microsoft.com/office/drawing/2014/main" id="{B70E7528-B3D3-3E48-A608-6B779CCC326F}"/>
            </a:ext>
          </a:extLst>
        </cdr:cNvPr>
        <cdr:cNvSpPr txBox="1"/>
      </cdr:nvSpPr>
      <cdr:spPr>
        <a:xfrm xmlns:a="http://schemas.openxmlformats.org/drawingml/2006/main">
          <a:off x="8724900" y="2470150"/>
          <a:ext cx="292100" cy="1130300"/>
        </a:xfrm>
        <a:prstGeom xmlns:a="http://schemas.openxmlformats.org/drawingml/2006/main" prst="rect">
          <a:avLst/>
        </a:prstGeom>
      </cdr:spPr>
      <cdr:txBody>
        <a:bodyPr xmlns:a="http://schemas.openxmlformats.org/drawingml/2006/main" vertOverflow="clip" vert="vert270" wrap="square" rtlCol="0" anchor="ctr"/>
        <a:lstStyle xmlns:a="http://schemas.openxmlformats.org/drawingml/2006/main"/>
        <a:p xmlns:a="http://schemas.openxmlformats.org/drawingml/2006/main">
          <a:pPr algn="ctr"/>
          <a:r>
            <a:rPr lang="tr-TR" dirty="0"/>
            <a:t>ABD</a:t>
          </a:r>
          <a:endParaRPr lang="tr-TR" sz="1100" dirty="0"/>
        </a:p>
      </cdr:txBody>
    </cdr:sp>
  </cdr:relSizeAnchor>
  <cdr:relSizeAnchor xmlns:cdr="http://schemas.openxmlformats.org/drawingml/2006/chartDrawing">
    <cdr:from>
      <cdr:x>0.94262</cdr:x>
      <cdr:y>0.5</cdr:y>
    </cdr:from>
    <cdr:to>
      <cdr:x>0.96956</cdr:x>
      <cdr:y>0.72879</cdr:y>
    </cdr:to>
    <cdr:sp macro="" textlink="">
      <cdr:nvSpPr>
        <cdr:cNvPr id="9" name="Metin kutusu 8">
          <a:extLst xmlns:a="http://schemas.openxmlformats.org/drawingml/2006/main">
            <a:ext uri="{FF2B5EF4-FFF2-40B4-BE49-F238E27FC236}">
              <a16:creationId xmlns:a16="http://schemas.microsoft.com/office/drawing/2014/main" id="{91EB6E37-AA09-284F-8C74-945A3148A098}"/>
            </a:ext>
          </a:extLst>
        </cdr:cNvPr>
        <cdr:cNvSpPr txBox="1"/>
      </cdr:nvSpPr>
      <cdr:spPr>
        <a:xfrm xmlns:a="http://schemas.openxmlformats.org/drawingml/2006/main">
          <a:off x="10223500" y="2470150"/>
          <a:ext cx="292100" cy="1130300"/>
        </a:xfrm>
        <a:prstGeom xmlns:a="http://schemas.openxmlformats.org/drawingml/2006/main" prst="rect">
          <a:avLst/>
        </a:prstGeom>
      </cdr:spPr>
      <cdr:txBody>
        <a:bodyPr xmlns:a="http://schemas.openxmlformats.org/drawingml/2006/main" vertOverflow="clip" vert="vert270" wrap="square" rtlCol="0" anchor="ctr"/>
        <a:lstStyle xmlns:a="http://schemas.openxmlformats.org/drawingml/2006/main"/>
        <a:p xmlns:a="http://schemas.openxmlformats.org/drawingml/2006/main">
          <a:pPr algn="ctr"/>
          <a:r>
            <a:rPr lang="tr-TR" dirty="0"/>
            <a:t>JAPONYA</a:t>
          </a:r>
          <a:endParaRPr lang="tr-TR"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79D56-5F3C-44A6-9221-F1E8FA105A70}" type="datetimeFigureOut">
              <a:rPr lang="tr-TR" smtClean="0"/>
              <a:t>16.03.2026</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BDC6E8-3A84-48C5-9E1A-E735E6EE290A}" type="slidenum">
              <a:rPr lang="tr-TR" smtClean="0"/>
              <a:t>‹#›</a:t>
            </a:fld>
            <a:endParaRPr lang="tr-TR"/>
          </a:p>
        </p:txBody>
      </p:sp>
    </p:spTree>
    <p:extLst>
      <p:ext uri="{BB962C8B-B14F-4D97-AF65-F5344CB8AC3E}">
        <p14:creationId xmlns:p14="http://schemas.microsoft.com/office/powerpoint/2010/main" val="782185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B1369-6FA3-2E48-8FAA-482A12437216}"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435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Sadece </a:t>
            </a:r>
            <a:r>
              <a:rPr lang="tr-TR" dirty="0" err="1"/>
              <a:t>IQ’nun</a:t>
            </a:r>
            <a:r>
              <a:rPr lang="tr-TR" dirty="0"/>
              <a:t> yetmediği iş hayatında farklı zeka türleri ile başarının sağlandığı belirtilebilir.</a:t>
            </a: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B1369-6FA3-2E48-8FAA-482A12437216}"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134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Çalışmalar yüksek </a:t>
            </a:r>
            <a:r>
              <a:rPr lang="tr-TR" dirty="0" err="1"/>
              <a:t>IQ’ya</a:t>
            </a:r>
            <a:r>
              <a:rPr lang="tr-TR" dirty="0"/>
              <a:t> sahip olanların tahminin aksine iş hayatında üst düzeyde başarılı olmadıklarını göstermiştir.</a:t>
            </a: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B1369-6FA3-2E48-8FAA-482A12437216}"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845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KAYNAK: </a:t>
            </a:r>
            <a:r>
              <a:rPr lang="tr-TR" dirty="0" err="1"/>
              <a:t>https</a:t>
            </a:r>
            <a:r>
              <a:rPr lang="tr-TR" dirty="0"/>
              <a:t>://</a:t>
            </a:r>
            <a:r>
              <a:rPr lang="tr-TR" dirty="0" err="1"/>
              <a:t>www.kargem.com.tr</a:t>
            </a:r>
            <a:r>
              <a:rPr lang="tr-TR" dirty="0"/>
              <a:t>/dosyalar/2016/05/Arastirma-Yazisi-5-Yetkinlik-Bazli-Performans-Degerlendirme.pdf</a:t>
            </a: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B1369-6FA3-2E48-8FAA-482A12437216}"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956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Grafik Olacak</a:t>
            </a: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79224-CEFB-A948-BE4E-591CB3A934AA}"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855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111125" y="757238"/>
            <a:ext cx="6726238" cy="3783012"/>
          </a:xfrm>
          <a:ln/>
        </p:spPr>
      </p:sp>
      <p:sp>
        <p:nvSpPr>
          <p:cNvPr id="27650" name="Rectangle 3"/>
          <p:cNvSpPr>
            <a:spLocks noGrp="1" noChangeArrowheads="1"/>
          </p:cNvSpPr>
          <p:nvPr>
            <p:ph type="body" idx="1"/>
          </p:nvPr>
        </p:nvSpPr>
        <p:spPr>
          <a:noFill/>
          <a:ln/>
        </p:spPr>
        <p:txBody>
          <a:bodyPr/>
          <a:lstStyle/>
          <a:p>
            <a:pPr eaLnBrk="1" hangingPunct="1">
              <a:buFontTx/>
              <a:buNone/>
            </a:pPr>
            <a:endParaRPr lang="en-US" dirty="0">
              <a:ea typeface="ＭＳ Ｐゴシック"/>
              <a:cs typeface="Arial" charset="0"/>
            </a:endParaRPr>
          </a:p>
        </p:txBody>
      </p:sp>
    </p:spTree>
    <p:extLst>
      <p:ext uri="{BB962C8B-B14F-4D97-AF65-F5344CB8AC3E}">
        <p14:creationId xmlns:p14="http://schemas.microsoft.com/office/powerpoint/2010/main" val="3139244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540E2B7A-3EC9-4AA9-AC2A-74F6144C712C}" type="datetimeFigureOut">
              <a:rPr lang="tr-TR" smtClean="0"/>
              <a:t>16.03.2026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CC31ECE-AE73-41A2-B0D0-4E79F84AD10F}" type="slidenum">
              <a:rPr lang="tr-TR" smtClean="0"/>
              <a:t>‹#›</a:t>
            </a:fld>
            <a:endParaRPr lang="tr-TR"/>
          </a:p>
        </p:txBody>
      </p:sp>
    </p:spTree>
    <p:extLst>
      <p:ext uri="{BB962C8B-B14F-4D97-AF65-F5344CB8AC3E}">
        <p14:creationId xmlns:p14="http://schemas.microsoft.com/office/powerpoint/2010/main" val="256784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40E2B7A-3EC9-4AA9-AC2A-74F6144C712C}" type="datetimeFigureOut">
              <a:rPr lang="tr-TR" smtClean="0"/>
              <a:t>16.03.2026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CC31ECE-AE73-41A2-B0D0-4E79F84AD10F}" type="slidenum">
              <a:rPr lang="tr-TR" smtClean="0"/>
              <a:t>‹#›</a:t>
            </a:fld>
            <a:endParaRPr lang="tr-TR"/>
          </a:p>
        </p:txBody>
      </p:sp>
    </p:spTree>
    <p:extLst>
      <p:ext uri="{BB962C8B-B14F-4D97-AF65-F5344CB8AC3E}">
        <p14:creationId xmlns:p14="http://schemas.microsoft.com/office/powerpoint/2010/main" val="27688885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B90701-408B-4DC9-B17A-B68E275C34C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08896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F5CA82-BA98-461A-B74C-10026D1DE67E}"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86562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B09503-9CE5-4733-B242-0214EF432F56}"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05574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A94FD-AC3B-4A90-B4B9-AEC965B8AFF5}"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11767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2DD17B-E1BD-4C2B-A0A6-103C2A57C274}"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676679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E7F583-3A70-4F94-8A05-2B8443632B98}"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79769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27AF59-1D33-4AB0-9246-90B24A78DFFF}"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05108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1B76F5-1731-4E0B-863C-715966DD5F3D}"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63378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816443-27BF-4E66-BE5C-C904C78101FA}"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72468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54F32-8FA3-4754-935C-E63904E102ED}"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9000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40E2B7A-3EC9-4AA9-AC2A-74F6144C712C}" type="datetimeFigureOut">
              <a:rPr lang="tr-TR" smtClean="0"/>
              <a:t>16.03.2026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CC31ECE-AE73-41A2-B0D0-4E79F84AD10F}" type="slidenum">
              <a:rPr lang="tr-TR" smtClean="0"/>
              <a:t>‹#›</a:t>
            </a:fld>
            <a:endParaRPr lang="tr-TR"/>
          </a:p>
        </p:txBody>
      </p:sp>
    </p:spTree>
    <p:extLst>
      <p:ext uri="{BB962C8B-B14F-4D97-AF65-F5344CB8AC3E}">
        <p14:creationId xmlns:p14="http://schemas.microsoft.com/office/powerpoint/2010/main" val="35935408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F828C0-7336-491C-AA11-DDEC94BF8438}"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68784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B90701-408B-4DC9-B17A-B68E275C34C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53315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F5CA82-BA98-461A-B74C-10026D1DE67E}"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50662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B09503-9CE5-4733-B242-0214EF432F56}"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77334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A94FD-AC3B-4A90-B4B9-AEC965B8AFF5}"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64841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2DD17B-E1BD-4C2B-A0A6-103C2A57C274}"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91550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E7F583-3A70-4F94-8A05-2B8443632B98}"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5677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27AF59-1D33-4AB0-9246-90B24A78DFFF}"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181362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1B76F5-1731-4E0B-863C-715966DD5F3D}"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14194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816443-27BF-4E66-BE5C-C904C78101FA}"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1361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27AF59-1D33-4AB0-9246-90B24A78DFFF}"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013014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54F32-8FA3-4754-935C-E63904E102ED}"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84735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F828C0-7336-491C-AA11-DDEC94BF8438}"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19591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B90701-408B-4DC9-B17A-B68E275C34C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53442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F5CA82-BA98-461A-B74C-10026D1DE67E}"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89914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B09503-9CE5-4733-B242-0214EF432F56}"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734252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A94FD-AC3B-4A90-B4B9-AEC965B8AFF5}"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55684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2DD17B-E1BD-4C2B-A0A6-103C2A57C274}"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72340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E7F583-3A70-4F94-8A05-2B8443632B98}"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61039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27AF59-1D33-4AB0-9246-90B24A78DFFF}"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4565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1B76F5-1731-4E0B-863C-715966DD5F3D}"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2972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1B76F5-1731-4E0B-863C-715966DD5F3D}"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52713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816443-27BF-4E66-BE5C-C904C78101FA}"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402444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54F32-8FA3-4754-935C-E63904E102ED}"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54180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F828C0-7336-491C-AA11-DDEC94BF8438}"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92561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B90701-408B-4DC9-B17A-B68E275C34C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68012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F5CA82-BA98-461A-B74C-10026D1DE67E}"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72247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B09503-9CE5-4733-B242-0214EF432F56}"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182146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A94FD-AC3B-4A90-B4B9-AEC965B8AFF5}"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08396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2DD17B-E1BD-4C2B-A0A6-103C2A57C274}"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94844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E7F583-3A70-4F94-8A05-2B8443632B98}"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70204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27AF59-1D33-4AB0-9246-90B24A78DFFF}"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7217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816443-27BF-4E66-BE5C-C904C78101FA}"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64266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1B76F5-1731-4E0B-863C-715966DD5F3D}"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54696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816443-27BF-4E66-BE5C-C904C78101FA}"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73959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54F32-8FA3-4754-935C-E63904E102ED}"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676596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F828C0-7336-491C-AA11-DDEC94BF8438}"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75030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B90701-408B-4DC9-B17A-B68E275C34C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1688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F5CA82-BA98-461A-B74C-10026D1DE67E}"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27567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B09503-9CE5-4733-B242-0214EF432F56}"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084793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A94FD-AC3B-4A90-B4B9-AEC965B8AFF5}"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8345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2DD17B-E1BD-4C2B-A0A6-103C2A57C274}"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76326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E7F583-3A70-4F94-8A05-2B8443632B98}"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1794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54F32-8FA3-4754-935C-E63904E102ED}"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36837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038AB7D-085B-C825-D6A4-41079B922A36}"/>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8AC37C41-DD4E-2429-C3C4-8A8DB194E8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048FD307-BCC0-2E37-EEA3-6927EF8E2E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67330A41-B99E-E193-188D-4671B50740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a:extLst>
              <a:ext uri="{FF2B5EF4-FFF2-40B4-BE49-F238E27FC236}">
                <a16:creationId xmlns:a16="http://schemas.microsoft.com/office/drawing/2014/main" id="{C91D81F2-799A-9F75-FF7F-F1DAD171F4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75884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CB1826B-9172-FB89-6D98-5FBB3B0C697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45F01E3-160C-3F90-5692-72756B388CB0}"/>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F0B4E9A-1CAF-7C70-959C-67E575A02D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7F3F1EB5-0B2F-D13E-73D2-FC472B41D6E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a:extLst>
              <a:ext uri="{FF2B5EF4-FFF2-40B4-BE49-F238E27FC236}">
                <a16:creationId xmlns:a16="http://schemas.microsoft.com/office/drawing/2014/main" id="{CFFB7AAB-9994-B794-D48D-CB726BDB17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2671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C80AAB-36E4-FB87-26BC-4825367E31A2}"/>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76163B96-486A-AFF0-8ACE-01C79D74BA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240BA619-D878-4249-4C04-4F04199F07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3204212B-22E9-850A-3B75-9A832E5F93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a:extLst>
              <a:ext uri="{FF2B5EF4-FFF2-40B4-BE49-F238E27FC236}">
                <a16:creationId xmlns:a16="http://schemas.microsoft.com/office/drawing/2014/main" id="{891F52C6-EE87-02A4-23D9-771528AAE3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6348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7D5A54D-1EAB-8A40-39D1-C99C9248F60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F177D3B-A106-A8B5-FE88-F9D13D93D74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D8E58C31-6B52-F9DA-6326-F4FF925CFF3E}"/>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A3E460D5-2EA9-ED1A-DBD4-D80B4A965D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 Bilgi Yer Tutucusu 5">
            <a:extLst>
              <a:ext uri="{FF2B5EF4-FFF2-40B4-BE49-F238E27FC236}">
                <a16:creationId xmlns:a16="http://schemas.microsoft.com/office/drawing/2014/main" id="{6DFF2342-C356-6255-18F3-D11963E475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a:extLst>
              <a:ext uri="{FF2B5EF4-FFF2-40B4-BE49-F238E27FC236}">
                <a16:creationId xmlns:a16="http://schemas.microsoft.com/office/drawing/2014/main" id="{4C8515AF-6FD5-6E25-7A82-3A84508D0C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7431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9B27BF-44A4-F2F9-C89C-256F5CEE3ED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AD4B6B64-B1D6-0256-95BE-4F527DCEED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53141932-B687-86E3-63DD-C2AD1F2491A7}"/>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7B59FBF4-322E-BF59-F20B-133F75BAE1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A8979D7E-A2BC-B629-9002-2F9010703992}"/>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C06F66C4-7F7A-39C0-1F3A-E0D2815291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 Bilgi Yer Tutucusu 7">
            <a:extLst>
              <a:ext uri="{FF2B5EF4-FFF2-40B4-BE49-F238E27FC236}">
                <a16:creationId xmlns:a16="http://schemas.microsoft.com/office/drawing/2014/main" id="{43E4BE6F-10EB-B6C3-5CA6-5B01E1CF6A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a:extLst>
              <a:ext uri="{FF2B5EF4-FFF2-40B4-BE49-F238E27FC236}">
                <a16:creationId xmlns:a16="http://schemas.microsoft.com/office/drawing/2014/main" id="{7E4EA7D7-554F-8AED-ECEA-1DEC7474EB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2704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566B1A-19C8-E56C-FBC9-904F22EC2052}"/>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5290A101-C04F-CF9B-D545-75C6B0E687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 Bilgi Yer Tutucusu 3">
            <a:extLst>
              <a:ext uri="{FF2B5EF4-FFF2-40B4-BE49-F238E27FC236}">
                <a16:creationId xmlns:a16="http://schemas.microsoft.com/office/drawing/2014/main" id="{A67033EF-820A-EF8C-F1EA-DFC243BE3F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a:extLst>
              <a:ext uri="{FF2B5EF4-FFF2-40B4-BE49-F238E27FC236}">
                <a16:creationId xmlns:a16="http://schemas.microsoft.com/office/drawing/2014/main" id="{18ABCAC4-E7CC-89F1-4CFC-B8AF7935B4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3384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6DDB3E07-41BE-B4A2-A745-849B451AEE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 Bilgi Yer Tutucusu 2">
            <a:extLst>
              <a:ext uri="{FF2B5EF4-FFF2-40B4-BE49-F238E27FC236}">
                <a16:creationId xmlns:a16="http://schemas.microsoft.com/office/drawing/2014/main" id="{6F21026A-3281-70FA-6161-52B4D7B92E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a:extLst>
              <a:ext uri="{FF2B5EF4-FFF2-40B4-BE49-F238E27FC236}">
                <a16:creationId xmlns:a16="http://schemas.microsoft.com/office/drawing/2014/main" id="{5ECB88F5-9F0D-EAC7-5785-EB6D8B01AD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7675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468686-E164-A212-90E7-F356A0AD1BE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15C78420-987C-772C-9F88-0DA0F27DF9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57762E00-6CE4-C50A-BBA1-B5421BF9E3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45D440F-9502-F4F3-7C21-C307191699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 Bilgi Yer Tutucusu 5">
            <a:extLst>
              <a:ext uri="{FF2B5EF4-FFF2-40B4-BE49-F238E27FC236}">
                <a16:creationId xmlns:a16="http://schemas.microsoft.com/office/drawing/2014/main" id="{9BD7A33D-7F6F-D46E-615C-655D43F998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a:extLst>
              <a:ext uri="{FF2B5EF4-FFF2-40B4-BE49-F238E27FC236}">
                <a16:creationId xmlns:a16="http://schemas.microsoft.com/office/drawing/2014/main" id="{ABA6A39A-086C-449A-567C-5999181E7B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9746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725B96-BC7B-4182-8D64-43BFDB76DB2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15B2A352-91C5-3B2F-D5AC-C313C63FAD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02015588-9878-F99A-0E54-DCCED4C8ED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9265608-BE15-65AB-9F67-F5CAB020BE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 Bilgi Yer Tutucusu 5">
            <a:extLst>
              <a:ext uri="{FF2B5EF4-FFF2-40B4-BE49-F238E27FC236}">
                <a16:creationId xmlns:a16="http://schemas.microsoft.com/office/drawing/2014/main" id="{8F3902AC-23F2-AE08-9544-742E6E3065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a:extLst>
              <a:ext uri="{FF2B5EF4-FFF2-40B4-BE49-F238E27FC236}">
                <a16:creationId xmlns:a16="http://schemas.microsoft.com/office/drawing/2014/main" id="{FE4C7C07-2838-4425-E59E-D7012E3789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9671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0F9C6E-3EF3-C72B-4474-250D77DC0CB5}"/>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01DCF650-DDE8-EDD5-C33C-5A3319ED5549}"/>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B6A8891-01FF-5EA9-94B3-03977669A8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7115C582-0D58-D65E-3977-C07C084A79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a:extLst>
              <a:ext uri="{FF2B5EF4-FFF2-40B4-BE49-F238E27FC236}">
                <a16:creationId xmlns:a16="http://schemas.microsoft.com/office/drawing/2014/main" id="{F00B9942-6135-34CA-5928-85AD0607E1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385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F828C0-7336-491C-AA11-DDEC94BF8438}"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983670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A039699E-6C02-558D-DB67-8F5CC782FA5C}"/>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7F401ED1-7886-BB16-DC3A-5B1DA39D78A5}"/>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9C90792-CB1E-6C2F-EE7B-58739FD6F6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ACC5E498-3DD3-1068-E6D8-B877CDDF66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a:extLst>
              <a:ext uri="{FF2B5EF4-FFF2-40B4-BE49-F238E27FC236}">
                <a16:creationId xmlns:a16="http://schemas.microsoft.com/office/drawing/2014/main" id="{BF7449E9-F937-7053-3EC5-5D060052F4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6273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0166700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0834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5318799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EBA7190-7C97-934A-AADB-724C6F3606C4}"/>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0E11F815-F9B6-FE4F-9588-8D47EC7DE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95CCFB7E-95C3-0140-89C9-59F484ECDD3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4955D0-AED3-CE40-825F-5A5C4B012B7A}"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38B6BF74-A308-2A49-9CBF-1A66584D8386}"/>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Operasyonel Mükemmellik Modeli</a:t>
            </a:r>
          </a:p>
        </p:txBody>
      </p:sp>
      <p:sp>
        <p:nvSpPr>
          <p:cNvPr id="6" name="Slayt Numarası Yer Tutucusu 5">
            <a:extLst>
              <a:ext uri="{FF2B5EF4-FFF2-40B4-BE49-F238E27FC236}">
                <a16:creationId xmlns:a16="http://schemas.microsoft.com/office/drawing/2014/main" id="{97BE0080-10E9-594E-B56F-62EA0E6E09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4DC78-B382-004F-8A8F-51732CC8A0B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6123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D4EFACD-7546-3F4B-86D8-44EB2B48F92F}"/>
              </a:ext>
            </a:extLst>
          </p:cNvPr>
          <p:cNvSpPr>
            <a:spLocks noGrp="1"/>
          </p:cNvSpPr>
          <p:nvPr>
            <p:ph type="title"/>
          </p:nvPr>
        </p:nvSpPr>
        <p:spPr>
          <a:xfrm>
            <a:off x="838200" y="365126"/>
            <a:ext cx="9485671" cy="441120"/>
          </a:xfrm>
        </p:spPr>
        <p:txBody>
          <a:bodyPr>
            <a:normAutofit/>
          </a:bodyPr>
          <a:lstStyle>
            <a:lvl1pPr>
              <a:defRPr sz="1800">
                <a:solidFill>
                  <a:srgbClr val="FF0000"/>
                </a:solidFill>
                <a:latin typeface="Times New Roman" panose="02020603050405020304" pitchFamily="18" charset="0"/>
                <a:cs typeface="Times New Roman" panose="02020603050405020304" pitchFamily="18" charset="0"/>
              </a:defRPr>
            </a:lvl1pPr>
          </a:lstStyle>
          <a:p>
            <a:r>
              <a:rPr lang="tr-TR" dirty="0"/>
              <a:t>Asıl başlık stilini düzenlemek için tıklayın</a:t>
            </a:r>
          </a:p>
        </p:txBody>
      </p:sp>
      <p:sp>
        <p:nvSpPr>
          <p:cNvPr id="3" name="İçerik Yer Tutucusu 2">
            <a:extLst>
              <a:ext uri="{FF2B5EF4-FFF2-40B4-BE49-F238E27FC236}">
                <a16:creationId xmlns:a16="http://schemas.microsoft.com/office/drawing/2014/main" id="{B76DFBF0-5B67-7747-A551-000F54DED603}"/>
              </a:ext>
            </a:extLst>
          </p:cNvPr>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stStyle>
          <a:p>
            <a:r>
              <a:rPr lang="tr-TR" dirty="0"/>
              <a:t>Asıl metin stillerini düzenle
İkinci düzey
Üçüncü düzey
Dördüncü düzey
Beşinci düzey</a:t>
            </a:r>
          </a:p>
        </p:txBody>
      </p:sp>
      <p:cxnSp>
        <p:nvCxnSpPr>
          <p:cNvPr id="7" name="Düz Bağlayıcı 6">
            <a:extLst>
              <a:ext uri="{FF2B5EF4-FFF2-40B4-BE49-F238E27FC236}">
                <a16:creationId xmlns:a16="http://schemas.microsoft.com/office/drawing/2014/main" id="{2E99E6A4-0335-B84A-A616-7E0653C31BBB}"/>
              </a:ext>
            </a:extLst>
          </p:cNvPr>
          <p:cNvCxnSpPr>
            <a:cxnSpLocks/>
          </p:cNvCxnSpPr>
          <p:nvPr userDrawn="1"/>
        </p:nvCxnSpPr>
        <p:spPr>
          <a:xfrm>
            <a:off x="511884" y="892617"/>
            <a:ext cx="10468088" cy="0"/>
          </a:xfrm>
          <a:prstGeom prst="line">
            <a:avLst/>
          </a:prstGeom>
          <a:ln w="15875" cap="rnd">
            <a:solidFill>
              <a:srgbClr val="FF0000">
                <a:alpha val="59000"/>
              </a:srgbClr>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043033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B9052C3-469F-3143-A71A-E9357C7E68CF}"/>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C1E0E9C1-2581-6145-A24D-081C11F476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5354B187-DD50-DC43-9DF7-F4691E88CE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E6EDA2-E939-C541-AC57-A228167F7507}"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D0E4D4AE-538E-4049-9D67-D246D7BD836C}"/>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Operasyonel Mükemmellik Modeli</a:t>
            </a:r>
          </a:p>
        </p:txBody>
      </p:sp>
      <p:sp>
        <p:nvSpPr>
          <p:cNvPr id="6" name="Slayt Numarası Yer Tutucusu 5">
            <a:extLst>
              <a:ext uri="{FF2B5EF4-FFF2-40B4-BE49-F238E27FC236}">
                <a16:creationId xmlns:a16="http://schemas.microsoft.com/office/drawing/2014/main" id="{16A5FAAB-6757-9244-ADDA-CC9313DDFC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4DC78-B382-004F-8A8F-51732CC8A0B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27503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01FA271-80E5-3847-A7A2-6353E88CEC8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14F466E-F2F2-4F46-8139-3580129FDBEB}"/>
              </a:ext>
            </a:extLst>
          </p:cNvPr>
          <p:cNvSpPr>
            <a:spLocks noGrp="1"/>
          </p:cNvSpPr>
          <p:nvPr>
            <p:ph sz="half" idx="1"/>
          </p:nvPr>
        </p:nvSpPr>
        <p:spPr>
          <a:xfrm>
            <a:off x="838200" y="1825625"/>
            <a:ext cx="5181600" cy="4351338"/>
          </a:xfrm>
        </p:spPr>
        <p:txBody>
          <a:body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A6243E81-C84E-2F47-A186-160AD455F9AA}"/>
              </a:ext>
            </a:extLst>
          </p:cNvPr>
          <p:cNvSpPr>
            <a:spLocks noGrp="1"/>
          </p:cNvSpPr>
          <p:nvPr>
            <p:ph sz="half" idx="2"/>
          </p:nvPr>
        </p:nvSpPr>
        <p:spPr>
          <a:xfrm>
            <a:off x="6172200" y="1825625"/>
            <a:ext cx="5181600" cy="4351338"/>
          </a:xfrm>
        </p:spPr>
        <p:txBody>
          <a:body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8ACB7043-3AD9-4740-9B7B-CF0BAEA118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877B143-EFCF-AA44-8E45-9A90A89E773D}"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 Bilgi Yer Tutucusu 5">
            <a:extLst>
              <a:ext uri="{FF2B5EF4-FFF2-40B4-BE49-F238E27FC236}">
                <a16:creationId xmlns:a16="http://schemas.microsoft.com/office/drawing/2014/main" id="{3425ADCD-AC91-E84F-901F-D42B3963E4B1}"/>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Operasyonel Mükemmellik Modeli</a:t>
            </a:r>
          </a:p>
        </p:txBody>
      </p:sp>
      <p:sp>
        <p:nvSpPr>
          <p:cNvPr id="7" name="Slayt Numarası Yer Tutucusu 6">
            <a:extLst>
              <a:ext uri="{FF2B5EF4-FFF2-40B4-BE49-F238E27FC236}">
                <a16:creationId xmlns:a16="http://schemas.microsoft.com/office/drawing/2014/main" id="{08460723-2A5F-9D47-91B0-8841EE47ED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4DC78-B382-004F-8A8F-51732CC8A0B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83875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8EF417B-0F30-4749-ABF6-F831333F807A}"/>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F48BD79-FE87-D048-BFED-7872656AC1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4" name="İçerik Yer Tutucusu 3">
            <a:extLst>
              <a:ext uri="{FF2B5EF4-FFF2-40B4-BE49-F238E27FC236}">
                <a16:creationId xmlns:a16="http://schemas.microsoft.com/office/drawing/2014/main" id="{093FD27D-3C66-1240-B589-FBD2FF185AFF}"/>
              </a:ext>
            </a:extLst>
          </p:cNvPr>
          <p:cNvSpPr>
            <a:spLocks noGrp="1"/>
          </p:cNvSpPr>
          <p:nvPr>
            <p:ph sz="half" idx="2"/>
          </p:nvPr>
        </p:nvSpPr>
        <p:spPr>
          <a:xfrm>
            <a:off x="839788" y="2505075"/>
            <a:ext cx="5157787" cy="3684588"/>
          </a:xfrm>
        </p:spPr>
        <p:txBody>
          <a:bodyPr/>
          <a:lstStyle/>
          <a:p>
            <a:r>
              <a:rPr lang="tr-TR"/>
              <a:t>Asıl metin stillerini düzenle
İkinci düzey
Üçüncü düzey
Dördüncü düzey
Beşinci düzey</a:t>
            </a:r>
          </a:p>
        </p:txBody>
      </p:sp>
      <p:sp>
        <p:nvSpPr>
          <p:cNvPr id="5" name="Metin Yer Tutucusu 4">
            <a:extLst>
              <a:ext uri="{FF2B5EF4-FFF2-40B4-BE49-F238E27FC236}">
                <a16:creationId xmlns:a16="http://schemas.microsoft.com/office/drawing/2014/main" id="{08A5AF59-9D6D-5F4F-B934-6EEF2A9A11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tr-TR"/>
              <a:t>Asıl metin stillerini düzenle
İkinci düzey
Üçüncü düzey
Dördüncü düzey
Beşinci düzey</a:t>
            </a:r>
          </a:p>
        </p:txBody>
      </p:sp>
      <p:sp>
        <p:nvSpPr>
          <p:cNvPr id="6" name="İçerik Yer Tutucusu 5">
            <a:extLst>
              <a:ext uri="{FF2B5EF4-FFF2-40B4-BE49-F238E27FC236}">
                <a16:creationId xmlns:a16="http://schemas.microsoft.com/office/drawing/2014/main" id="{D6B0DCF5-51D7-534F-B3EE-0E74E99711CF}"/>
              </a:ext>
            </a:extLst>
          </p:cNvPr>
          <p:cNvSpPr>
            <a:spLocks noGrp="1"/>
          </p:cNvSpPr>
          <p:nvPr>
            <p:ph sz="quarter" idx="4"/>
          </p:nvPr>
        </p:nvSpPr>
        <p:spPr>
          <a:xfrm>
            <a:off x="6172200" y="2505075"/>
            <a:ext cx="5183188" cy="3684588"/>
          </a:xfrm>
        </p:spPr>
        <p:txBody>
          <a:bodyPr/>
          <a:lstStyle/>
          <a:p>
            <a:r>
              <a:rPr lang="tr-TR"/>
              <a:t>Asıl metin stillerini düzenle
İkinci düzey
Üçüncü düzey
Dördüncü düzey
Beşinci düzey</a:t>
            </a:r>
          </a:p>
        </p:txBody>
      </p:sp>
      <p:sp>
        <p:nvSpPr>
          <p:cNvPr id="7" name="Veri Yer Tutucusu 6">
            <a:extLst>
              <a:ext uri="{FF2B5EF4-FFF2-40B4-BE49-F238E27FC236}">
                <a16:creationId xmlns:a16="http://schemas.microsoft.com/office/drawing/2014/main" id="{D23D574B-9D64-484D-A858-18E632C325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238207-844E-A644-953F-DD01DCD5E3C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 Bilgi Yer Tutucusu 7">
            <a:extLst>
              <a:ext uri="{FF2B5EF4-FFF2-40B4-BE49-F238E27FC236}">
                <a16:creationId xmlns:a16="http://schemas.microsoft.com/office/drawing/2014/main" id="{4ED164D8-62E5-7C46-8221-7A9CFCB3769C}"/>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Operasyonel Mükemmellik Modeli</a:t>
            </a:r>
          </a:p>
        </p:txBody>
      </p:sp>
      <p:sp>
        <p:nvSpPr>
          <p:cNvPr id="9" name="Slayt Numarası Yer Tutucusu 8">
            <a:extLst>
              <a:ext uri="{FF2B5EF4-FFF2-40B4-BE49-F238E27FC236}">
                <a16:creationId xmlns:a16="http://schemas.microsoft.com/office/drawing/2014/main" id="{18ED6D76-7EF4-894B-9593-00984448B1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4DC78-B382-004F-8A8F-51732CC8A0B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5909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7D8EC0F-4F08-854F-A6FB-D17DE20EFA5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366CEE61-04F4-7E4D-9E9A-1810544B28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96A004-C519-3144-B2C0-470D0A59A22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 Bilgi Yer Tutucusu 3">
            <a:extLst>
              <a:ext uri="{FF2B5EF4-FFF2-40B4-BE49-F238E27FC236}">
                <a16:creationId xmlns:a16="http://schemas.microsoft.com/office/drawing/2014/main" id="{B5A45921-81A8-144F-BE85-A37B614D99E0}"/>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Operasyonel Mükemmellik Modeli</a:t>
            </a:r>
          </a:p>
        </p:txBody>
      </p:sp>
      <p:sp>
        <p:nvSpPr>
          <p:cNvPr id="5" name="Slayt Numarası Yer Tutucusu 4">
            <a:extLst>
              <a:ext uri="{FF2B5EF4-FFF2-40B4-BE49-F238E27FC236}">
                <a16:creationId xmlns:a16="http://schemas.microsoft.com/office/drawing/2014/main" id="{4D062D22-5A43-A745-9094-329ABE6BE4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4DC78-B382-004F-8A8F-51732CC8A0B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076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B90701-408B-4DC9-B17A-B68E275C34C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2531099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CB88311E-8330-014E-BF97-38EDF6893C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7C0997-F51E-0C4D-B8C6-E12701FE6A5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 Bilgi Yer Tutucusu 2">
            <a:extLst>
              <a:ext uri="{FF2B5EF4-FFF2-40B4-BE49-F238E27FC236}">
                <a16:creationId xmlns:a16="http://schemas.microsoft.com/office/drawing/2014/main" id="{959C5B7D-FABF-DB42-A63F-6374E74B19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Dünyada ve Türkiye’de Yetenek Yönetimi Uygulamaları: Bir Model Önerisi</a:t>
            </a:r>
          </a:p>
        </p:txBody>
      </p:sp>
      <p:sp>
        <p:nvSpPr>
          <p:cNvPr id="4" name="Slayt Numarası Yer Tutucusu 3">
            <a:extLst>
              <a:ext uri="{FF2B5EF4-FFF2-40B4-BE49-F238E27FC236}">
                <a16:creationId xmlns:a16="http://schemas.microsoft.com/office/drawing/2014/main" id="{782A4AFC-9931-4D4A-9BCA-C8EA22FAFF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4DC78-B382-004F-8A8F-51732CC8A0B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6764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86D1726-8F4A-4F4E-88CB-0AAC11A4F54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134187E-9974-894E-BD3A-15F7B15E0B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tr-TR"/>
              <a:t>Asıl metin stillerini düzenle
İkinci düzey
Üçüncü düzey
Dördüncü düzey
Beşinci düzey</a:t>
            </a:r>
          </a:p>
        </p:txBody>
      </p:sp>
      <p:sp>
        <p:nvSpPr>
          <p:cNvPr id="4" name="Metin Yer Tutucusu 3">
            <a:extLst>
              <a:ext uri="{FF2B5EF4-FFF2-40B4-BE49-F238E27FC236}">
                <a16:creationId xmlns:a16="http://schemas.microsoft.com/office/drawing/2014/main" id="{818BADD8-49CF-E146-8240-903283200B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8DAD5716-E18E-4541-91AC-C547B0125F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862B92-4608-D046-91D7-C2455A2C18F7}"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 Bilgi Yer Tutucusu 5">
            <a:extLst>
              <a:ext uri="{FF2B5EF4-FFF2-40B4-BE49-F238E27FC236}">
                <a16:creationId xmlns:a16="http://schemas.microsoft.com/office/drawing/2014/main" id="{D07BAF20-3C99-AD41-AB0A-5034C814A67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Dünyada ve Türkiye’de Yetenek Yönetimi Uygulamaları: Bir Model Önerisi</a:t>
            </a:r>
          </a:p>
        </p:txBody>
      </p:sp>
      <p:sp>
        <p:nvSpPr>
          <p:cNvPr id="7" name="Slayt Numarası Yer Tutucusu 6">
            <a:extLst>
              <a:ext uri="{FF2B5EF4-FFF2-40B4-BE49-F238E27FC236}">
                <a16:creationId xmlns:a16="http://schemas.microsoft.com/office/drawing/2014/main" id="{186ECCD6-E83E-9D47-AF16-0F10688B56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4DC78-B382-004F-8A8F-51732CC8A0B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5573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5585335-AC4C-444C-9F8C-A53B0C253FE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61266A07-4952-384C-8D11-E75FE0F116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269E4300-A588-E049-9FEB-305CACB1DB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tr-TR"/>
              <a:t>Asıl metin stillerini düzenle
İkinci düzey
Üçüncü düzey
Dördüncü düzey
Beşinci düzey</a:t>
            </a:r>
          </a:p>
        </p:txBody>
      </p:sp>
      <p:sp>
        <p:nvSpPr>
          <p:cNvPr id="5" name="Veri Yer Tutucusu 4">
            <a:extLst>
              <a:ext uri="{FF2B5EF4-FFF2-40B4-BE49-F238E27FC236}">
                <a16:creationId xmlns:a16="http://schemas.microsoft.com/office/drawing/2014/main" id="{EC476C98-D64E-9D49-B0F0-4C9208DAAF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AF7378-82C1-9A40-B725-F01F77CCBD8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 Bilgi Yer Tutucusu 5">
            <a:extLst>
              <a:ext uri="{FF2B5EF4-FFF2-40B4-BE49-F238E27FC236}">
                <a16:creationId xmlns:a16="http://schemas.microsoft.com/office/drawing/2014/main" id="{1D24C1CC-CD31-4347-A61B-0822BDC868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Dünyada ve Türkiye’de Yetenek Yönetimi Uygulamaları: Bir Model Önerisi</a:t>
            </a:r>
          </a:p>
        </p:txBody>
      </p:sp>
      <p:sp>
        <p:nvSpPr>
          <p:cNvPr id="7" name="Slayt Numarası Yer Tutucusu 6">
            <a:extLst>
              <a:ext uri="{FF2B5EF4-FFF2-40B4-BE49-F238E27FC236}">
                <a16:creationId xmlns:a16="http://schemas.microsoft.com/office/drawing/2014/main" id="{137B076D-44FC-2240-B6B6-65905608DC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4DC78-B382-004F-8A8F-51732CC8A0B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5010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18084E6-8252-EF43-9E05-47052B306B6A}"/>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DAD086EC-150D-DF4C-8F4C-C2231B5248C8}"/>
              </a:ext>
            </a:extLst>
          </p:cNvPr>
          <p:cNvSpPr>
            <a:spLocks noGrp="1"/>
          </p:cNvSpPr>
          <p:nvPr>
            <p:ph type="body" orient="vert" idx="1"/>
          </p:nvPr>
        </p:nvSpPr>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89F2BEB1-51C2-F04C-808F-879E8F1000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9FBCCE-8062-244F-8ECA-D974913DDDE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C514AE69-E84A-5D4D-9005-956F6A4218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Dünyada ve Türkiye’de Yetenek Yönetimi Uygulamaları: Bir Model Önerisi</a:t>
            </a:r>
          </a:p>
        </p:txBody>
      </p:sp>
      <p:sp>
        <p:nvSpPr>
          <p:cNvPr id="6" name="Slayt Numarası Yer Tutucusu 5">
            <a:extLst>
              <a:ext uri="{FF2B5EF4-FFF2-40B4-BE49-F238E27FC236}">
                <a16:creationId xmlns:a16="http://schemas.microsoft.com/office/drawing/2014/main" id="{9188A94A-1838-4840-8902-78C6325F03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4DC78-B382-004F-8A8F-51732CC8A0B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3945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EFF771C-FC4E-CC47-AD4A-B716A27B9C7F}"/>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B12F0622-AAD7-544A-8CB5-AB392DB28486}"/>
              </a:ext>
            </a:extLst>
          </p:cNvPr>
          <p:cNvSpPr>
            <a:spLocks noGrp="1"/>
          </p:cNvSpPr>
          <p:nvPr>
            <p:ph type="body" orient="vert" idx="1"/>
          </p:nvPr>
        </p:nvSpPr>
        <p:spPr>
          <a:xfrm>
            <a:off x="838200" y="365125"/>
            <a:ext cx="7734300" cy="5811838"/>
          </a:xfrm>
        </p:spPr>
        <p:txBody>
          <a:bodyPr vert="eaVert"/>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02C901E8-E61D-834C-BA5D-4B8ADBD03A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F8195C-9E69-5749-8314-92CC4DAD530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7B93D385-C5FD-7241-9F74-7F90AB0BD3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Dünyada ve Türkiye’de Yetenek Yönetimi Uygulamaları: Bir Model Önerisi</a:t>
            </a:r>
          </a:p>
        </p:txBody>
      </p:sp>
      <p:sp>
        <p:nvSpPr>
          <p:cNvPr id="6" name="Slayt Numarası Yer Tutucusu 5">
            <a:extLst>
              <a:ext uri="{FF2B5EF4-FFF2-40B4-BE49-F238E27FC236}">
                <a16:creationId xmlns:a16="http://schemas.microsoft.com/office/drawing/2014/main" id="{F31A2C5E-CBDC-2E49-80D4-F7A5FF29B7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4DC78-B382-004F-8A8F-51732CC8A0B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8109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12941059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467255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4A8CCD-F5AC-40AF-ACEC-39A84A7FC67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5967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57200" y="304800"/>
            <a:ext cx="8229600" cy="5207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a:solidFill>
                  <a:srgbClr val="FF0000"/>
                </a:solidFill>
              </a:defRPr>
            </a:lvl1pPr>
          </a:lstStyle>
          <a:p>
            <a:pPr lvl="0"/>
            <a:r>
              <a:rPr lang="en-US" dirty="0"/>
              <a:t>Click to edit Master title style</a:t>
            </a:r>
          </a:p>
        </p:txBody>
      </p:sp>
      <p:sp>
        <p:nvSpPr>
          <p:cNvPr id="8" name="Line 10"/>
          <p:cNvSpPr>
            <a:spLocks noChangeShapeType="1"/>
          </p:cNvSpPr>
          <p:nvPr userDrawn="1"/>
        </p:nvSpPr>
        <p:spPr bwMode="auto">
          <a:xfrm flipV="1">
            <a:off x="457200" y="889907"/>
            <a:ext cx="11029950" cy="24493"/>
          </a:xfrm>
          <a:prstGeom prst="line">
            <a:avLst/>
          </a:prstGeom>
          <a:ln>
            <a:solidFill>
              <a:srgbClr val="FF0000"/>
            </a:solidFill>
            <a:headEnd/>
            <a:tailEnd/>
          </a:ln>
        </p:spPr>
        <p:style>
          <a:lnRef idx="1">
            <a:schemeClr val="dk1"/>
          </a:lnRef>
          <a:fillRef idx="0">
            <a:schemeClr val="dk1"/>
          </a:fillRef>
          <a:effectRef idx="0">
            <a:schemeClr val="dk1"/>
          </a:effectRef>
          <a:fontRef idx="minor">
            <a:schemeClr val="tx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289852229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757668-C679-4700-8888-8197E5B7C88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84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F5CA82-BA98-461A-B74C-10026D1DE67E}"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405275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DB3F0B-D1DC-45AA-931C-AE1E73F0632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2007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92873-1CF6-43F0-8939-24C22456E85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6025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DA6A0E-8827-461D-92FA-40AEC3674725}"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1055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6B30B-6C06-4340-A432-DC519EE1FD4F}"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73610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11D183-A186-4750-985C-F7DEB0ED0BEA}"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22716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CC9E7-A140-4F4D-B8B2-88A364B9D73C}"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18568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DC13F-9768-47B0-A516-9A4EDDA02405}"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9113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F1DA0D-C48C-4DD4-A210-885F055FAAEF}"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62697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4A8CCD-F5AC-40AF-ACEC-39A84A7FC67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97447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57200" y="304800"/>
            <a:ext cx="8229600" cy="5207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a:solidFill>
                  <a:srgbClr val="FF0000"/>
                </a:solidFill>
              </a:defRPr>
            </a:lvl1pPr>
          </a:lstStyle>
          <a:p>
            <a:pPr lvl="0"/>
            <a:r>
              <a:rPr lang="en-US" dirty="0"/>
              <a:t>Click to edit Master title style</a:t>
            </a:r>
          </a:p>
        </p:txBody>
      </p:sp>
      <p:sp>
        <p:nvSpPr>
          <p:cNvPr id="8" name="Line 10"/>
          <p:cNvSpPr>
            <a:spLocks noChangeShapeType="1"/>
          </p:cNvSpPr>
          <p:nvPr userDrawn="1"/>
        </p:nvSpPr>
        <p:spPr bwMode="auto">
          <a:xfrm flipV="1">
            <a:off x="457200" y="889907"/>
            <a:ext cx="11029950" cy="24493"/>
          </a:xfrm>
          <a:prstGeom prst="line">
            <a:avLst/>
          </a:prstGeom>
          <a:ln>
            <a:solidFill>
              <a:srgbClr val="FF0000"/>
            </a:solidFill>
            <a:headEnd/>
            <a:tailEnd/>
          </a:ln>
        </p:spPr>
        <p:style>
          <a:lnRef idx="1">
            <a:schemeClr val="dk1"/>
          </a:lnRef>
          <a:fillRef idx="0">
            <a:schemeClr val="dk1"/>
          </a:fillRef>
          <a:effectRef idx="0">
            <a:schemeClr val="dk1"/>
          </a:effectRef>
          <a:fontRef idx="minor">
            <a:schemeClr val="tx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4020094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B09503-9CE5-4733-B242-0214EF432F56}"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63066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757668-C679-4700-8888-8197E5B7C88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8132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DB3F0B-D1DC-45AA-931C-AE1E73F0632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3367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92873-1CF6-43F0-8939-24C22456E85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19811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DA6A0E-8827-461D-92FA-40AEC3674725}"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1678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6B30B-6C06-4340-A432-DC519EE1FD4F}"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71202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11D183-A186-4750-985C-F7DEB0ED0BEA}"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139695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CC9E7-A140-4F4D-B8B2-88A364B9D73C}"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30847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DC13F-9768-47B0-A516-9A4EDDA02405}"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2896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F1DA0D-C48C-4DD4-A210-885F055FAAEF}"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35139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4A8CCD-F5AC-40AF-ACEC-39A84A7FC67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120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540E2B7A-3EC9-4AA9-AC2A-74F6144C712C}" type="datetimeFigureOut">
              <a:rPr lang="tr-TR" smtClean="0"/>
              <a:t>16.03.2026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CC31ECE-AE73-41A2-B0D0-4E79F84AD10F}" type="slidenum">
              <a:rPr lang="tr-TR" smtClean="0"/>
              <a:t>‹#›</a:t>
            </a:fld>
            <a:endParaRPr lang="tr-TR"/>
          </a:p>
        </p:txBody>
      </p:sp>
    </p:spTree>
    <p:extLst>
      <p:ext uri="{BB962C8B-B14F-4D97-AF65-F5344CB8AC3E}">
        <p14:creationId xmlns:p14="http://schemas.microsoft.com/office/powerpoint/2010/main" val="358177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A94FD-AC3B-4A90-B4B9-AEC965B8AFF5}"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994126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57200" y="304800"/>
            <a:ext cx="8229600" cy="5207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a:solidFill>
                  <a:srgbClr val="FF0000"/>
                </a:solidFill>
              </a:defRPr>
            </a:lvl1pPr>
          </a:lstStyle>
          <a:p>
            <a:pPr lvl="0"/>
            <a:r>
              <a:rPr lang="en-US" dirty="0"/>
              <a:t>Click to edit Master title style</a:t>
            </a:r>
          </a:p>
        </p:txBody>
      </p:sp>
      <p:sp>
        <p:nvSpPr>
          <p:cNvPr id="8" name="Line 10"/>
          <p:cNvSpPr>
            <a:spLocks noChangeShapeType="1"/>
          </p:cNvSpPr>
          <p:nvPr userDrawn="1"/>
        </p:nvSpPr>
        <p:spPr bwMode="auto">
          <a:xfrm flipV="1">
            <a:off x="457200" y="889907"/>
            <a:ext cx="11029950" cy="24493"/>
          </a:xfrm>
          <a:prstGeom prst="line">
            <a:avLst/>
          </a:prstGeom>
          <a:ln>
            <a:solidFill>
              <a:srgbClr val="FF0000"/>
            </a:solidFill>
            <a:headEnd/>
            <a:tailEnd/>
          </a:ln>
        </p:spPr>
        <p:style>
          <a:lnRef idx="1">
            <a:schemeClr val="dk1"/>
          </a:lnRef>
          <a:fillRef idx="0">
            <a:schemeClr val="dk1"/>
          </a:fillRef>
          <a:effectRef idx="0">
            <a:schemeClr val="dk1"/>
          </a:effectRef>
          <a:fontRef idx="minor">
            <a:schemeClr val="tx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31124929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757668-C679-4700-8888-8197E5B7C88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65934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DB3F0B-D1DC-45AA-931C-AE1E73F0632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1246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92873-1CF6-43F0-8939-24C22456E85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4855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DA6A0E-8827-461D-92FA-40AEC3674725}"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52251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6B30B-6C06-4340-A432-DC519EE1FD4F}"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1074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11D183-A186-4750-985C-F7DEB0ED0BEA}"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87752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CC9E7-A140-4F4D-B8B2-88A364B9D73C}"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5395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DC13F-9768-47B0-A516-9A4EDDA02405}"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33248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F1DA0D-C48C-4DD4-A210-885F055FAAEF}"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454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2DD17B-E1BD-4C2B-A0A6-103C2A57C274}"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67453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4A8CCD-F5AC-40AF-ACEC-39A84A7FC67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19100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57200" y="304800"/>
            <a:ext cx="8229600" cy="5207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a:solidFill>
                  <a:srgbClr val="FF0000"/>
                </a:solidFill>
              </a:defRPr>
            </a:lvl1pPr>
          </a:lstStyle>
          <a:p>
            <a:pPr lvl="0"/>
            <a:r>
              <a:rPr lang="en-US" dirty="0"/>
              <a:t>Click to edit Master title style</a:t>
            </a:r>
          </a:p>
        </p:txBody>
      </p:sp>
      <p:sp>
        <p:nvSpPr>
          <p:cNvPr id="8" name="Line 10"/>
          <p:cNvSpPr>
            <a:spLocks noChangeShapeType="1"/>
          </p:cNvSpPr>
          <p:nvPr userDrawn="1"/>
        </p:nvSpPr>
        <p:spPr bwMode="auto">
          <a:xfrm flipV="1">
            <a:off x="457200" y="889907"/>
            <a:ext cx="11029950" cy="24493"/>
          </a:xfrm>
          <a:prstGeom prst="line">
            <a:avLst/>
          </a:prstGeom>
          <a:ln>
            <a:solidFill>
              <a:srgbClr val="FF0000"/>
            </a:solidFill>
            <a:headEnd/>
            <a:tailEnd/>
          </a:ln>
        </p:spPr>
        <p:style>
          <a:lnRef idx="1">
            <a:schemeClr val="dk1"/>
          </a:lnRef>
          <a:fillRef idx="0">
            <a:schemeClr val="dk1"/>
          </a:fillRef>
          <a:effectRef idx="0">
            <a:schemeClr val="dk1"/>
          </a:effectRef>
          <a:fontRef idx="minor">
            <a:schemeClr val="tx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137893000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757668-C679-4700-8888-8197E5B7C88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79868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DB3F0B-D1DC-45AA-931C-AE1E73F0632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4267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92873-1CF6-43F0-8939-24C22456E85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53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DA6A0E-8827-461D-92FA-40AEC3674725}"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3693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6B30B-6C06-4340-A432-DC519EE1FD4F}"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31080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11D183-A186-4750-985C-F7DEB0ED0BEA}"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32086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CC9E7-A140-4F4D-B8B2-88A364B9D73C}"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3846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DC13F-9768-47B0-A516-9A4EDDA02405}"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700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E7F583-3A70-4F94-8A05-2B8443632B98}"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407547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F1DA0D-C48C-4DD4-A210-885F055FAAEF}"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61540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4A8CCD-F5AC-40AF-ACEC-39A84A7FC67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2266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57200" y="304800"/>
            <a:ext cx="8229600" cy="5207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a:solidFill>
                  <a:srgbClr val="FF0000"/>
                </a:solidFill>
              </a:defRPr>
            </a:lvl1pPr>
          </a:lstStyle>
          <a:p>
            <a:pPr lvl="0"/>
            <a:r>
              <a:rPr lang="en-US" dirty="0"/>
              <a:t>Click to edit Master title style</a:t>
            </a:r>
          </a:p>
        </p:txBody>
      </p:sp>
      <p:sp>
        <p:nvSpPr>
          <p:cNvPr id="8" name="Line 10"/>
          <p:cNvSpPr>
            <a:spLocks noChangeShapeType="1"/>
          </p:cNvSpPr>
          <p:nvPr userDrawn="1"/>
        </p:nvSpPr>
        <p:spPr bwMode="auto">
          <a:xfrm flipV="1">
            <a:off x="457200" y="889907"/>
            <a:ext cx="11029950" cy="24493"/>
          </a:xfrm>
          <a:prstGeom prst="line">
            <a:avLst/>
          </a:prstGeom>
          <a:ln>
            <a:solidFill>
              <a:srgbClr val="FF0000"/>
            </a:solidFill>
            <a:headEnd/>
            <a:tailEnd/>
          </a:ln>
        </p:spPr>
        <p:style>
          <a:lnRef idx="1">
            <a:schemeClr val="dk1"/>
          </a:lnRef>
          <a:fillRef idx="0">
            <a:schemeClr val="dk1"/>
          </a:fillRef>
          <a:effectRef idx="0">
            <a:schemeClr val="dk1"/>
          </a:effectRef>
          <a:fontRef idx="minor">
            <a:schemeClr val="tx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216743180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757668-C679-4700-8888-8197E5B7C88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78966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DB3F0B-D1DC-45AA-931C-AE1E73F0632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24244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92873-1CF6-43F0-8939-24C22456E85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20093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DA6A0E-8827-461D-92FA-40AEC3674725}"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3665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6B30B-6C06-4340-A432-DC519EE1FD4F}"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9448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11D183-A186-4750-985C-F7DEB0ED0BEA}"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18089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CC9E7-A140-4F4D-B8B2-88A364B9D73C}"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728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5BE6770-4FCC-A246-8E1D-A38F329C524C}"/>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41213EF4-ADA9-BB4D-8748-8A438D51B6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1A344AAB-CC7A-8440-9C5A-25EA0C6E9A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9D8CF-6DD3-C343-9B31-64C2C1C1F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984EF07C-D6F5-3D41-88DB-9191653B31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a:extLst>
              <a:ext uri="{FF2B5EF4-FFF2-40B4-BE49-F238E27FC236}">
                <a16:creationId xmlns:a16="http://schemas.microsoft.com/office/drawing/2014/main" id="{2953DAF8-884B-EF4E-8C14-12839B086D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3DF62-BC40-4042-B8A7-8B52BB657C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71803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DC13F-9768-47B0-A516-9A4EDDA02405}"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01178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F1DA0D-C48C-4DD4-A210-885F055FAAEF}"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9477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4A8CCD-F5AC-40AF-ACEC-39A84A7FC67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53864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57200" y="304800"/>
            <a:ext cx="8229600" cy="5207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a:solidFill>
                  <a:srgbClr val="FF0000"/>
                </a:solidFill>
              </a:defRPr>
            </a:lvl1pPr>
          </a:lstStyle>
          <a:p>
            <a:pPr lvl="0"/>
            <a:r>
              <a:rPr lang="en-US" dirty="0"/>
              <a:t>Click to edit Master title style</a:t>
            </a:r>
          </a:p>
        </p:txBody>
      </p:sp>
      <p:sp>
        <p:nvSpPr>
          <p:cNvPr id="8" name="Line 10"/>
          <p:cNvSpPr>
            <a:spLocks noChangeShapeType="1"/>
          </p:cNvSpPr>
          <p:nvPr userDrawn="1"/>
        </p:nvSpPr>
        <p:spPr bwMode="auto">
          <a:xfrm flipV="1">
            <a:off x="457200" y="889907"/>
            <a:ext cx="11029950" cy="24493"/>
          </a:xfrm>
          <a:prstGeom prst="line">
            <a:avLst/>
          </a:prstGeom>
          <a:ln>
            <a:solidFill>
              <a:srgbClr val="FF0000"/>
            </a:solidFill>
            <a:headEnd/>
            <a:tailEnd/>
          </a:ln>
        </p:spPr>
        <p:style>
          <a:lnRef idx="1">
            <a:schemeClr val="dk1"/>
          </a:lnRef>
          <a:fillRef idx="0">
            <a:schemeClr val="dk1"/>
          </a:fillRef>
          <a:effectRef idx="0">
            <a:schemeClr val="dk1"/>
          </a:effectRef>
          <a:fontRef idx="minor">
            <a:schemeClr val="tx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393821420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757668-C679-4700-8888-8197E5B7C88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29349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DB3F0B-D1DC-45AA-931C-AE1E73F0632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5286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92873-1CF6-43F0-8939-24C22456E85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25881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DA6A0E-8827-461D-92FA-40AEC3674725}"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07462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6B30B-6C06-4340-A432-DC519EE1FD4F}"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0053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11D183-A186-4750-985C-F7DEB0ED0BEA}"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302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CFE74C-7977-8747-85B0-1E039FB82C84}"/>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B5CAE3A-55F9-2A4D-80D4-EB1F619B079D}"/>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8A4F59D-5D9C-CA4B-B171-21ECCF86984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9D8CF-6DD3-C343-9B31-64C2C1C1F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75537091-62F3-864F-8420-F55FE9A1E1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a:extLst>
              <a:ext uri="{FF2B5EF4-FFF2-40B4-BE49-F238E27FC236}">
                <a16:creationId xmlns:a16="http://schemas.microsoft.com/office/drawing/2014/main" id="{4A6B2E38-8694-F744-83F7-60BCB47635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3DF62-BC40-4042-B8A7-8B52BB657C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65821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CC9E7-A140-4F4D-B8B2-88A364B9D73C}"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95273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DC13F-9768-47B0-A516-9A4EDDA02405}"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41447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F1DA0D-C48C-4DD4-A210-885F055FAAEF}"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76303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4A8CCD-F5AC-40AF-ACEC-39A84A7FC67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89851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57200" y="304800"/>
            <a:ext cx="8229600" cy="5207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a:solidFill>
                  <a:srgbClr val="FF0000"/>
                </a:solidFill>
              </a:defRPr>
            </a:lvl1pPr>
          </a:lstStyle>
          <a:p>
            <a:pPr lvl="0"/>
            <a:r>
              <a:rPr lang="en-US" dirty="0"/>
              <a:t>Click to edit Master title style</a:t>
            </a:r>
          </a:p>
        </p:txBody>
      </p:sp>
      <p:sp>
        <p:nvSpPr>
          <p:cNvPr id="8" name="Line 10"/>
          <p:cNvSpPr>
            <a:spLocks noChangeShapeType="1"/>
          </p:cNvSpPr>
          <p:nvPr userDrawn="1"/>
        </p:nvSpPr>
        <p:spPr bwMode="auto">
          <a:xfrm flipV="1">
            <a:off x="457200" y="889907"/>
            <a:ext cx="11029950" cy="24493"/>
          </a:xfrm>
          <a:prstGeom prst="line">
            <a:avLst/>
          </a:prstGeom>
          <a:ln>
            <a:solidFill>
              <a:srgbClr val="FF0000"/>
            </a:solidFill>
            <a:headEnd/>
            <a:tailEnd/>
          </a:ln>
        </p:spPr>
        <p:style>
          <a:lnRef idx="1">
            <a:schemeClr val="dk1"/>
          </a:lnRef>
          <a:fillRef idx="0">
            <a:schemeClr val="dk1"/>
          </a:fillRef>
          <a:effectRef idx="0">
            <a:schemeClr val="dk1"/>
          </a:effectRef>
          <a:fontRef idx="minor">
            <a:schemeClr val="tx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114403489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757668-C679-4700-8888-8197E5B7C88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088424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DB3F0B-D1DC-45AA-931C-AE1E73F0632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7412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92873-1CF6-43F0-8939-24C22456E85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59119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DA6A0E-8827-461D-92FA-40AEC3674725}"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5185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6B30B-6C06-4340-A432-DC519EE1FD4F}"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806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F1DF86C-620C-AB4A-A3D3-E9ED19A30B22}"/>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B2F8FD9-1CE7-B347-8CEE-DC8FCA61A8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AEE8D5A9-E74C-5E47-A197-6A2F6F43EF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9D8CF-6DD3-C343-9B31-64C2C1C1F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99EA6B86-9B12-944F-A4F5-0142C71E1B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a:extLst>
              <a:ext uri="{FF2B5EF4-FFF2-40B4-BE49-F238E27FC236}">
                <a16:creationId xmlns:a16="http://schemas.microsoft.com/office/drawing/2014/main" id="{5E30F11C-B310-614A-B00F-5C4871C017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3DF62-BC40-4042-B8A7-8B52BB657C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06390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11D183-A186-4750-985C-F7DEB0ED0BEA}"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67327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CC9E7-A140-4F4D-B8B2-88A364B9D73C}"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34328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DC13F-9768-47B0-A516-9A4EDDA02405}"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9984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F1DA0D-C48C-4DD4-A210-885F055FAAEF}"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241374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4A8CCD-F5AC-40AF-ACEC-39A84A7FC67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77990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57200" y="304800"/>
            <a:ext cx="8229600" cy="5207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a:solidFill>
                  <a:srgbClr val="FF0000"/>
                </a:solidFill>
              </a:defRPr>
            </a:lvl1pPr>
          </a:lstStyle>
          <a:p>
            <a:pPr lvl="0"/>
            <a:r>
              <a:rPr lang="en-US" dirty="0"/>
              <a:t>Click to edit Master title style</a:t>
            </a:r>
          </a:p>
        </p:txBody>
      </p:sp>
      <p:sp>
        <p:nvSpPr>
          <p:cNvPr id="8" name="Line 10"/>
          <p:cNvSpPr>
            <a:spLocks noChangeShapeType="1"/>
          </p:cNvSpPr>
          <p:nvPr userDrawn="1"/>
        </p:nvSpPr>
        <p:spPr bwMode="auto">
          <a:xfrm flipV="1">
            <a:off x="457200" y="889907"/>
            <a:ext cx="11029950" cy="24493"/>
          </a:xfrm>
          <a:prstGeom prst="line">
            <a:avLst/>
          </a:prstGeom>
          <a:ln>
            <a:solidFill>
              <a:srgbClr val="FF0000"/>
            </a:solidFill>
            <a:headEnd/>
            <a:tailEnd/>
          </a:ln>
        </p:spPr>
        <p:style>
          <a:lnRef idx="1">
            <a:schemeClr val="dk1"/>
          </a:lnRef>
          <a:fillRef idx="0">
            <a:schemeClr val="dk1"/>
          </a:fillRef>
          <a:effectRef idx="0">
            <a:schemeClr val="dk1"/>
          </a:effectRef>
          <a:fontRef idx="minor">
            <a:schemeClr val="tx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397123147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757668-C679-4700-8888-8197E5B7C88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11496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DB3F0B-D1DC-45AA-931C-AE1E73F0632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4893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92873-1CF6-43F0-8939-24C22456E85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75727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DA6A0E-8827-461D-92FA-40AEC3674725}"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660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40930C3-A752-B44E-9995-4E42990142C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1B1E42D-B6C9-204A-B982-B774A928AF6C}"/>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E7742786-5AAE-6941-8BBC-334156858B4A}"/>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3A3C341C-D514-364E-AEAD-A1D51C5BF9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9D8CF-6DD3-C343-9B31-64C2C1C1F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 Bilgi Yer Tutucusu 5">
            <a:extLst>
              <a:ext uri="{FF2B5EF4-FFF2-40B4-BE49-F238E27FC236}">
                <a16:creationId xmlns:a16="http://schemas.microsoft.com/office/drawing/2014/main" id="{52029100-370E-1940-83C8-B0707E5E32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a:extLst>
              <a:ext uri="{FF2B5EF4-FFF2-40B4-BE49-F238E27FC236}">
                <a16:creationId xmlns:a16="http://schemas.microsoft.com/office/drawing/2014/main" id="{97B423E5-8D68-D748-8613-7DA15458E9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3DF62-BC40-4042-B8A7-8B52BB657C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9936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6B30B-6C06-4340-A432-DC519EE1FD4F}"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57933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11D183-A186-4750-985C-F7DEB0ED0BEA}"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83389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CC9E7-A140-4F4D-B8B2-88A364B9D73C}"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6414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DC13F-9768-47B0-A516-9A4EDDA02405}"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78620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F1DA0D-C48C-4DD4-A210-885F055FAAEF}"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38973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4A8CCD-F5AC-40AF-ACEC-39A84A7FC67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1167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57200" y="304800"/>
            <a:ext cx="8229600" cy="5207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a:solidFill>
                  <a:srgbClr val="FF0000"/>
                </a:solidFill>
              </a:defRPr>
            </a:lvl1pPr>
          </a:lstStyle>
          <a:p>
            <a:pPr lvl="0"/>
            <a:r>
              <a:rPr lang="en-US" dirty="0"/>
              <a:t>Click to edit Master title style</a:t>
            </a:r>
          </a:p>
        </p:txBody>
      </p:sp>
      <p:sp>
        <p:nvSpPr>
          <p:cNvPr id="8" name="Line 10"/>
          <p:cNvSpPr>
            <a:spLocks noChangeShapeType="1"/>
          </p:cNvSpPr>
          <p:nvPr userDrawn="1"/>
        </p:nvSpPr>
        <p:spPr bwMode="auto">
          <a:xfrm flipV="1">
            <a:off x="457200" y="889907"/>
            <a:ext cx="11029950" cy="24493"/>
          </a:xfrm>
          <a:prstGeom prst="line">
            <a:avLst/>
          </a:prstGeom>
          <a:ln>
            <a:solidFill>
              <a:srgbClr val="FF0000"/>
            </a:solidFill>
            <a:headEnd/>
            <a:tailEnd/>
          </a:ln>
        </p:spPr>
        <p:style>
          <a:lnRef idx="1">
            <a:schemeClr val="dk1"/>
          </a:lnRef>
          <a:fillRef idx="0">
            <a:schemeClr val="dk1"/>
          </a:fillRef>
          <a:effectRef idx="0">
            <a:schemeClr val="dk1"/>
          </a:effectRef>
          <a:fontRef idx="minor">
            <a:schemeClr val="tx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209193698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757668-C679-4700-8888-8197E5B7C88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73730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DB3F0B-D1DC-45AA-931C-AE1E73F0632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8091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92873-1CF6-43F0-8939-24C22456E85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178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2E99CF-D826-A449-A0A6-7BAD7B7CD534}"/>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B1BE300-6714-6446-90AC-4B2DD770AB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A84FF02E-A8FA-EB4A-90AB-4079D4C5C108}"/>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3DDF34AF-9A8A-D240-B1A4-C2F9AFCA5F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E98DBC90-7784-3844-8982-23B1F8FD76BB}"/>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1E4AC66C-9790-9A43-B4E9-4FECD3C600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9D8CF-6DD3-C343-9B31-64C2C1C1F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 Bilgi Yer Tutucusu 7">
            <a:extLst>
              <a:ext uri="{FF2B5EF4-FFF2-40B4-BE49-F238E27FC236}">
                <a16:creationId xmlns:a16="http://schemas.microsoft.com/office/drawing/2014/main" id="{71D833C8-D05C-CE40-96A3-DA11AE6DF7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a:extLst>
              <a:ext uri="{FF2B5EF4-FFF2-40B4-BE49-F238E27FC236}">
                <a16:creationId xmlns:a16="http://schemas.microsoft.com/office/drawing/2014/main" id="{4438DDD3-0975-8940-B5C9-78C73E9521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3DF62-BC40-4042-B8A7-8B52BB657C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33349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DA6A0E-8827-461D-92FA-40AEC3674725}"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79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6B30B-6C06-4340-A432-DC519EE1FD4F}"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6574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11D183-A186-4750-985C-F7DEB0ED0BEA}"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5314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CC9E7-A140-4F4D-B8B2-88A364B9D73C}"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65386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DC13F-9768-47B0-A516-9A4EDDA02405}"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92976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F1DA0D-C48C-4DD4-A210-885F055FAAEF}"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52894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4A8CCD-F5AC-40AF-ACEC-39A84A7FC67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260373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57200" y="304800"/>
            <a:ext cx="8229600" cy="5207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a:solidFill>
                  <a:srgbClr val="FF0000"/>
                </a:solidFill>
              </a:defRPr>
            </a:lvl1pPr>
          </a:lstStyle>
          <a:p>
            <a:pPr lvl="0"/>
            <a:r>
              <a:rPr lang="en-US" dirty="0"/>
              <a:t>Click to edit Master title style</a:t>
            </a:r>
          </a:p>
        </p:txBody>
      </p:sp>
      <p:sp>
        <p:nvSpPr>
          <p:cNvPr id="8" name="Line 10"/>
          <p:cNvSpPr>
            <a:spLocks noChangeShapeType="1"/>
          </p:cNvSpPr>
          <p:nvPr userDrawn="1"/>
        </p:nvSpPr>
        <p:spPr bwMode="auto">
          <a:xfrm flipV="1">
            <a:off x="457200" y="889907"/>
            <a:ext cx="11029950" cy="24493"/>
          </a:xfrm>
          <a:prstGeom prst="line">
            <a:avLst/>
          </a:prstGeom>
          <a:ln>
            <a:solidFill>
              <a:srgbClr val="FF0000"/>
            </a:solidFill>
            <a:headEnd/>
            <a:tailEnd/>
          </a:ln>
        </p:spPr>
        <p:style>
          <a:lnRef idx="1">
            <a:schemeClr val="dk1"/>
          </a:lnRef>
          <a:fillRef idx="0">
            <a:schemeClr val="dk1"/>
          </a:fillRef>
          <a:effectRef idx="0">
            <a:schemeClr val="dk1"/>
          </a:effectRef>
          <a:fontRef idx="minor">
            <a:schemeClr val="tx1"/>
          </a:fontRef>
        </p:style>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244951890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757668-C679-4700-8888-8197E5B7C88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32020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DB3F0B-D1DC-45AA-931C-AE1E73F0632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5420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DC1CEBB-492E-DB4D-899A-6D9ECB91A22A}"/>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C02D95D-ADDA-444D-8DB5-B167065845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9D8CF-6DD3-C343-9B31-64C2C1C1F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 Bilgi Yer Tutucusu 3">
            <a:extLst>
              <a:ext uri="{FF2B5EF4-FFF2-40B4-BE49-F238E27FC236}">
                <a16:creationId xmlns:a16="http://schemas.microsoft.com/office/drawing/2014/main" id="{442C85BD-2D78-B543-A13A-7DDC5822C6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a:extLst>
              <a:ext uri="{FF2B5EF4-FFF2-40B4-BE49-F238E27FC236}">
                <a16:creationId xmlns:a16="http://schemas.microsoft.com/office/drawing/2014/main" id="{C0854731-7263-B24D-8B1D-676034649D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3DF62-BC40-4042-B8A7-8B52BB657C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24117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892873-1CF6-43F0-8939-24C22456E85E}"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4760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DA6A0E-8827-461D-92FA-40AEC3674725}"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06888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116B30B-6C06-4340-A432-DC519EE1FD4F}"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66782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11D183-A186-4750-985C-F7DEB0ED0BEA}"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05553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CC9E7-A140-4F4D-B8B2-88A364B9D73C}"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96175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7DC13F-9768-47B0-A516-9A4EDDA02405}"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79114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F1DA0D-C48C-4DD4-A210-885F055FAAEF}"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00177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27AF59-1D33-4AB0-9246-90B24A78DFFF}"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(2) Barlas Tolan, Toplum Bilimlerine Giriş, Feryal Matbaacılık, Ankara, 1991, S. 420.</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669550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1B76F5-1731-4E0B-863C-715966DD5F3D}"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(2) Barlas Tolan, Toplum Bilimlerine Giriş, Feryal Matbaacılık, Ankara, 1991, S. 420.</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9466333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816443-27BF-4E66-BE5C-C904C78101FA}"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(2) Barlas Tolan, Toplum Bilimlerine Giriş, Feryal Matbaacılık, Ankara, 1991, S. 420.</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9701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B209F59B-481A-6C42-A2E3-79F18118CA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9D8CF-6DD3-C343-9B31-64C2C1C1F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 Bilgi Yer Tutucusu 2">
            <a:extLst>
              <a:ext uri="{FF2B5EF4-FFF2-40B4-BE49-F238E27FC236}">
                <a16:creationId xmlns:a16="http://schemas.microsoft.com/office/drawing/2014/main" id="{88F621F8-C0CE-C24F-91D7-1935762803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a:extLst>
              <a:ext uri="{FF2B5EF4-FFF2-40B4-BE49-F238E27FC236}">
                <a16:creationId xmlns:a16="http://schemas.microsoft.com/office/drawing/2014/main" id="{E344E6A0-52F7-E647-8B27-211646EF3E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3DF62-BC40-4042-B8A7-8B52BB657C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686398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54F32-8FA3-4754-935C-E63904E102ED}"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(2) Barlas Tolan, Toplum Bilimlerine Giriş, Feryal Matbaacılık, Ankara, 1991, S. 420.</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3498910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F828C0-7336-491C-AA11-DDEC94BF8438}"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(2) Barlas Tolan, Toplum Bilimlerine Giriş, Feryal Matbaacılık, Ankara, 1991, S. 420.</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511786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B90701-408B-4DC9-B17A-B68E275C34C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(2) Barlas Tolan, Toplum Bilimlerine Giriş, Feryal Matbaacılık, Ankara, 1991, S. 420.</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290096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F5CA82-BA98-461A-B74C-10026D1DE67E}"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(2) Barlas Tolan, Toplum Bilimlerine Giriş, Feryal Matbaacılık, Ankara, 1991, S. 420.</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626223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B09503-9CE5-4733-B242-0214EF432F56}"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(2) Barlas Tolan, Toplum Bilimlerine Giriş, Feryal Matbaacılık, Ankara, 1991, S. 420.</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909681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A94FD-AC3B-4A90-B4B9-AEC965B8AFF5}"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(2) Barlas Tolan, Toplum Bilimlerine Giriş, Feryal Matbaacılık, Ankara, 1991, S. 420.</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598257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2DD17B-E1BD-4C2B-A0A6-103C2A57C274}"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(2) Barlas Tolan, Toplum Bilimlerine Giriş, Feryal Matbaacılık, Ankara, 1991, S. 420.</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301918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E7F583-3A70-4F94-8A05-2B8443632B98}"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(2) Barlas Tolan, Toplum Bilimlerine Giriş, Feryal Matbaacılık, Ankara, 1991, S. 420.</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355776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038AB7D-085B-C825-D6A4-41079B922A36}"/>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8AC37C41-DD4E-2429-C3C4-8A8DB194E8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048FD307-BCC0-2E37-EEA3-6927EF8E2E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67330A41-B99E-E193-188D-4671B50740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a:extLst>
              <a:ext uri="{FF2B5EF4-FFF2-40B4-BE49-F238E27FC236}">
                <a16:creationId xmlns:a16="http://schemas.microsoft.com/office/drawing/2014/main" id="{C91D81F2-799A-9F75-FF7F-F1DAD171F4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56181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CB1826B-9172-FB89-6D98-5FBB3B0C6978}"/>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45F01E3-160C-3F90-5692-72756B388CB0}"/>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F0B4E9A-1CAF-7C70-959C-67E575A02D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7F3F1EB5-0B2F-D13E-73D2-FC472B41D6E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a:extLst>
              <a:ext uri="{FF2B5EF4-FFF2-40B4-BE49-F238E27FC236}">
                <a16:creationId xmlns:a16="http://schemas.microsoft.com/office/drawing/2014/main" id="{CFFB7AAB-9994-B794-D48D-CB726BDB17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013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540E2B7A-3EC9-4AA9-AC2A-74F6144C712C}" type="datetimeFigureOut">
              <a:rPr lang="tr-TR" smtClean="0"/>
              <a:t>16.03.2026</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CC31ECE-AE73-41A2-B0D0-4E79F84AD10F}" type="slidenum">
              <a:rPr lang="tr-TR" smtClean="0"/>
              <a:t>‹#›</a:t>
            </a:fld>
            <a:endParaRPr lang="tr-TR"/>
          </a:p>
        </p:txBody>
      </p:sp>
    </p:spTree>
    <p:extLst>
      <p:ext uri="{BB962C8B-B14F-4D97-AF65-F5344CB8AC3E}">
        <p14:creationId xmlns:p14="http://schemas.microsoft.com/office/powerpoint/2010/main" val="3675510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B28E6A-9ED3-B446-860A-247E373E5C1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D556000-7D3E-D048-970B-5CCDDD2A3D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73138858-12B3-A045-9143-C433381A2B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7FE21E8-A171-4440-A6D2-51F783F0DC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9D8CF-6DD3-C343-9B31-64C2C1C1F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 Bilgi Yer Tutucusu 5">
            <a:extLst>
              <a:ext uri="{FF2B5EF4-FFF2-40B4-BE49-F238E27FC236}">
                <a16:creationId xmlns:a16="http://schemas.microsoft.com/office/drawing/2014/main" id="{C4663DCD-6622-E24E-95E9-E79BBD6689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a:extLst>
              <a:ext uri="{FF2B5EF4-FFF2-40B4-BE49-F238E27FC236}">
                <a16:creationId xmlns:a16="http://schemas.microsoft.com/office/drawing/2014/main" id="{189E8D8E-6D53-124F-8B17-C46408C8C8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3DF62-BC40-4042-B8A7-8B52BB657C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78965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C80AAB-36E4-FB87-26BC-4825367E31A2}"/>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76163B96-486A-AFF0-8ACE-01C79D74BA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240BA619-D878-4249-4C04-4F04199F07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3204212B-22E9-850A-3B75-9A832E5F93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a:extLst>
              <a:ext uri="{FF2B5EF4-FFF2-40B4-BE49-F238E27FC236}">
                <a16:creationId xmlns:a16="http://schemas.microsoft.com/office/drawing/2014/main" id="{891F52C6-EE87-02A4-23D9-771528AAE3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45519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7D5A54D-1EAB-8A40-39D1-C99C9248F60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F177D3B-A106-A8B5-FE88-F9D13D93D74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D8E58C31-6B52-F9DA-6326-F4FF925CFF3E}"/>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A3E460D5-2EA9-ED1A-DBD4-D80B4A965D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 Bilgi Yer Tutucusu 5">
            <a:extLst>
              <a:ext uri="{FF2B5EF4-FFF2-40B4-BE49-F238E27FC236}">
                <a16:creationId xmlns:a16="http://schemas.microsoft.com/office/drawing/2014/main" id="{6DFF2342-C356-6255-18F3-D11963E475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a:extLst>
              <a:ext uri="{FF2B5EF4-FFF2-40B4-BE49-F238E27FC236}">
                <a16:creationId xmlns:a16="http://schemas.microsoft.com/office/drawing/2014/main" id="{4C8515AF-6FD5-6E25-7A82-3A84508D0C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96567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9B27BF-44A4-F2F9-C89C-256F5CEE3ED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AD4B6B64-B1D6-0256-95BE-4F527DCEED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53141932-B687-86E3-63DD-C2AD1F2491A7}"/>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7B59FBF4-322E-BF59-F20B-133F75BAE1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A8979D7E-A2BC-B629-9002-2F9010703992}"/>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C06F66C4-7F7A-39C0-1F3A-E0D2815291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 Bilgi Yer Tutucusu 7">
            <a:extLst>
              <a:ext uri="{FF2B5EF4-FFF2-40B4-BE49-F238E27FC236}">
                <a16:creationId xmlns:a16="http://schemas.microsoft.com/office/drawing/2014/main" id="{43E4BE6F-10EB-B6C3-5CA6-5B01E1CF6A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a:extLst>
              <a:ext uri="{FF2B5EF4-FFF2-40B4-BE49-F238E27FC236}">
                <a16:creationId xmlns:a16="http://schemas.microsoft.com/office/drawing/2014/main" id="{7E4EA7D7-554F-8AED-ECEA-1DEC7474EB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469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566B1A-19C8-E56C-FBC9-904F22EC2052}"/>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5290A101-C04F-CF9B-D545-75C6B0E687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 Bilgi Yer Tutucusu 3">
            <a:extLst>
              <a:ext uri="{FF2B5EF4-FFF2-40B4-BE49-F238E27FC236}">
                <a16:creationId xmlns:a16="http://schemas.microsoft.com/office/drawing/2014/main" id="{A67033EF-820A-EF8C-F1EA-DFC243BE3F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a:extLst>
              <a:ext uri="{FF2B5EF4-FFF2-40B4-BE49-F238E27FC236}">
                <a16:creationId xmlns:a16="http://schemas.microsoft.com/office/drawing/2014/main" id="{18ABCAC4-E7CC-89F1-4CFC-B8AF7935B4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91666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6DDB3E07-41BE-B4A2-A745-849B451AEE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 Bilgi Yer Tutucusu 2">
            <a:extLst>
              <a:ext uri="{FF2B5EF4-FFF2-40B4-BE49-F238E27FC236}">
                <a16:creationId xmlns:a16="http://schemas.microsoft.com/office/drawing/2014/main" id="{6F21026A-3281-70FA-6161-52B4D7B92E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a:extLst>
              <a:ext uri="{FF2B5EF4-FFF2-40B4-BE49-F238E27FC236}">
                <a16:creationId xmlns:a16="http://schemas.microsoft.com/office/drawing/2014/main" id="{5ECB88F5-9F0D-EAC7-5785-EB6D8B01AD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87905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468686-E164-A212-90E7-F356A0AD1BE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15C78420-987C-772C-9F88-0DA0F27DF9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57762E00-6CE4-C50A-BBA1-B5421BF9E3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45D440F-9502-F4F3-7C21-C307191699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 Bilgi Yer Tutucusu 5">
            <a:extLst>
              <a:ext uri="{FF2B5EF4-FFF2-40B4-BE49-F238E27FC236}">
                <a16:creationId xmlns:a16="http://schemas.microsoft.com/office/drawing/2014/main" id="{9BD7A33D-7F6F-D46E-615C-655D43F998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a:extLst>
              <a:ext uri="{FF2B5EF4-FFF2-40B4-BE49-F238E27FC236}">
                <a16:creationId xmlns:a16="http://schemas.microsoft.com/office/drawing/2014/main" id="{ABA6A39A-086C-449A-567C-5999181E7B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49810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725B96-BC7B-4182-8D64-43BFDB76DB2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15B2A352-91C5-3B2F-D5AC-C313C63FAD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02015588-9878-F99A-0E54-DCCED4C8ED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F9265608-BE15-65AB-9F67-F5CAB020BE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 Bilgi Yer Tutucusu 5">
            <a:extLst>
              <a:ext uri="{FF2B5EF4-FFF2-40B4-BE49-F238E27FC236}">
                <a16:creationId xmlns:a16="http://schemas.microsoft.com/office/drawing/2014/main" id="{8F3902AC-23F2-AE08-9544-742E6E3065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a:extLst>
              <a:ext uri="{FF2B5EF4-FFF2-40B4-BE49-F238E27FC236}">
                <a16:creationId xmlns:a16="http://schemas.microsoft.com/office/drawing/2014/main" id="{FE4C7C07-2838-4425-E59E-D7012E3789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35520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0F9C6E-3EF3-C72B-4474-250D77DC0CB5}"/>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01DCF650-DDE8-EDD5-C33C-5A3319ED5549}"/>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B6A8891-01FF-5EA9-94B3-03977669A8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7115C582-0D58-D65E-3977-C07C084A79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a:extLst>
              <a:ext uri="{FF2B5EF4-FFF2-40B4-BE49-F238E27FC236}">
                <a16:creationId xmlns:a16="http://schemas.microsoft.com/office/drawing/2014/main" id="{F00B9942-6135-34CA-5928-85AD0607E1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03448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A039699E-6C02-558D-DB67-8F5CC782FA5C}"/>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7F401ED1-7886-BB16-DC3A-5B1DA39D78A5}"/>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9C90792-CB1E-6C2F-EE7B-58739FD6F6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ACC5E498-3DD3-1068-E6D8-B877CDDF66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a:extLst>
              <a:ext uri="{FF2B5EF4-FFF2-40B4-BE49-F238E27FC236}">
                <a16:creationId xmlns:a16="http://schemas.microsoft.com/office/drawing/2014/main" id="{BF7449E9-F937-7053-3EC5-5D060052F4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68659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758530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DAAF54-0BE1-164F-ABDD-01B1DB8ABA5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71D2B423-698F-AF45-B762-79BD6950F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6A339FB0-C557-E24B-990C-719EE522BD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0734BA23-B30F-7241-AFC7-58A3A442E99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9D8CF-6DD3-C343-9B31-64C2C1C1F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 Bilgi Yer Tutucusu 5">
            <a:extLst>
              <a:ext uri="{FF2B5EF4-FFF2-40B4-BE49-F238E27FC236}">
                <a16:creationId xmlns:a16="http://schemas.microsoft.com/office/drawing/2014/main" id="{AACA659B-28A7-5E4D-80D6-18B584E0E7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a:extLst>
              <a:ext uri="{FF2B5EF4-FFF2-40B4-BE49-F238E27FC236}">
                <a16:creationId xmlns:a16="http://schemas.microsoft.com/office/drawing/2014/main" id="{E4774D25-DB2C-4743-A01D-CAFC776C81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3DF62-BC40-4042-B8A7-8B52BB657C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8590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35487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620880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3FE6F0D-9F4D-C641-A157-1C31202949AB}"/>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1E56E336-F18C-294F-AF5B-046CCD6D096B}"/>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3F7658E-9E2A-9345-B38D-4A5D3705D0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9D8CF-6DD3-C343-9B31-64C2C1C1F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CBAF0F60-EA1F-0B4C-9C13-D865BA6026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a:extLst>
              <a:ext uri="{FF2B5EF4-FFF2-40B4-BE49-F238E27FC236}">
                <a16:creationId xmlns:a16="http://schemas.microsoft.com/office/drawing/2014/main" id="{BF1D17F4-CBF1-D34B-8DBC-027EE024AF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3DF62-BC40-4042-B8A7-8B52BB657C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4697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CCB2B2F9-6B82-484F-9CE4-D08450F177B4}"/>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E61F8EEF-E0A0-3D42-8DB6-1213F40F9EBC}"/>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7F9409E-534C-BD4B-9D32-A0685144FDC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9D8CF-6DD3-C343-9B31-64C2C1C1F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08D1FE2F-DBE2-0247-BF68-97EDBF8D48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a:extLst>
              <a:ext uri="{FF2B5EF4-FFF2-40B4-BE49-F238E27FC236}">
                <a16:creationId xmlns:a16="http://schemas.microsoft.com/office/drawing/2014/main" id="{274B3CE9-4E75-104D-BC91-F35CD81619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3DF62-BC40-4042-B8A7-8B52BB657C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2505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tx1"/>
                </a:solidFill>
              </a:defRPr>
            </a:lvl1pPr>
          </a:lstStyle>
          <a:p>
            <a:r>
              <a:rPr lang="tr-TR"/>
              <a:t>Resim eklemek için simgeye tıklayın</a:t>
            </a:r>
            <a:endParaRPr lang="en-IN" dirty="0"/>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IN" dirty="0"/>
              <a:t>Click To Edit Master Title Style</a:t>
            </a:r>
            <a:endParaRPr lang="en-US" dirty="0"/>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accent6"/>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en-IN" dirty="0"/>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760042"/>
      </p:ext>
    </p:extLst>
  </p:cSld>
  <p:clrMapOvr>
    <a:masterClrMapping/>
  </p:clrMapOvr>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96915"/>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IN" dirty="0"/>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686" y="-6"/>
            <a:ext cx="10352314" cy="563880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00" y="5047077"/>
            <a:ext cx="1524574" cy="1803400"/>
          </a:xfrm>
          <a:prstGeom prst="line">
            <a:avLst/>
          </a:prstGeom>
          <a:ln>
            <a:solidFill>
              <a:srgbClr val="EAB200"/>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563477"/>
            <a:ext cx="7342631" cy="608895"/>
          </a:xfrm>
          <a:prstGeom prst="rect">
            <a:avLst/>
          </a:prstGeom>
        </p:spPr>
        <p:txBody>
          <a:bodyPr/>
          <a:lstStyle>
            <a:lvl1pPr marL="0" indent="0">
              <a:buNone/>
              <a:defRPr sz="2000" spc="300">
                <a:solidFill>
                  <a:schemeClr val="accent6"/>
                </a:solidFill>
              </a:defRPr>
            </a:lvl1pPr>
            <a:lvl2pPr marL="457200" indent="0">
              <a:buNone/>
              <a:defRPr/>
            </a:lvl2pPr>
          </a:lstStyle>
          <a:p>
            <a:pPr lvl="0"/>
            <a:r>
              <a:rPr lang="en-US" dirty="0"/>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378" y="1308484"/>
            <a:ext cx="7342622" cy="1215566"/>
          </a:xfrm>
          <a:prstGeom prst="rect">
            <a:avLst/>
          </a:prstGeom>
        </p:spPr>
        <p:txBody>
          <a:bodyPr anchor="b">
            <a:normAutofit/>
          </a:bodyPr>
          <a:lstStyle>
            <a:lvl1pPr>
              <a:defRPr sz="4400" b="1">
                <a:solidFill>
                  <a:schemeClr val="accent1"/>
                </a:solidFill>
              </a:defRPr>
            </a:lvl1pPr>
          </a:lstStyle>
          <a:p>
            <a:r>
              <a:rPr lang="en-US" dirty="0"/>
              <a:t>Click to Edit </a:t>
            </a:r>
            <a:br>
              <a:rPr lang="en-US" dirty="0"/>
            </a:br>
            <a:r>
              <a:rPr lang="en-US" dirty="0"/>
              <a:t>Master Title Style </a:t>
            </a:r>
            <a:endParaRPr lang="en-IN" dirty="0"/>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0" y="0"/>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chemeClr val="bg1">
              <a:lumMod val="85000"/>
            </a:schemeClr>
          </a:solidFill>
        </p:spPr>
        <p:txBody>
          <a:bodyPr wrap="square" anchor="ctr">
            <a:noAutofit/>
          </a:bodyPr>
          <a:lstStyle>
            <a:lvl1pPr marL="0" indent="0" algn="ctr">
              <a:buNone/>
              <a:defRPr>
                <a:solidFill>
                  <a:schemeClr val="tx1"/>
                </a:solidFill>
              </a:defRPr>
            </a:lvl1pPr>
          </a:lstStyle>
          <a:p>
            <a:r>
              <a:rPr lang="tr-TR"/>
              <a:t>Resim eklemek için simgeye tıklayın</a:t>
            </a:r>
            <a:endParaRPr lang="en-IN" dirty="0"/>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Add a footer</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1671392"/>
      </p:ext>
    </p:extLst>
  </p:cSld>
  <p:clrMapOvr>
    <a:masterClrMapping/>
  </p:clrMapOvr>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5561077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765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8" name="Rectangle 7">
            <a:extLst>
              <a:ext uri="{FF2B5EF4-FFF2-40B4-BE49-F238E27FC236}">
                <a16:creationId xmlns:a16="http://schemas.microsoft.com/office/drawing/2014/main" id="{EE194F9D-92C5-494D-A71F-52F797241779}"/>
              </a:ext>
            </a:extLst>
          </p:cNvPr>
          <p:cNvSpPr/>
          <p:nvPr userDrawn="1"/>
        </p:nvSpPr>
        <p:spPr>
          <a:xfrm>
            <a:off x="0" y="6578220"/>
            <a:ext cx="12192000" cy="279780"/>
          </a:xfrm>
          <a:prstGeom prst="rect">
            <a:avLst/>
          </a:prstGeom>
          <a:solidFill>
            <a:srgbClr val="354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F965DE85-99CD-45CA-B40D-D66A355C3F59}"/>
              </a:ext>
            </a:extLst>
          </p:cNvPr>
          <p:cNvSpPr/>
          <p:nvPr userDrawn="1"/>
        </p:nvSpPr>
        <p:spPr>
          <a:xfrm rot="3273252" flipH="1">
            <a:off x="-161265" y="292024"/>
            <a:ext cx="1754569" cy="530186"/>
          </a:xfrm>
          <a:custGeom>
            <a:avLst/>
            <a:gdLst>
              <a:gd name="connsiteX0" fmla="*/ 2141990 w 2204904"/>
              <a:gd name="connsiteY0" fmla="*/ 577887 h 666266"/>
              <a:gd name="connsiteX1" fmla="*/ 2204904 w 2204904"/>
              <a:gd name="connsiteY1" fmla="*/ 666266 h 666266"/>
              <a:gd name="connsiteX2" fmla="*/ 1379318 w 2204904"/>
              <a:gd name="connsiteY2" fmla="*/ 666266 h 666266"/>
              <a:gd name="connsiteX3" fmla="*/ 1335129 w 2204904"/>
              <a:gd name="connsiteY3" fmla="*/ 622077 h 666266"/>
              <a:gd name="connsiteX4" fmla="*/ 1379318 w 2204904"/>
              <a:gd name="connsiteY4" fmla="*/ 577887 h 666266"/>
              <a:gd name="connsiteX5" fmla="*/ 1936301 w 2204904"/>
              <a:gd name="connsiteY5" fmla="*/ 288944 h 666266"/>
              <a:gd name="connsiteX6" fmla="*/ 1999215 w 2204904"/>
              <a:gd name="connsiteY6" fmla="*/ 377322 h 666266"/>
              <a:gd name="connsiteX7" fmla="*/ 711754 w 2204904"/>
              <a:gd name="connsiteY7" fmla="*/ 377322 h 666266"/>
              <a:gd name="connsiteX8" fmla="*/ 667564 w 2204904"/>
              <a:gd name="connsiteY8" fmla="*/ 333133 h 666266"/>
              <a:gd name="connsiteX9" fmla="*/ 711754 w 2204904"/>
              <a:gd name="connsiteY9" fmla="*/ 288944 h 666266"/>
              <a:gd name="connsiteX10" fmla="*/ 1730611 w 2204904"/>
              <a:gd name="connsiteY10" fmla="*/ 0 h 666266"/>
              <a:gd name="connsiteX11" fmla="*/ 1793525 w 2204904"/>
              <a:gd name="connsiteY11" fmla="*/ 88378 h 666266"/>
              <a:gd name="connsiteX12" fmla="*/ 44189 w 2204904"/>
              <a:gd name="connsiteY12" fmla="*/ 88378 h 666266"/>
              <a:gd name="connsiteX13" fmla="*/ 0 w 2204904"/>
              <a:gd name="connsiteY13" fmla="*/ 44189 h 666266"/>
              <a:gd name="connsiteX14" fmla="*/ 44190 w 2204904"/>
              <a:gd name="connsiteY14" fmla="*/ 0 h 66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04904" h="666266">
                <a:moveTo>
                  <a:pt x="2141990" y="577887"/>
                </a:moveTo>
                <a:lnTo>
                  <a:pt x="2204904" y="666266"/>
                </a:lnTo>
                <a:lnTo>
                  <a:pt x="1379318" y="666266"/>
                </a:lnTo>
                <a:cubicBezTo>
                  <a:pt x="1354913" y="666266"/>
                  <a:pt x="1335129" y="646482"/>
                  <a:pt x="1335129" y="622077"/>
                </a:cubicBezTo>
                <a:cubicBezTo>
                  <a:pt x="1335129" y="597671"/>
                  <a:pt x="1354913" y="577888"/>
                  <a:pt x="1379318" y="577887"/>
                </a:cubicBezTo>
                <a:close/>
                <a:moveTo>
                  <a:pt x="1936301" y="288944"/>
                </a:moveTo>
                <a:lnTo>
                  <a:pt x="1999215" y="377322"/>
                </a:lnTo>
                <a:lnTo>
                  <a:pt x="711754" y="377322"/>
                </a:lnTo>
                <a:cubicBezTo>
                  <a:pt x="687349" y="377322"/>
                  <a:pt x="667564" y="357538"/>
                  <a:pt x="667564" y="333133"/>
                </a:cubicBezTo>
                <a:cubicBezTo>
                  <a:pt x="667564" y="308728"/>
                  <a:pt x="687348" y="288944"/>
                  <a:pt x="711754" y="288944"/>
                </a:cubicBezTo>
                <a:close/>
                <a:moveTo>
                  <a:pt x="1730611" y="0"/>
                </a:moveTo>
                <a:lnTo>
                  <a:pt x="1793525" y="88378"/>
                </a:lnTo>
                <a:lnTo>
                  <a:pt x="44189" y="88378"/>
                </a:lnTo>
                <a:cubicBezTo>
                  <a:pt x="19785" y="88379"/>
                  <a:pt x="1" y="68594"/>
                  <a:pt x="0" y="44189"/>
                </a:cubicBezTo>
                <a:cubicBezTo>
                  <a:pt x="0" y="19783"/>
                  <a:pt x="19784" y="0"/>
                  <a:pt x="44190" y="0"/>
                </a:cubicBezTo>
                <a:close/>
              </a:path>
            </a:pathLst>
          </a:custGeom>
          <a:solidFill>
            <a:srgbClr val="3544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3976555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tr-TR"/>
              <a:t>Asıl başlık stili için tıklatın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104378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540E2B7A-3EC9-4AA9-AC2A-74F6144C712C}" type="datetimeFigureOut">
              <a:rPr lang="tr-TR" smtClean="0"/>
              <a:t>16.03.2026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CC31ECE-AE73-41A2-B0D0-4E79F84AD10F}" type="slidenum">
              <a:rPr lang="tr-TR" smtClean="0"/>
              <a:t>‹#›</a:t>
            </a:fld>
            <a:endParaRPr lang="tr-TR"/>
          </a:p>
        </p:txBody>
      </p:sp>
    </p:spTree>
    <p:extLst>
      <p:ext uri="{BB962C8B-B14F-4D97-AF65-F5344CB8AC3E}">
        <p14:creationId xmlns:p14="http://schemas.microsoft.com/office/powerpoint/2010/main" val="8244956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085252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tr-TR"/>
              <a:t>Asıl başlık stili için tıklatın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200" b="0" i="0" u="none" strike="noStrike" kern="1200" cap="none" spc="0" normalizeH="0" baseline="0" noProof="0" dirty="0">
                <a:ln>
                  <a:noFill/>
                </a:ln>
                <a:solidFill>
                  <a:srgbClr val="EDECEB"/>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200" b="0" i="0" u="none" strike="noStrike" kern="1200" cap="none" spc="0" normalizeH="0" baseline="0" noProof="0" dirty="0">
              <a:ln>
                <a:noFill/>
              </a:ln>
              <a:solidFill>
                <a:srgbClr val="EDECEB"/>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DECEB"/>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200" b="0" i="0" u="none" strike="noStrike" kern="1200" cap="none" spc="0" normalizeH="0" baseline="0" noProof="0" dirty="0">
                <a:ln>
                  <a:noFill/>
                </a:ln>
                <a:solidFill>
                  <a:srgbClr val="EDECEB"/>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EDECEB"/>
              </a:solidFill>
              <a:effectLst/>
              <a:uLnTx/>
              <a:uFillTx/>
              <a:latin typeface="Franklin Gothic Book" panose="020B0503020102020204"/>
              <a:ea typeface="+mn-ea"/>
              <a:cs typeface="+mn-cs"/>
            </a:endParaRP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76426448"/>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tr-TR"/>
              <a:t>Asıl başlık stili için tıklatın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49923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tr-TR"/>
              <a:t>Asıl başlık stili için tıklatın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4987952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1092687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5540129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tr-TR"/>
              <a:t>Asıl başlık stili için tıklatın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873042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79389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9872464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3/16/2026</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999232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540E2B7A-3EC9-4AA9-AC2A-74F6144C712C}" type="datetimeFigureOut">
              <a:rPr lang="tr-TR" smtClean="0"/>
              <a:t>16.03.2026</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CC31ECE-AE73-41A2-B0D0-4E79F84AD10F}" type="slidenum">
              <a:rPr lang="tr-TR" smtClean="0"/>
              <a:t>‹#›</a:t>
            </a:fld>
            <a:endParaRPr lang="tr-TR"/>
          </a:p>
        </p:txBody>
      </p:sp>
    </p:spTree>
    <p:extLst>
      <p:ext uri="{BB962C8B-B14F-4D97-AF65-F5344CB8AC3E}">
        <p14:creationId xmlns:p14="http://schemas.microsoft.com/office/powerpoint/2010/main" val="37948193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914400" y="2130426"/>
            <a:ext cx="10363200" cy="1470025"/>
          </a:xfrm>
        </p:spPr>
        <p:txBody>
          <a:bodyPr/>
          <a:lstStyle/>
          <a:p>
            <a:r>
              <a:rPr lang="tr-TR"/>
              <a:t>Asıl başlık stili için tıklatın</a:t>
            </a:r>
          </a:p>
        </p:txBody>
      </p:sp>
      <p:sp>
        <p:nvSpPr>
          <p:cNvPr id="3" name="Alt Başlı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EB6E2-F8F5-492C-B0F3-BF74836B2945}"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0FFDF-780B-4437-9AEB-27FAD493D945}"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64476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EB6E2-F8F5-492C-B0F3-BF74836B2945}"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0FFDF-780B-4437-9AEB-27FAD493D945}"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44901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963084" y="4406901"/>
            <a:ext cx="103632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EB6E2-F8F5-492C-B0F3-BF74836B2945}"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0FFDF-780B-4437-9AEB-27FAD493D945}"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11788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EB6E2-F8F5-492C-B0F3-BF74836B2945}"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0FFDF-780B-4437-9AEB-27FAD493D945}"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3778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EB6E2-F8F5-492C-B0F3-BF74836B2945}"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0FFDF-780B-4437-9AEB-27FAD493D945}"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20237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EB6E2-F8F5-492C-B0F3-BF74836B2945}"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0FFDF-780B-4437-9AEB-27FAD493D945}"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678858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EB6E2-F8F5-492C-B0F3-BF74836B2945}"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0FFDF-780B-4437-9AEB-27FAD493D945}"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43496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1" y="273050"/>
            <a:ext cx="4011084"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EB6E2-F8F5-492C-B0F3-BF74836B2945}"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0FFDF-780B-4437-9AEB-27FAD493D945}"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89009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2389717" y="4800600"/>
            <a:ext cx="73152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EB6E2-F8F5-492C-B0F3-BF74836B2945}"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0FFDF-780B-4437-9AEB-27FAD493D945}"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502481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EB6E2-F8F5-492C-B0F3-BF74836B2945}"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0FFDF-780B-4437-9AEB-27FAD493D945}"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5998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540E2B7A-3EC9-4AA9-AC2A-74F6144C712C}" type="datetimeFigureOut">
              <a:rPr lang="tr-TR" smtClean="0"/>
              <a:t>16.03.2026</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BCC31ECE-AE73-41A2-B0D0-4E79F84AD10F}" type="slidenum">
              <a:rPr lang="tr-TR" smtClean="0"/>
              <a:t>‹#›</a:t>
            </a:fld>
            <a:endParaRPr lang="tr-TR"/>
          </a:p>
        </p:txBody>
      </p:sp>
    </p:spTree>
    <p:extLst>
      <p:ext uri="{BB962C8B-B14F-4D97-AF65-F5344CB8AC3E}">
        <p14:creationId xmlns:p14="http://schemas.microsoft.com/office/powerpoint/2010/main" val="11098004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839200" y="274639"/>
            <a:ext cx="27432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609600" y="274639"/>
            <a:ext cx="80264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CEB6E2-F8F5-492C-B0F3-BF74836B2945}"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0FFDF-780B-4437-9AEB-27FAD493D945}"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6028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İçindekiler">
    <p:spTree>
      <p:nvGrpSpPr>
        <p:cNvPr id="1" name=""/>
        <p:cNvGrpSpPr/>
        <p:nvPr/>
      </p:nvGrpSpPr>
      <p:grpSpPr>
        <a:xfrm>
          <a:off x="0" y="0"/>
          <a:ext cx="0" cy="0"/>
          <a:chOff x="0" y="0"/>
          <a:chExt cx="0" cy="0"/>
        </a:xfrm>
      </p:grpSpPr>
      <p:pic>
        <p:nvPicPr>
          <p:cNvPr id="9" name="Picture 4" descr="Untitled-2-05.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7201" y="82550"/>
            <a:ext cx="1354667" cy="1016000"/>
          </a:xfrm>
          <a:prstGeom prst="rect">
            <a:avLst/>
          </a:prstGeom>
        </p:spPr>
      </p:pic>
      <p:sp>
        <p:nvSpPr>
          <p:cNvPr id="10" name="Rectangle 6"/>
          <p:cNvSpPr/>
          <p:nvPr userDrawn="1"/>
        </p:nvSpPr>
        <p:spPr>
          <a:xfrm>
            <a:off x="0" y="6809743"/>
            <a:ext cx="12192000" cy="45719"/>
          </a:xfrm>
          <a:prstGeom prst="rect">
            <a:avLst/>
          </a:prstGeom>
          <a:solidFill>
            <a:srgbClr val="435E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7"/>
          <p:cNvSpPr/>
          <p:nvPr userDrawn="1"/>
        </p:nvSpPr>
        <p:spPr>
          <a:xfrm>
            <a:off x="0" y="1579848"/>
            <a:ext cx="12192000" cy="45719"/>
          </a:xfrm>
          <a:prstGeom prst="rect">
            <a:avLst/>
          </a:prstGeom>
          <a:solidFill>
            <a:srgbClr val="F9D70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Unvan 15"/>
          <p:cNvSpPr>
            <a:spLocks noGrp="1"/>
          </p:cNvSpPr>
          <p:nvPr>
            <p:ph type="title" hasCustomPrompt="1"/>
          </p:nvPr>
        </p:nvSpPr>
        <p:spPr>
          <a:xfrm>
            <a:off x="518824" y="946946"/>
            <a:ext cx="10168003" cy="584775"/>
          </a:xfrm>
        </p:spPr>
        <p:txBody>
          <a:bodyPr wrap="square" anchor="b">
            <a:spAutoFit/>
          </a:bodyPr>
          <a:lstStyle>
            <a:lvl1pPr>
              <a:lnSpc>
                <a:spcPct val="100000"/>
              </a:lnSpc>
              <a:defRPr sz="3200">
                <a:solidFill>
                  <a:srgbClr val="435E23"/>
                </a:solidFill>
                <a:latin typeface="Arial" panose="020B0604020202020204" pitchFamily="34" charset="0"/>
                <a:cs typeface="Arial" panose="020B0604020202020204" pitchFamily="34" charset="0"/>
              </a:defRPr>
            </a:lvl1pPr>
          </a:lstStyle>
          <a:p>
            <a:r>
              <a:rPr lang="tr-TR" dirty="0"/>
              <a:t>Dersin Bölüm Başlığını Yazınız</a:t>
            </a:r>
          </a:p>
        </p:txBody>
      </p:sp>
      <p:sp>
        <p:nvSpPr>
          <p:cNvPr id="12" name="Content Placeholder 2"/>
          <p:cNvSpPr>
            <a:spLocks noGrp="1"/>
          </p:cNvSpPr>
          <p:nvPr>
            <p:ph sz="quarter" idx="10" hasCustomPrompt="1"/>
          </p:nvPr>
        </p:nvSpPr>
        <p:spPr>
          <a:xfrm>
            <a:off x="232921" y="1795383"/>
            <a:ext cx="11768579" cy="4513343"/>
          </a:xfrm>
        </p:spPr>
        <p:txBody>
          <a:bodyPr vert="horz" wrap="square" lIns="91440" tIns="45720" rIns="91440" bIns="45720" rtlCol="0" anchor="t" anchorCtr="0">
            <a:normAutofit/>
          </a:bodyPr>
          <a:lstStyle>
            <a:lvl1pPr algn="l">
              <a:buFont typeface="Arial" panose="020B0604020202020204" pitchFamily="34" charset="0"/>
              <a:buChar char="•"/>
              <a:defRPr lang="tr-TR" sz="2200" baseline="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l">
              <a:lnSpc>
                <a:spcPct val="120000"/>
              </a:lnSpc>
            </a:pPr>
            <a:r>
              <a:rPr lang="tr-TR" dirty="0"/>
              <a:t>Konu başlığı</a:t>
            </a:r>
          </a:p>
          <a:p>
            <a:pPr marL="342900" lvl="0" indent="-342900" algn="l">
              <a:lnSpc>
                <a:spcPct val="120000"/>
              </a:lnSpc>
            </a:pPr>
            <a:r>
              <a:rPr lang="tr-TR" dirty="0"/>
              <a:t>Konu başlığı</a:t>
            </a:r>
          </a:p>
          <a:p>
            <a:pPr marL="342900" lvl="0" indent="-342900" algn="l">
              <a:lnSpc>
                <a:spcPct val="120000"/>
              </a:lnSpc>
            </a:pPr>
            <a:r>
              <a:rPr lang="tr-TR" dirty="0"/>
              <a:t>Konu başlığı</a:t>
            </a:r>
          </a:p>
          <a:p>
            <a:pPr marL="342900" lvl="0" indent="-342900" algn="l">
              <a:lnSpc>
                <a:spcPct val="120000"/>
              </a:lnSpc>
            </a:pPr>
            <a:r>
              <a:rPr lang="tr-TR" dirty="0"/>
              <a:t>Konu başlığı</a:t>
            </a:r>
          </a:p>
          <a:p>
            <a:pPr marL="342900" lvl="0" indent="-342900" algn="l">
              <a:lnSpc>
                <a:spcPct val="120000"/>
              </a:lnSpc>
            </a:pPr>
            <a:endParaRPr lang="tr-TR" dirty="0"/>
          </a:p>
        </p:txBody>
      </p:sp>
      <p:sp>
        <p:nvSpPr>
          <p:cNvPr id="14" name="Slide Number Placeholder 6"/>
          <p:cNvSpPr>
            <a:spLocks noGrp="1"/>
          </p:cNvSpPr>
          <p:nvPr>
            <p:ph type="sldNum" sz="quarter" idx="13"/>
          </p:nvPr>
        </p:nvSpPr>
        <p:spPr>
          <a:xfrm>
            <a:off x="11256723" y="6356352"/>
            <a:ext cx="948845" cy="365125"/>
          </a:xfrm>
          <a:prstGeom prst="rect">
            <a:avLst/>
          </a:prstGeom>
          <a:noFill/>
        </p:spPr>
        <p:txBody>
          <a:bodyPr/>
          <a:lstStyle>
            <a:lvl1pPr algn="l">
              <a:defRPr sz="1800">
                <a:solidFill>
                  <a:schemeClr val="tx1">
                    <a:lumMod val="65000"/>
                    <a:lumOff val="3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E6AA186-9BDC-43F2-8CB7-BFB6CE2B9968}" type="slidenum">
              <a:rPr kumimoji="0" lang="tr-TR" sz="1800" b="0" i="0" u="none" strike="noStrike" kern="1200" cap="none" spc="0" normalizeH="0" baseline="0" noProof="0" smtClean="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r-TR"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cxnSp>
        <p:nvCxnSpPr>
          <p:cNvPr id="8" name="Straight Connector 7"/>
          <p:cNvCxnSpPr/>
          <p:nvPr userDrawn="1"/>
        </p:nvCxnSpPr>
        <p:spPr>
          <a:xfrm>
            <a:off x="0" y="6317747"/>
            <a:ext cx="12192000" cy="0"/>
          </a:xfrm>
          <a:prstGeom prst="line">
            <a:avLst/>
          </a:prstGeom>
          <a:ln>
            <a:solidFill>
              <a:srgbClr val="F9D702"/>
            </a:solidFill>
            <a:prstDash val="soli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297716310"/>
      </p:ext>
    </p:extLst>
  </p:cSld>
  <p:clrMapOvr>
    <a:masterClrMapping/>
  </p:clrMapOvr>
  <p:extLst>
    <p:ext uri="{DCECCB84-F9BA-43D5-87BE-67443E8EF086}">
      <p15:sldGuideLst xmlns:p15="http://schemas.microsoft.com/office/powerpoint/2012/main">
        <p15:guide id="1" pos="90">
          <p15:clr>
            <a:srgbClr val="FBAE40"/>
          </p15:clr>
        </p15:guide>
        <p15:guide id="2" pos="567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CBCFE7-F8F4-4696-8723-D2B979C2B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24C8-8B58-4313-934C-32650AE1E3C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13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CBCFE7-F8F4-4696-8723-D2B979C2B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24C8-8B58-4313-934C-32650AE1E3C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7290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CBCFE7-F8F4-4696-8723-D2B979C2B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24C8-8B58-4313-934C-32650AE1E3C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7584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CBCFE7-F8F4-4696-8723-D2B979C2B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24C8-8B58-4313-934C-32650AE1E3C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8899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CBCFE7-F8F4-4696-8723-D2B979C2B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24C8-8B58-4313-934C-32650AE1E3C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4196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CBCFE7-F8F4-4696-8723-D2B979C2B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24C8-8B58-4313-934C-32650AE1E3C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8874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CBCFE7-F8F4-4696-8723-D2B979C2B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24C8-8B58-4313-934C-32650AE1E3C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2803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CBCFE7-F8F4-4696-8723-D2B979C2B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24C8-8B58-4313-934C-32650AE1E3C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826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40E2B7A-3EC9-4AA9-AC2A-74F6144C712C}" type="datetimeFigureOut">
              <a:rPr lang="tr-TR" smtClean="0"/>
              <a:t>16.03.2026</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BCC31ECE-AE73-41A2-B0D0-4E79F84AD10F}" type="slidenum">
              <a:rPr lang="tr-TR" smtClean="0"/>
              <a:t>‹#›</a:t>
            </a:fld>
            <a:endParaRPr lang="tr-TR"/>
          </a:p>
        </p:txBody>
      </p:sp>
    </p:spTree>
    <p:extLst>
      <p:ext uri="{BB962C8B-B14F-4D97-AF65-F5344CB8AC3E}">
        <p14:creationId xmlns:p14="http://schemas.microsoft.com/office/powerpoint/2010/main" val="30122388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CBCFE7-F8F4-4696-8723-D2B979C2B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24C8-8B58-4313-934C-32650AE1E3C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3953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CBCFE7-F8F4-4696-8723-D2B979C2B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24C8-8B58-4313-934C-32650AE1E3C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862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CBCFE7-F8F4-4696-8723-D2B979C2B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B24C8-8B58-4313-934C-32650AE1E3C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2215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27AF59-1D33-4AB0-9246-90B24A78DFFF}"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201475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1B76F5-1731-4E0B-863C-715966DD5F3D}"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27006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816443-27BF-4E66-BE5C-C904C78101FA}"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70698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54F32-8FA3-4754-935C-E63904E102ED}"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80423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F828C0-7336-491C-AA11-DDEC94BF8438}"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448366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B90701-408B-4DC9-B17A-B68E275C34C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27878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F5CA82-BA98-461A-B74C-10026D1DE67E}"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8254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540E2B7A-3EC9-4AA9-AC2A-74F6144C712C}" type="datetimeFigureOut">
              <a:rPr lang="tr-TR" smtClean="0"/>
              <a:t>16.03.2026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CC31ECE-AE73-41A2-B0D0-4E79F84AD10F}" type="slidenum">
              <a:rPr lang="tr-TR" smtClean="0"/>
              <a:t>‹#›</a:t>
            </a:fld>
            <a:endParaRPr lang="tr-TR"/>
          </a:p>
        </p:txBody>
      </p:sp>
    </p:spTree>
    <p:extLst>
      <p:ext uri="{BB962C8B-B14F-4D97-AF65-F5344CB8AC3E}">
        <p14:creationId xmlns:p14="http://schemas.microsoft.com/office/powerpoint/2010/main" val="31246681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B09503-9CE5-4733-B242-0214EF432F56}"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1481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A94FD-AC3B-4A90-B4B9-AEC965B8AFF5}"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41169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2DD17B-E1BD-4C2B-A0A6-103C2A57C274}"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53627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E7F583-3A70-4F94-8A05-2B8443632B98}"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15494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27AF59-1D33-4AB0-9246-90B24A78DFFF}"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8153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1B76F5-1731-4E0B-863C-715966DD5F3D}"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36299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816443-27BF-4E66-BE5C-C904C78101FA}"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29331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54F32-8FA3-4754-935C-E63904E102ED}"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63839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F828C0-7336-491C-AA11-DDEC94BF8438}"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11264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B90701-408B-4DC9-B17A-B68E275C34C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1677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540E2B7A-3EC9-4AA9-AC2A-74F6144C712C}" type="datetimeFigureOut">
              <a:rPr lang="tr-TR" smtClean="0"/>
              <a:t>16.03.2026</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CC31ECE-AE73-41A2-B0D0-4E79F84AD10F}" type="slidenum">
              <a:rPr lang="tr-TR" smtClean="0"/>
              <a:t>‹#›</a:t>
            </a:fld>
            <a:endParaRPr lang="tr-TR"/>
          </a:p>
        </p:txBody>
      </p:sp>
    </p:spTree>
    <p:extLst>
      <p:ext uri="{BB962C8B-B14F-4D97-AF65-F5344CB8AC3E}">
        <p14:creationId xmlns:p14="http://schemas.microsoft.com/office/powerpoint/2010/main" val="14696681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F5CA82-BA98-461A-B74C-10026D1DE67E}"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1913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B09503-9CE5-4733-B242-0214EF432F56}"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91337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6A94FD-AC3B-4A90-B4B9-AEC965B8AFF5}"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25770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2DD17B-E1BD-4C2B-A0A6-103C2A57C274}"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22456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E7F583-3A70-4F94-8A05-2B8443632B98}"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47688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B27AF59-1D33-4AB0-9246-90B24A78DFFF}"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91749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F1B76F5-1731-4E0B-863C-715966DD5F3D}"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22633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816443-27BF-4E66-BE5C-C904C78101FA}"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47754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554F32-8FA3-4754-935C-E63904E102ED}"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10224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F828C0-7336-491C-AA11-DDEC94BF8438}"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3675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theme" Target="../theme/theme1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6.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7.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8.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19.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0.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1.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2.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3.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4.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5.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6.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slideLayout" Target="../slideLayouts/slideLayout310.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theme" Target="../theme/theme27.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slideLayout" Target="../slideLayouts/slideLayout3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E2B7A-3EC9-4AA9-AC2A-74F6144C712C}" type="datetimeFigureOut">
              <a:rPr lang="tr-TR" smtClean="0"/>
              <a:t>16.03.2026</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31ECE-AE73-41A2-B0D0-4E79F84AD10F}" type="slidenum">
              <a:rPr lang="tr-TR" smtClean="0"/>
              <a:t>‹#›</a:t>
            </a:fld>
            <a:endParaRPr lang="tr-TR"/>
          </a:p>
        </p:txBody>
      </p:sp>
    </p:spTree>
    <p:extLst>
      <p:ext uri="{BB962C8B-B14F-4D97-AF65-F5344CB8AC3E}">
        <p14:creationId xmlns:p14="http://schemas.microsoft.com/office/powerpoint/2010/main" val="2699134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68B6AD-A985-4353-8FBD-E707DAFC749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00413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68B6AD-A985-4353-8FBD-E707DAFC749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027538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68B6AD-A985-4353-8FBD-E707DAFC749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7071427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68B6AD-A985-4353-8FBD-E707DAFC749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041589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C72AAF0C-FF3F-3E61-CD16-542A48543B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2BC6E5D-4674-FFD5-2CA5-2BA658D0F3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9113B7E-C3E9-89ED-53DE-9E0C9DD81C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23280789-2B84-0D80-D64D-5B73E25FE5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a:extLst>
              <a:ext uri="{FF2B5EF4-FFF2-40B4-BE49-F238E27FC236}">
                <a16:creationId xmlns:a16="http://schemas.microsoft.com/office/drawing/2014/main" id="{B04F1DD8-E900-C4BA-5EBB-A124C57CFC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16320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001080E-A0D3-D64A-A2BE-449AC3903E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088F3A0-D859-0F48-90AC-4FCAC9EBDE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tr-TR"/>
              <a:t>Asıl metin stillerini düzenle
İkinci düzey
Üçüncü düzey
Dördüncü düzey
Beşinci düzey</a:t>
            </a:r>
          </a:p>
        </p:txBody>
      </p:sp>
      <p:sp>
        <p:nvSpPr>
          <p:cNvPr id="4" name="Veri Yer Tutucusu 3">
            <a:extLst>
              <a:ext uri="{FF2B5EF4-FFF2-40B4-BE49-F238E27FC236}">
                <a16:creationId xmlns:a16="http://schemas.microsoft.com/office/drawing/2014/main" id="{B803AC26-9922-194A-BB22-62C7726A89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97288DE-2EBA-6D43-BE95-C5BBE6D316C1}"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185B2DFC-42E7-FE48-B878-3D223C7F95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Dünyada ve Türkiye’de Yetenek Yönetimi Uygulamaları: Bir Model Önerisi</a:t>
            </a:r>
          </a:p>
        </p:txBody>
      </p:sp>
      <p:sp>
        <p:nvSpPr>
          <p:cNvPr id="6" name="Slayt Numarası Yer Tutucusu 5">
            <a:extLst>
              <a:ext uri="{FF2B5EF4-FFF2-40B4-BE49-F238E27FC236}">
                <a16:creationId xmlns:a16="http://schemas.microsoft.com/office/drawing/2014/main" id="{6D91000A-6354-8F48-9570-5BE2B6662A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E94DC78-B382-004F-8A8F-51732CC8A0B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263177"/>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BEB06E-513C-4482-B01C-67587C294F6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766497"/>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BEB06E-513C-4482-B01C-67587C294F6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475129"/>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BEB06E-513C-4482-B01C-67587C294F6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62090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BEB06E-513C-4482-B01C-67587C294F6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628595"/>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68B6AD-A985-4353-8FBD-E707DAFC749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9301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BEB06E-513C-4482-B01C-67587C294F6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315082"/>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BEB06E-513C-4482-B01C-67587C294F6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951242"/>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BEB06E-513C-4482-B01C-67587C294F6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727364"/>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BEB06E-513C-4482-B01C-67587C294F6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956759"/>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BEB06E-513C-4482-B01C-67587C294F6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249558"/>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BEB06E-513C-4482-B01C-67587C294F6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Kalite Yönetimi Şubesi</a:t>
            </a: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4CD89EF-CDA6-4B0A-B483-F40F239A595F}"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40048"/>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68B6AD-A985-4353-8FBD-E707DAFC749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(2) Barlas Tolan, Toplum Bilimlerine Giriş, Feryal Matbaacılık, Ankara, 1991, S. 420.</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2257997"/>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C72AAF0C-FF3F-3E61-CD16-542A48543B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2BC6E5D-4674-FFD5-2CA5-2BA658D0F3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9113B7E-C3E9-89ED-53DE-9E0C9DD81C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93FAD07-6F34-F947-8327-22E6CEDC666F}"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23280789-2B84-0D80-D64D-5B73E25FE5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a:extLst>
              <a:ext uri="{FF2B5EF4-FFF2-40B4-BE49-F238E27FC236}">
                <a16:creationId xmlns:a16="http://schemas.microsoft.com/office/drawing/2014/main" id="{B04F1DD8-E900-C4BA-5EBB-A124C57CFC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0C0638-FF4D-8444-967B-F883712EBA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720747"/>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CF02E72-FD38-DB46-BCED-1542B3AE3C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7432674-B76A-904C-B46D-221B56F6D9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0621EE4-A6F4-D645-8BFF-B99C5BE5AE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09D8CF-6DD3-C343-9B31-64C2C1C1F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 Bilgi Yer Tutucusu 4">
            <a:extLst>
              <a:ext uri="{FF2B5EF4-FFF2-40B4-BE49-F238E27FC236}">
                <a16:creationId xmlns:a16="http://schemas.microsoft.com/office/drawing/2014/main" id="{E7285854-545F-BB44-807B-D7EBE6A2AC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a:extLst>
              <a:ext uri="{FF2B5EF4-FFF2-40B4-BE49-F238E27FC236}">
                <a16:creationId xmlns:a16="http://schemas.microsoft.com/office/drawing/2014/main" id="{C27B17FE-88F2-8C4D-89C8-01786514B8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E3DF62-BC40-4042-B8A7-8B52BB657CBC}"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2729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tr-TR"/>
              <a:t>Asıl başlık stili için tıklatın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7DE6118-2437-4B30-8E3C-4D2BE6020583}" type="datetimeFigureOut">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3/16/2026</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9E57DC2-970A-4B3E-BB1C-7A09969E49DF}" type="slidenum">
              <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A2318"/>
              </a:solidFill>
              <a:effectLst/>
              <a:uLnTx/>
              <a:uFillTx/>
              <a:latin typeface="Franklin Gothic Book" panose="020B0503020102020204"/>
              <a:ea typeface="+mn-ea"/>
              <a:cs typeface="+mn-cs"/>
            </a:endParaRP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6413158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CEB6E2-F8F5-492C-B0F3-BF74836B2945}" type="datetimeFigureOut">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940FFDF-780B-4437-9AEB-27FAD493D945}"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35166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7CBCFE7-F8F4-4696-8723-D2B979C2BF80}"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52B24C8-8B58-4313-934C-32650AE1E3C0}"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3804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68B6AD-A985-4353-8FBD-E707DAFC749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69872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68B6AD-A985-4353-8FBD-E707DAFC749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1591238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668B6AD-A985-4353-8FBD-E707DAFC7497}" type="datetime1">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16.03.2026</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(2) Barlas Tolan, Toplum Bilimlerine Giriş, Feryal Matbaacılık, Ankara, 1991, S. 420.</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86B94F6-75AC-4A5C-B3A0-7C6109E25316}"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242464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107.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4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1.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62.xml"/><Relationship Id="rId5" Type="http://schemas.microsoft.com/office/2007/relationships/hdphoto" Target="../media/hdphoto2.wdp"/><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0.xml"/></Relationships>
</file>

<file path=ppt/slides/_rels/slide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xml"/><Relationship Id="rId1" Type="http://schemas.openxmlformats.org/officeDocument/2006/relationships/slideLayout" Target="../slideLayouts/slideLayout15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6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165.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xml"/><Relationship Id="rId1" Type="http://schemas.openxmlformats.org/officeDocument/2006/relationships/slideLayout" Target="../slideLayouts/slideLayout16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5.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63.tiff"/><Relationship Id="rId2" Type="http://schemas.openxmlformats.org/officeDocument/2006/relationships/diagramData" Target="../diagrams/data11.xml"/><Relationship Id="rId1" Type="http://schemas.openxmlformats.org/officeDocument/2006/relationships/slideLayout" Target="../slideLayouts/slideLayout16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177.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7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8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8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8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88.xml"/><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jpeg"/></Relationships>
</file>

<file path=ppt/slides/_rels/slide8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88.xml"/></Relationships>
</file>

<file path=ppt/slides/_rels/slide8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88.xml"/></Relationships>
</file>

<file path=ppt/slides/_rels/slide8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88.xml"/></Relationships>
</file>

<file path=ppt/slides/_rels/slide8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88.xml"/></Relationships>
</file>

<file path=ppt/slides/_rels/slide8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8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3.xml"/></Relationships>
</file>

<file path=ppt/slides/_rels/slide9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88.xml"/></Relationships>
</file>

<file path=ppt/slides/_rels/slide9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88.xml"/></Relationships>
</file>

<file path=ppt/slides/_rels/slide9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88.xml"/></Relationships>
</file>

<file path=ppt/slides/_rels/slide9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477000"/>
          </a:xfrm>
          <a:prstGeom prst="rect">
            <a:avLst/>
          </a:prstGeom>
        </p:spPr>
      </p:pic>
      <p:sp>
        <p:nvSpPr>
          <p:cNvPr id="2" name="Unvan 1"/>
          <p:cNvSpPr>
            <a:spLocks noGrp="1"/>
          </p:cNvSpPr>
          <p:nvPr>
            <p:ph type="ctrTitle"/>
          </p:nvPr>
        </p:nvSpPr>
        <p:spPr>
          <a:xfrm>
            <a:off x="498764" y="544945"/>
            <a:ext cx="11379200" cy="1283855"/>
          </a:xfrm>
        </p:spPr>
        <p:txBody>
          <a:bodyPr/>
          <a:lstStyle/>
          <a:p>
            <a:r>
              <a:rPr lang="tr-TR" b="1" i="1" dirty="0">
                <a:solidFill>
                  <a:srgbClr val="FFC000"/>
                </a:solidFill>
                <a:effectLst>
                  <a:outerShdw blurRad="38100" dist="38100" dir="2700000" algn="tl">
                    <a:srgbClr val="000000">
                      <a:alpha val="43137"/>
                    </a:srgbClr>
                  </a:outerShdw>
                </a:effectLst>
              </a:rPr>
              <a:t>- LİDERLİK VE KOÇLUK STRATEJİLERİ -</a:t>
            </a:r>
          </a:p>
        </p:txBody>
      </p:sp>
      <p:sp>
        <p:nvSpPr>
          <p:cNvPr id="5" name="Alt Başlık 4"/>
          <p:cNvSpPr>
            <a:spLocks noGrp="1"/>
          </p:cNvSpPr>
          <p:nvPr>
            <p:ph type="subTitle" idx="1"/>
          </p:nvPr>
        </p:nvSpPr>
        <p:spPr/>
        <p:txBody>
          <a:bodyPr/>
          <a:lstStyle/>
          <a:p>
            <a:endParaRPr lang="tr-TR"/>
          </a:p>
        </p:txBody>
      </p:sp>
    </p:spTree>
    <p:extLst>
      <p:ext uri="{BB962C8B-B14F-4D97-AF65-F5344CB8AC3E}">
        <p14:creationId xmlns:p14="http://schemas.microsoft.com/office/powerpoint/2010/main" val="3394793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544059">
            <a:off x="4841813" y="2533586"/>
            <a:ext cx="7983682" cy="594790"/>
          </a:xfrm>
        </p:spPr>
        <p:txBody>
          <a:bodyPr>
            <a:normAutofit fontScale="90000"/>
          </a:bodyPr>
          <a:lstStyle/>
          <a:p>
            <a:r>
              <a:rPr lang="tr-TR" b="1" dirty="0">
                <a:solidFill>
                  <a:schemeClr val="tx2">
                    <a:lumMod val="50000"/>
                  </a:schemeClr>
                </a:solidFill>
                <a:latin typeface="Book Antiqua" panose="02040602050305030304" pitchFamily="18" charset="0"/>
              </a:rPr>
              <a:t>BAŞTAN BAŞLAMAK İSTEYENLERE…</a:t>
            </a: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20182192">
            <a:off x="994819" y="470018"/>
            <a:ext cx="4258780" cy="5678374"/>
          </a:xfrm>
        </p:spPr>
      </p:pic>
    </p:spTree>
    <p:extLst>
      <p:ext uri="{BB962C8B-B14F-4D97-AF65-F5344CB8AC3E}">
        <p14:creationId xmlns:p14="http://schemas.microsoft.com/office/powerpoint/2010/main" val="1631046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20199490">
            <a:off x="6927" y="1902980"/>
            <a:ext cx="7017327" cy="798657"/>
          </a:xfrm>
        </p:spPr>
        <p:txBody>
          <a:bodyPr>
            <a:normAutofit fontScale="90000"/>
          </a:bodyPr>
          <a:lstStyle/>
          <a:p>
            <a:r>
              <a:rPr lang="tr-TR" b="1" dirty="0">
                <a:solidFill>
                  <a:schemeClr val="tx2">
                    <a:lumMod val="50000"/>
                  </a:schemeClr>
                </a:solidFill>
                <a:latin typeface="Book Antiqua" panose="02040602050305030304" pitchFamily="18" charset="0"/>
              </a:rPr>
              <a:t>STRATEJİK+YÖNETİM</a:t>
            </a:r>
            <a:br>
              <a:rPr lang="tr-TR" b="1" dirty="0">
                <a:solidFill>
                  <a:schemeClr val="tx2">
                    <a:lumMod val="50000"/>
                  </a:schemeClr>
                </a:solidFill>
                <a:latin typeface="Book Antiqua" panose="02040602050305030304" pitchFamily="18" charset="0"/>
              </a:rPr>
            </a:br>
            <a:r>
              <a:rPr lang="tr-TR" b="1" dirty="0">
                <a:solidFill>
                  <a:schemeClr val="tx2">
                    <a:lumMod val="50000"/>
                  </a:schemeClr>
                </a:solidFill>
                <a:latin typeface="Book Antiqua" panose="02040602050305030304" pitchFamily="18" charset="0"/>
              </a:rPr>
              <a:t>+LİDERLİK</a:t>
            </a: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496350">
            <a:off x="5985686" y="726985"/>
            <a:ext cx="3946837" cy="5262450"/>
          </a:xfrm>
        </p:spPr>
      </p:pic>
    </p:spTree>
    <p:extLst>
      <p:ext uri="{BB962C8B-B14F-4D97-AF65-F5344CB8AC3E}">
        <p14:creationId xmlns:p14="http://schemas.microsoft.com/office/powerpoint/2010/main" val="1836786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2695919">
            <a:off x="3741409" y="2845452"/>
            <a:ext cx="8433942" cy="767484"/>
          </a:xfrm>
        </p:spPr>
        <p:txBody>
          <a:bodyPr>
            <a:normAutofit/>
          </a:bodyPr>
          <a:lstStyle/>
          <a:p>
            <a:r>
              <a:rPr lang="tr-TR" b="1" dirty="0">
                <a:solidFill>
                  <a:schemeClr val="accent1">
                    <a:lumMod val="75000"/>
                  </a:schemeClr>
                </a:solidFill>
                <a:latin typeface="Book Antiqua" panose="02040602050305030304" pitchFamily="18" charset="0"/>
              </a:rPr>
              <a:t>PEKİ SOSYAL TEKNOLOJİ?</a:t>
            </a: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20114086">
            <a:off x="765717" y="674720"/>
            <a:ext cx="5193191" cy="6924256"/>
          </a:xfrm>
        </p:spPr>
      </p:pic>
    </p:spTree>
    <p:extLst>
      <p:ext uri="{BB962C8B-B14F-4D97-AF65-F5344CB8AC3E}">
        <p14:creationId xmlns:p14="http://schemas.microsoft.com/office/powerpoint/2010/main" val="366841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20437059">
            <a:off x="225135" y="2266662"/>
            <a:ext cx="6996545" cy="954520"/>
          </a:xfrm>
        </p:spPr>
        <p:txBody>
          <a:bodyPr>
            <a:normAutofit fontScale="90000"/>
          </a:bodyPr>
          <a:lstStyle/>
          <a:p>
            <a:r>
              <a:rPr lang="tr-TR" b="1" dirty="0">
                <a:solidFill>
                  <a:srgbClr val="DB6413"/>
                </a:solidFill>
                <a:latin typeface="Book Antiqua" panose="02040602050305030304" pitchFamily="18" charset="0"/>
              </a:rPr>
              <a:t>LİDERLİK FİKİRLERİNİ MERAK EDENLERE…</a:t>
            </a: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2059931">
            <a:off x="6573556" y="576987"/>
            <a:ext cx="4318176" cy="5757569"/>
          </a:xfrm>
        </p:spPr>
      </p:pic>
    </p:spTree>
    <p:extLst>
      <p:ext uri="{BB962C8B-B14F-4D97-AF65-F5344CB8AC3E}">
        <p14:creationId xmlns:p14="http://schemas.microsoft.com/office/powerpoint/2010/main" val="3144012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20076565">
            <a:off x="1539008" y="2363308"/>
            <a:ext cx="6759764" cy="793102"/>
          </a:xfrm>
        </p:spPr>
        <p:txBody>
          <a:bodyPr>
            <a:normAutofit fontScale="90000"/>
          </a:bodyPr>
          <a:lstStyle/>
          <a:p>
            <a:r>
              <a:rPr lang="tr-TR" b="1" dirty="0">
                <a:solidFill>
                  <a:schemeClr val="bg1">
                    <a:lumMod val="50000"/>
                  </a:schemeClr>
                </a:solidFill>
                <a:latin typeface="Book Antiqua" panose="02040602050305030304" pitchFamily="18" charset="0"/>
              </a:rPr>
              <a:t>İNSAN KAYNAKLARI YÖNETİMİNİ USTALARINDAN ÖĞRENMEK İSTEYENLERE…</a:t>
            </a:r>
          </a:p>
        </p:txBody>
      </p:sp>
      <p:pic>
        <p:nvPicPr>
          <p:cNvPr id="4" name="İçerik Yer Tutucus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6001"/>
          <a:stretch/>
        </p:blipFill>
        <p:spPr>
          <a:xfrm rot="531300">
            <a:off x="7623891" y="1247989"/>
            <a:ext cx="4188754" cy="4492685"/>
          </a:xfrm>
        </p:spPr>
      </p:pic>
    </p:spTree>
    <p:extLst>
      <p:ext uri="{BB962C8B-B14F-4D97-AF65-F5344CB8AC3E}">
        <p14:creationId xmlns:p14="http://schemas.microsoft.com/office/powerpoint/2010/main" val="696561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899719">
            <a:off x="5019997" y="2866079"/>
            <a:ext cx="6135319" cy="720831"/>
          </a:xfrm>
        </p:spPr>
        <p:txBody>
          <a:bodyPr>
            <a:normAutofit fontScale="90000"/>
          </a:bodyPr>
          <a:lstStyle/>
          <a:p>
            <a:r>
              <a:rPr lang="tr-TR" b="1" dirty="0">
                <a:solidFill>
                  <a:schemeClr val="accent4">
                    <a:lumMod val="75000"/>
                  </a:schemeClr>
                </a:solidFill>
                <a:latin typeface="Book Antiqua" panose="02040602050305030304" pitchFamily="18" charset="0"/>
              </a:rPr>
              <a:t>STRATEJİK DÜŞÜNMEK İSTEYENLERE…</a:t>
            </a: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5210484">
            <a:off x="428865" y="1377376"/>
            <a:ext cx="4725585" cy="4657799"/>
          </a:xfrm>
        </p:spPr>
      </p:pic>
    </p:spTree>
    <p:extLst>
      <p:ext uri="{BB962C8B-B14F-4D97-AF65-F5344CB8AC3E}">
        <p14:creationId xmlns:p14="http://schemas.microsoft.com/office/powerpoint/2010/main" val="1951080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20135292">
            <a:off x="1504562" y="2309709"/>
            <a:ext cx="6647146" cy="801567"/>
          </a:xfrm>
        </p:spPr>
        <p:txBody>
          <a:bodyPr>
            <a:normAutofit fontScale="90000"/>
          </a:bodyPr>
          <a:lstStyle/>
          <a:p>
            <a:r>
              <a:rPr lang="tr-TR" b="1" dirty="0">
                <a:solidFill>
                  <a:srgbClr val="CC0000"/>
                </a:solidFill>
                <a:latin typeface="Book Antiqua" panose="02040602050305030304" pitchFamily="18" charset="0"/>
              </a:rPr>
              <a:t>REKABET ÜSTÜNLÜĞÜ SAĞLAMAK İSTEYENLERE…</a:t>
            </a: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978966">
            <a:off x="6765165" y="1735128"/>
            <a:ext cx="5035424" cy="4196128"/>
          </a:xfrm>
        </p:spPr>
      </p:pic>
    </p:spTree>
    <p:extLst>
      <p:ext uri="{BB962C8B-B14F-4D97-AF65-F5344CB8AC3E}">
        <p14:creationId xmlns:p14="http://schemas.microsoft.com/office/powerpoint/2010/main" val="2335963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2365140">
            <a:off x="4677642" y="2915734"/>
            <a:ext cx="6276109" cy="598993"/>
          </a:xfrm>
        </p:spPr>
        <p:txBody>
          <a:bodyPr>
            <a:normAutofit fontScale="90000"/>
          </a:bodyPr>
          <a:lstStyle/>
          <a:p>
            <a:r>
              <a:rPr lang="tr-TR" b="1" dirty="0">
                <a:solidFill>
                  <a:srgbClr val="FFC000"/>
                </a:solidFill>
                <a:latin typeface="Book Antiqua" panose="02040602050305030304" pitchFamily="18" charset="0"/>
              </a:rPr>
              <a:t>YETENEKLERİ KAYBETMEK İSTEMEYENLERE…</a:t>
            </a: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4958217">
            <a:off x="1117748" y="1914822"/>
            <a:ext cx="5273857" cy="3992421"/>
          </a:xfrm>
        </p:spPr>
      </p:pic>
    </p:spTree>
    <p:extLst>
      <p:ext uri="{BB962C8B-B14F-4D97-AF65-F5344CB8AC3E}">
        <p14:creationId xmlns:p14="http://schemas.microsoft.com/office/powerpoint/2010/main" val="4091864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9894392">
            <a:off x="1842577" y="2859031"/>
            <a:ext cx="5726263" cy="674283"/>
          </a:xfrm>
        </p:spPr>
        <p:txBody>
          <a:bodyPr>
            <a:normAutofit fontScale="90000"/>
          </a:bodyPr>
          <a:lstStyle/>
          <a:p>
            <a:r>
              <a:rPr lang="tr-TR" b="1" dirty="0">
                <a:latin typeface="Book Antiqua" panose="02040602050305030304" pitchFamily="18" charset="0"/>
              </a:rPr>
              <a:t>‘SINIF’IN TARİHİNİ OKUMAK İSTEYENLERE…</a:t>
            </a: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6707820">
            <a:off x="6495462" y="1685852"/>
            <a:ext cx="4923443" cy="4169969"/>
          </a:xfrm>
        </p:spPr>
      </p:pic>
    </p:spTree>
    <p:extLst>
      <p:ext uri="{BB962C8B-B14F-4D97-AF65-F5344CB8AC3E}">
        <p14:creationId xmlns:p14="http://schemas.microsoft.com/office/powerpoint/2010/main" val="3532449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544059">
            <a:off x="4539698" y="2741855"/>
            <a:ext cx="5987762" cy="446093"/>
          </a:xfrm>
        </p:spPr>
        <p:txBody>
          <a:bodyPr>
            <a:normAutofit fontScale="90000"/>
          </a:bodyPr>
          <a:lstStyle/>
          <a:p>
            <a:r>
              <a:rPr lang="tr-TR" b="1" dirty="0">
                <a:solidFill>
                  <a:schemeClr val="accent4">
                    <a:lumMod val="50000"/>
                  </a:schemeClr>
                </a:solidFill>
                <a:latin typeface="Book Antiqua" panose="02040602050305030304" pitchFamily="18" charset="0"/>
              </a:rPr>
              <a:t>İKTİSADIN MAKROSUNU ÖĞRENMEK İSTEYENLERE…</a:t>
            </a: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4876788">
            <a:off x="485612" y="2010451"/>
            <a:ext cx="5169674" cy="4251499"/>
          </a:xfrm>
        </p:spPr>
      </p:pic>
    </p:spTree>
    <p:extLst>
      <p:ext uri="{BB962C8B-B14F-4D97-AF65-F5344CB8AC3E}">
        <p14:creationId xmlns:p14="http://schemas.microsoft.com/office/powerpoint/2010/main" val="2429604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E11BF-33A5-4653-A144-CCCBACF58C30}"/>
              </a:ext>
            </a:extLst>
          </p:cNvPr>
          <p:cNvSpPr>
            <a:spLocks noGrp="1"/>
          </p:cNvSpPr>
          <p:nvPr>
            <p:ph type="title"/>
          </p:nvPr>
        </p:nvSpPr>
        <p:spPr/>
        <p:txBody>
          <a:bodyPr/>
          <a:lstStyle/>
          <a:p>
            <a:r>
              <a:rPr lang="tr-TR" dirty="0">
                <a:solidFill>
                  <a:srgbClr val="00194C"/>
                </a:solidFill>
                <a:latin typeface="Calibri" panose="020F0502020204030204" pitchFamily="34" charset="0"/>
                <a:cs typeface="Calibri" panose="020F0502020204030204" pitchFamily="34" charset="0"/>
              </a:rPr>
              <a:t>Eğitmen Hakkında</a:t>
            </a:r>
            <a:endParaRPr lang="tr-TR" b="0" dirty="0">
              <a:solidFill>
                <a:srgbClr val="00194C"/>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2482DBEC-EE72-4155-ACC5-87E80C5606A9}"/>
              </a:ext>
            </a:extLst>
          </p:cNvPr>
          <p:cNvSpPr>
            <a:spLocks noGrp="1"/>
          </p:cNvSpPr>
          <p:nvPr>
            <p:ph idx="1"/>
          </p:nvPr>
        </p:nvSpPr>
        <p:spPr/>
        <p:txBody>
          <a:bodyPr>
            <a:normAutofit/>
          </a:bodyPr>
          <a:lstStyle/>
          <a:p>
            <a:pPr lvl="0">
              <a:buClr>
                <a:srgbClr val="00194C"/>
              </a:buClr>
            </a:pPr>
            <a:r>
              <a:rPr lang="tr-TR" dirty="0">
                <a:solidFill>
                  <a:srgbClr val="00194C"/>
                </a:solidFill>
              </a:rPr>
              <a:t>Akademisyen</a:t>
            </a:r>
          </a:p>
          <a:p>
            <a:pPr marL="0" lvl="0" indent="0">
              <a:buClr>
                <a:srgbClr val="00194C"/>
              </a:buClr>
              <a:buNone/>
            </a:pPr>
            <a:r>
              <a:rPr lang="tr-TR" sz="1400" i="1" dirty="0">
                <a:solidFill>
                  <a:srgbClr val="35445E"/>
                </a:solidFill>
              </a:rPr>
              <a:t>İstanbul Üniversitesi İktisat Fakültesi Öğretim Üyesi</a:t>
            </a:r>
          </a:p>
          <a:p>
            <a:pPr lvl="0">
              <a:buClr>
                <a:srgbClr val="00194C"/>
              </a:buClr>
            </a:pPr>
            <a:r>
              <a:rPr lang="tr-TR" dirty="0">
                <a:solidFill>
                  <a:srgbClr val="00194C"/>
                </a:solidFill>
              </a:rPr>
              <a:t>Yönetici</a:t>
            </a:r>
          </a:p>
          <a:p>
            <a:pPr marL="0" lvl="0" indent="0">
              <a:buClr>
                <a:srgbClr val="00194C"/>
              </a:buClr>
              <a:buNone/>
            </a:pPr>
            <a:r>
              <a:rPr lang="tr-TR" sz="1400" i="1" dirty="0">
                <a:solidFill>
                  <a:srgbClr val="35445E"/>
                </a:solidFill>
              </a:rPr>
              <a:t>İstanbul Üniversitesi Rektör Yardımcısı</a:t>
            </a:r>
          </a:p>
          <a:p>
            <a:pPr marL="0" lvl="0" indent="0">
              <a:buClr>
                <a:srgbClr val="00194C"/>
              </a:buClr>
              <a:buNone/>
            </a:pPr>
            <a:r>
              <a:rPr lang="tr-TR" sz="1400" i="1" dirty="0">
                <a:solidFill>
                  <a:srgbClr val="35445E"/>
                </a:solidFill>
              </a:rPr>
              <a:t>Açık ve Uzaktan Eğitim Fakültesi Dekanı</a:t>
            </a:r>
          </a:p>
          <a:p>
            <a:pPr lvl="0">
              <a:buClr>
                <a:srgbClr val="00194C"/>
              </a:buClr>
            </a:pPr>
            <a:r>
              <a:rPr lang="tr-TR" dirty="0">
                <a:solidFill>
                  <a:srgbClr val="00194C"/>
                </a:solidFill>
              </a:rPr>
              <a:t>Danışman</a:t>
            </a:r>
          </a:p>
          <a:p>
            <a:pPr marL="0" lvl="0" indent="0">
              <a:buNone/>
            </a:pPr>
            <a:r>
              <a:rPr lang="tr-TR" sz="1400" i="1" dirty="0">
                <a:solidFill>
                  <a:srgbClr val="35445E"/>
                </a:solidFill>
              </a:rPr>
              <a:t>Kamu Sektörü Danışmanlıkları</a:t>
            </a:r>
          </a:p>
          <a:p>
            <a:pPr marL="0" lvl="0" indent="0">
              <a:buNone/>
            </a:pPr>
            <a:r>
              <a:rPr lang="tr-TR" sz="1400" i="1" dirty="0">
                <a:solidFill>
                  <a:srgbClr val="35445E"/>
                </a:solidFill>
              </a:rPr>
              <a:t>Özel Sektör Danışmanlıkları</a:t>
            </a:r>
          </a:p>
        </p:txBody>
      </p:sp>
      <p:pic>
        <p:nvPicPr>
          <p:cNvPr id="13" name="Picture Placeholder 12">
            <a:extLst>
              <a:ext uri="{FF2B5EF4-FFF2-40B4-BE49-F238E27FC236}">
                <a16:creationId xmlns:a16="http://schemas.microsoft.com/office/drawing/2014/main" id="{066FE296-3466-420F-AD6C-D3A37B973B7D}"/>
              </a:ext>
            </a:extLst>
          </p:cNvPr>
          <p:cNvPicPr>
            <a:picLocks noGrp="1" noChangeAspect="1"/>
          </p:cNvPicPr>
          <p:nvPr>
            <p:ph type="pic" sz="quarter" idx="10"/>
          </p:nvPr>
        </p:nvPicPr>
        <p:blipFill>
          <a:blip r:embed="rId2"/>
          <a:srcRect l="9344" r="9344"/>
          <a:stretch/>
        </p:blipFill>
        <p:spPr>
          <a:xfrm>
            <a:off x="6604000" y="73572"/>
            <a:ext cx="5588000" cy="6872249"/>
          </a:xfrm>
        </p:spPr>
      </p:pic>
      <p:sp>
        <p:nvSpPr>
          <p:cNvPr id="3" name="Metin Yer Tutucusu 2">
            <a:extLst>
              <a:ext uri="{FF2B5EF4-FFF2-40B4-BE49-F238E27FC236}">
                <a16:creationId xmlns:a16="http://schemas.microsoft.com/office/drawing/2014/main" id="{FD9A8D03-AF80-5148-A9D4-AA4A5FF8E35C}"/>
              </a:ext>
            </a:extLst>
          </p:cNvPr>
          <p:cNvSpPr>
            <a:spLocks noGrp="1"/>
          </p:cNvSpPr>
          <p:nvPr>
            <p:ph type="body" sz="quarter" idx="13"/>
          </p:nvPr>
        </p:nvSpPr>
        <p:spPr/>
        <p:txBody>
          <a:bodyPr/>
          <a:lstStyle/>
          <a:p>
            <a:r>
              <a:rPr lang="tr-TR" dirty="0">
                <a:solidFill>
                  <a:schemeClr val="accent2"/>
                </a:solidFill>
              </a:rPr>
              <a:t>Levent Şahin Kimdir?</a:t>
            </a:r>
          </a:p>
        </p:txBody>
      </p:sp>
    </p:spTree>
    <p:extLst>
      <p:ext uri="{BB962C8B-B14F-4D97-AF65-F5344CB8AC3E}">
        <p14:creationId xmlns:p14="http://schemas.microsoft.com/office/powerpoint/2010/main" val="811913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20199490">
            <a:off x="1529197" y="2284486"/>
            <a:ext cx="5262995" cy="598993"/>
          </a:xfrm>
        </p:spPr>
        <p:txBody>
          <a:bodyPr>
            <a:normAutofit fontScale="90000"/>
          </a:bodyPr>
          <a:lstStyle/>
          <a:p>
            <a:r>
              <a:rPr lang="tr-TR" b="1" dirty="0">
                <a:solidFill>
                  <a:schemeClr val="accent4">
                    <a:lumMod val="50000"/>
                  </a:schemeClr>
                </a:solidFill>
                <a:latin typeface="Book Antiqua" panose="02040602050305030304" pitchFamily="18" charset="0"/>
              </a:rPr>
              <a:t>İKTİSADIN MİKROSUNU ÖĞRENMEK İSTEYENLERE…</a:t>
            </a: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962435">
            <a:off x="5168634" y="-27384"/>
            <a:ext cx="8438134" cy="5901773"/>
          </a:xfrm>
        </p:spPr>
      </p:pic>
    </p:spTree>
    <p:extLst>
      <p:ext uri="{BB962C8B-B14F-4D97-AF65-F5344CB8AC3E}">
        <p14:creationId xmlns:p14="http://schemas.microsoft.com/office/powerpoint/2010/main" val="3557616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2695919">
            <a:off x="4330058" y="2991340"/>
            <a:ext cx="6325457" cy="575613"/>
          </a:xfrm>
        </p:spPr>
        <p:txBody>
          <a:bodyPr>
            <a:normAutofit fontScale="90000"/>
          </a:bodyPr>
          <a:lstStyle/>
          <a:p>
            <a:r>
              <a:rPr lang="tr-TR" b="1" dirty="0">
                <a:solidFill>
                  <a:schemeClr val="accent6">
                    <a:lumMod val="50000"/>
                  </a:schemeClr>
                </a:solidFill>
                <a:latin typeface="Book Antiqua" panose="02040602050305030304" pitchFamily="18" charset="0"/>
              </a:rPr>
              <a:t>STRATEJİK YOL HARİTASINI OLUŞTURMAK İSTEYENLERE…</a:t>
            </a: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20364472">
            <a:off x="545891" y="-526070"/>
            <a:ext cx="4267901" cy="6820319"/>
          </a:xfrm>
        </p:spPr>
      </p:pic>
    </p:spTree>
    <p:extLst>
      <p:ext uri="{BB962C8B-B14F-4D97-AF65-F5344CB8AC3E}">
        <p14:creationId xmlns:p14="http://schemas.microsoft.com/office/powerpoint/2010/main" val="3313998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20437059">
            <a:off x="1692853" y="2557247"/>
            <a:ext cx="5247409" cy="715890"/>
          </a:xfrm>
        </p:spPr>
        <p:txBody>
          <a:bodyPr>
            <a:normAutofit fontScale="90000"/>
          </a:bodyPr>
          <a:lstStyle/>
          <a:p>
            <a:r>
              <a:rPr lang="tr-TR" b="1" dirty="0">
                <a:solidFill>
                  <a:srgbClr val="CC0000"/>
                </a:solidFill>
                <a:latin typeface="Book Antiqua" panose="02040602050305030304" pitchFamily="18" charset="0"/>
              </a:rPr>
              <a:t>21.YY GELİR VE SERMAYE PAYLAŞIMINI ÖĞRENMEK İSTEYENLERE…</a:t>
            </a:r>
          </a:p>
        </p:txBody>
      </p:sp>
      <p:pic>
        <p:nvPicPr>
          <p:cNvPr id="4" name="İçerik Yer Tutucus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41" t="-9589" r="-741" b="22696"/>
          <a:stretch/>
        </p:blipFill>
        <p:spPr>
          <a:xfrm rot="821836">
            <a:off x="6569929" y="-1468641"/>
            <a:ext cx="5242989" cy="7921021"/>
          </a:xfrm>
        </p:spPr>
      </p:pic>
    </p:spTree>
    <p:extLst>
      <p:ext uri="{BB962C8B-B14F-4D97-AF65-F5344CB8AC3E}">
        <p14:creationId xmlns:p14="http://schemas.microsoft.com/office/powerpoint/2010/main" val="3472911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607061">
            <a:off x="4509922" y="2595645"/>
            <a:ext cx="5762349" cy="653301"/>
          </a:xfrm>
        </p:spPr>
        <p:txBody>
          <a:bodyPr>
            <a:normAutofit fontScale="90000"/>
          </a:bodyPr>
          <a:lstStyle/>
          <a:p>
            <a:r>
              <a:rPr lang="tr-TR" b="1" dirty="0">
                <a:latin typeface="Book Antiqua" panose="02040602050305030304" pitchFamily="18" charset="0"/>
              </a:rPr>
              <a:t>GİRİŞİMCİ OLMAK İSTEYENLERE…</a:t>
            </a:r>
          </a:p>
        </p:txBody>
      </p:sp>
      <p:pic>
        <p:nvPicPr>
          <p:cNvPr id="4" name="İçerik Yer Tutucus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614" b="18442"/>
          <a:stretch/>
        </p:blipFill>
        <p:spPr>
          <a:xfrm rot="20769980">
            <a:off x="545695" y="365604"/>
            <a:ext cx="4413467" cy="6054001"/>
          </a:xfrm>
        </p:spPr>
      </p:pic>
    </p:spTree>
    <p:extLst>
      <p:ext uri="{BB962C8B-B14F-4D97-AF65-F5344CB8AC3E}">
        <p14:creationId xmlns:p14="http://schemas.microsoft.com/office/powerpoint/2010/main" val="2179896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20237127">
            <a:off x="1968626" y="2437502"/>
            <a:ext cx="4789710" cy="594914"/>
          </a:xfrm>
        </p:spPr>
        <p:txBody>
          <a:bodyPr>
            <a:normAutofit fontScale="90000"/>
          </a:bodyPr>
          <a:lstStyle/>
          <a:p>
            <a:r>
              <a:rPr lang="tr-TR" b="1" dirty="0">
                <a:solidFill>
                  <a:srgbClr val="FFC000"/>
                </a:solidFill>
                <a:latin typeface="Book Antiqua" panose="02040602050305030304" pitchFamily="18" charset="0"/>
              </a:rPr>
              <a:t>TÜRKİYE’NİN TOPLUMSAL YAPISINI DEĞİŞİK BOYUTLARIYLA İNCELEMEK İSTEYENLERE…</a:t>
            </a:r>
          </a:p>
        </p:txBody>
      </p:sp>
      <p:pic>
        <p:nvPicPr>
          <p:cNvPr id="4" name="İçerik Yer Tutucusu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83" t="-20625" r="-2183" b="20655"/>
          <a:stretch/>
        </p:blipFill>
        <p:spPr>
          <a:xfrm rot="1428304">
            <a:off x="7527636" y="-559755"/>
            <a:ext cx="4782014" cy="6914318"/>
          </a:xfrm>
        </p:spPr>
      </p:pic>
    </p:spTree>
    <p:extLst>
      <p:ext uri="{BB962C8B-B14F-4D97-AF65-F5344CB8AC3E}">
        <p14:creationId xmlns:p14="http://schemas.microsoft.com/office/powerpoint/2010/main" val="1567947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C6CDFFB6-A155-4D4E-9852-9D1294BD41B6}"/>
              </a:ext>
            </a:extLst>
          </p:cNvPr>
          <p:cNvSpPr/>
          <p:nvPr/>
        </p:nvSpPr>
        <p:spPr>
          <a:xfrm>
            <a:off x="0" y="1920312"/>
            <a:ext cx="12192000" cy="263434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Başlık 3">
            <a:extLst>
              <a:ext uri="{FF2B5EF4-FFF2-40B4-BE49-F238E27FC236}">
                <a16:creationId xmlns:a16="http://schemas.microsoft.com/office/drawing/2014/main" id="{6F15A0F5-A39A-7942-A3C2-A9E8E3172640}"/>
              </a:ext>
            </a:extLst>
          </p:cNvPr>
          <p:cNvSpPr>
            <a:spLocks noGrp="1"/>
          </p:cNvSpPr>
          <p:nvPr>
            <p:ph type="ctrTitle"/>
          </p:nvPr>
        </p:nvSpPr>
        <p:spPr>
          <a:xfrm>
            <a:off x="0" y="2363616"/>
            <a:ext cx="11745686" cy="1303454"/>
          </a:xfrm>
        </p:spPr>
        <p:txBody>
          <a:bodyPr>
            <a:normAutofit/>
          </a:bodyPr>
          <a:lstStyle/>
          <a:p>
            <a:r>
              <a:rPr lang="tr-TR" sz="4000" b="1" dirty="0" smtClean="0">
                <a:solidFill>
                  <a:schemeClr val="tx1">
                    <a:lumMod val="95000"/>
                    <a:lumOff val="5000"/>
                  </a:schemeClr>
                </a:solidFill>
                <a:latin typeface="Times New Roman" panose="02020603050405020304" pitchFamily="18" charset="0"/>
                <a:cs typeface="Times New Roman" panose="02020603050405020304" pitchFamily="18" charset="0"/>
              </a:rPr>
              <a:t>GENEL OLARAK LİDERLİK</a:t>
            </a:r>
            <a:endParaRPr lang="tr-TR"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8630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1442410"/>
          </a:xfrm>
          <a:solidFill>
            <a:srgbClr val="00B0F0"/>
          </a:solidFill>
        </p:spPr>
        <p:txBody>
          <a:bodyPr/>
          <a:lstStyle/>
          <a:p>
            <a:pPr algn="ctr"/>
            <a:r>
              <a:rPr lang="tr-TR" b="1" dirty="0"/>
              <a:t>FİL Mİ DEDİNİZ?</a:t>
            </a:r>
          </a:p>
        </p:txBody>
      </p:sp>
      <p:pic>
        <p:nvPicPr>
          <p:cNvPr id="7" name="İçerik Yer Tutucusu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2264735"/>
            <a:ext cx="10515600" cy="4136065"/>
          </a:xfrm>
        </p:spPr>
      </p:pic>
    </p:spTree>
    <p:extLst>
      <p:ext uri="{BB962C8B-B14F-4D97-AF65-F5344CB8AC3E}">
        <p14:creationId xmlns:p14="http://schemas.microsoft.com/office/powerpoint/2010/main" val="387712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A9D09AC-3EFB-7846-8978-0A491C5F5154}"/>
              </a:ext>
            </a:extLst>
          </p:cNvPr>
          <p:cNvSpPr>
            <a:spLocks noGrp="1"/>
          </p:cNvSpPr>
          <p:nvPr>
            <p:ph type="title"/>
          </p:nvPr>
        </p:nvSpPr>
        <p:spPr/>
        <p:txBody>
          <a:bodyPr/>
          <a:lstStyle/>
          <a:p>
            <a:endParaRPr lang="tr-TR"/>
          </a:p>
        </p:txBody>
      </p:sp>
      <p:graphicFrame>
        <p:nvGraphicFramePr>
          <p:cNvPr id="5" name="İçerik Yer Tutucusu 4">
            <a:extLst>
              <a:ext uri="{FF2B5EF4-FFF2-40B4-BE49-F238E27FC236}">
                <a16:creationId xmlns:a16="http://schemas.microsoft.com/office/drawing/2014/main" id="{D6771DBF-7614-4744-87D6-99F939641EF3}"/>
              </a:ext>
            </a:extLst>
          </p:cNvPr>
          <p:cNvGraphicFramePr>
            <a:graphicFrameLocks noGrp="1"/>
          </p:cNvGraphicFramePr>
          <p:nvPr>
            <p:ph idx="1"/>
          </p:nvPr>
        </p:nvGraphicFramePr>
        <p:xfrm>
          <a:off x="838200" y="365125"/>
          <a:ext cx="10515600" cy="5811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3349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B6321B8-D2C6-D849-95A8-0D92671A5C1E}"/>
              </a:ext>
            </a:extLst>
          </p:cNvPr>
          <p:cNvSpPr>
            <a:spLocks noGrp="1"/>
          </p:cNvSpPr>
          <p:nvPr>
            <p:ph type="title"/>
          </p:nvPr>
        </p:nvSpPr>
        <p:spPr>
          <a:xfrm>
            <a:off x="838200" y="365125"/>
            <a:ext cx="10515600" cy="1013509"/>
          </a:xfrm>
        </p:spPr>
        <p:txBody>
          <a:bodyPr>
            <a:normAutofit fontScale="90000"/>
          </a:bodyPr>
          <a:lstStyle/>
          <a:p>
            <a:pPr algn="ctr"/>
            <a:r>
              <a:rPr lang="tr-TR" sz="6000" b="1" dirty="0"/>
              <a:t>LİDERLİK KAPASİTESİ (L-4): </a:t>
            </a:r>
            <a:br>
              <a:rPr lang="tr-TR" sz="6000" b="1" dirty="0"/>
            </a:br>
            <a:r>
              <a:rPr lang="tr-TR" sz="6000" b="1" dirty="0"/>
              <a:t>ORTAK YOLCULUK FENOMENİ</a:t>
            </a:r>
          </a:p>
        </p:txBody>
      </p:sp>
      <p:graphicFrame>
        <p:nvGraphicFramePr>
          <p:cNvPr id="5" name="İçerik Yer Tutucusu 4">
            <a:extLst>
              <a:ext uri="{FF2B5EF4-FFF2-40B4-BE49-F238E27FC236}">
                <a16:creationId xmlns:a16="http://schemas.microsoft.com/office/drawing/2014/main" id="{0492F6EF-060B-5146-958D-CE6DC77902F9}"/>
              </a:ext>
            </a:extLst>
          </p:cNvPr>
          <p:cNvGraphicFramePr>
            <a:graphicFrameLocks noGrp="1"/>
          </p:cNvGraphicFramePr>
          <p:nvPr>
            <p:ph idx="1"/>
          </p:nvPr>
        </p:nvGraphicFramePr>
        <p:xfrm>
          <a:off x="0" y="1645919"/>
          <a:ext cx="12192000" cy="50225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754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graphicEl>
                                              <a:dgm id="{91D282F1-7092-244D-9341-8AAE972A8A1D}"/>
                                            </p:graphicEl>
                                          </p:spTgt>
                                        </p:tgtEl>
                                        <p:attrNameLst>
                                          <p:attrName>style.visibility</p:attrName>
                                        </p:attrNameLst>
                                      </p:cBhvr>
                                      <p:to>
                                        <p:strVal val="visible"/>
                                      </p:to>
                                    </p:set>
                                    <p:animEffect transition="in" filter="checkerboard(across)">
                                      <p:cBhvr>
                                        <p:cTn id="7" dur="500"/>
                                        <p:tgtEl>
                                          <p:spTgt spid="5">
                                            <p:graphicEl>
                                              <a:dgm id="{91D282F1-7092-244D-9341-8AAE972A8A1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graphicEl>
                                              <a:dgm id="{E71C53EA-5039-A547-BD49-DDE14E6ED01B}"/>
                                            </p:graphicEl>
                                          </p:spTgt>
                                        </p:tgtEl>
                                        <p:attrNameLst>
                                          <p:attrName>style.visibility</p:attrName>
                                        </p:attrNameLst>
                                      </p:cBhvr>
                                      <p:to>
                                        <p:strVal val="visible"/>
                                      </p:to>
                                    </p:set>
                                    <p:animEffect transition="in" filter="checkerboard(across)">
                                      <p:cBhvr>
                                        <p:cTn id="12" dur="500"/>
                                        <p:tgtEl>
                                          <p:spTgt spid="5">
                                            <p:graphicEl>
                                              <a:dgm id="{E71C53EA-5039-A547-BD49-DDE14E6ED01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graphicEl>
                                              <a:dgm id="{9BF79FC9-9612-9942-A965-8396023E2B03}"/>
                                            </p:graphicEl>
                                          </p:spTgt>
                                        </p:tgtEl>
                                        <p:attrNameLst>
                                          <p:attrName>style.visibility</p:attrName>
                                        </p:attrNameLst>
                                      </p:cBhvr>
                                      <p:to>
                                        <p:strVal val="visible"/>
                                      </p:to>
                                    </p:set>
                                    <p:animEffect transition="in" filter="checkerboard(across)">
                                      <p:cBhvr>
                                        <p:cTn id="17" dur="500"/>
                                        <p:tgtEl>
                                          <p:spTgt spid="5">
                                            <p:graphicEl>
                                              <a:dgm id="{9BF79FC9-9612-9942-A965-8396023E2B0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graphicEl>
                                              <a:dgm id="{81CA9433-D620-674A-8474-E3CA6C43EDC6}"/>
                                            </p:graphicEl>
                                          </p:spTgt>
                                        </p:tgtEl>
                                        <p:attrNameLst>
                                          <p:attrName>style.visibility</p:attrName>
                                        </p:attrNameLst>
                                      </p:cBhvr>
                                      <p:to>
                                        <p:strVal val="visible"/>
                                      </p:to>
                                    </p:set>
                                    <p:animEffect transition="in" filter="checkerboard(across)">
                                      <p:cBhvr>
                                        <p:cTn id="22" dur="500"/>
                                        <p:tgtEl>
                                          <p:spTgt spid="5">
                                            <p:graphicEl>
                                              <a:dgm id="{81CA9433-D620-674A-8474-E3CA6C43EDC6}"/>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graphicEl>
                                              <a:dgm id="{175306BC-B29D-0B41-B9AE-2C003205EBA8}"/>
                                            </p:graphicEl>
                                          </p:spTgt>
                                        </p:tgtEl>
                                        <p:attrNameLst>
                                          <p:attrName>style.visibility</p:attrName>
                                        </p:attrNameLst>
                                      </p:cBhvr>
                                      <p:to>
                                        <p:strVal val="visible"/>
                                      </p:to>
                                    </p:set>
                                    <p:animEffect transition="in" filter="checkerboard(across)">
                                      <p:cBhvr>
                                        <p:cTn id="27" dur="500"/>
                                        <p:tgtEl>
                                          <p:spTgt spid="5">
                                            <p:graphicEl>
                                              <a:dgm id="{175306BC-B29D-0B41-B9AE-2C003205EB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96124B0-5CC3-5640-883F-0E8A5DE62A12}"/>
              </a:ext>
            </a:extLst>
          </p:cNvPr>
          <p:cNvSpPr>
            <a:spLocks noGrp="1"/>
          </p:cNvSpPr>
          <p:nvPr>
            <p:ph type="title"/>
          </p:nvPr>
        </p:nvSpPr>
        <p:spPr>
          <a:xfrm>
            <a:off x="838200" y="365125"/>
            <a:ext cx="10515600" cy="802493"/>
          </a:xfrm>
        </p:spPr>
        <p:txBody>
          <a:bodyPr>
            <a:normAutofit fontScale="90000"/>
          </a:bodyPr>
          <a:lstStyle/>
          <a:p>
            <a:pPr algn="ctr"/>
            <a:r>
              <a:rPr lang="tr-TR" sz="5400" b="1" dirty="0"/>
              <a:t>LİDERLİKTEN BAHSETMEK İÇİN</a:t>
            </a:r>
          </a:p>
        </p:txBody>
      </p:sp>
      <p:graphicFrame>
        <p:nvGraphicFramePr>
          <p:cNvPr id="5" name="İçerik Yer Tutucusu 4">
            <a:extLst>
              <a:ext uri="{FF2B5EF4-FFF2-40B4-BE49-F238E27FC236}">
                <a16:creationId xmlns:a16="http://schemas.microsoft.com/office/drawing/2014/main" id="{A8262919-C406-7049-BED0-B63BA4AC749B}"/>
              </a:ext>
            </a:extLst>
          </p:cNvPr>
          <p:cNvGraphicFramePr>
            <a:graphicFrameLocks noGrp="1"/>
          </p:cNvGraphicFramePr>
          <p:nvPr>
            <p:ph idx="1"/>
          </p:nvPr>
        </p:nvGraphicFramePr>
        <p:xfrm>
          <a:off x="838200" y="1434905"/>
          <a:ext cx="10515600" cy="5275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726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graphicEl>
                                              <a:dgm id="{073961FA-658D-684C-9854-99CD051DA933}"/>
                                            </p:graphicEl>
                                          </p:spTgt>
                                        </p:tgtEl>
                                        <p:attrNameLst>
                                          <p:attrName>style.visibility</p:attrName>
                                        </p:attrNameLst>
                                      </p:cBhvr>
                                      <p:to>
                                        <p:strVal val="visible"/>
                                      </p:to>
                                    </p:set>
                                    <p:animEffect transition="in" filter="dissolve">
                                      <p:cBhvr>
                                        <p:cTn id="7" dur="500"/>
                                        <p:tgtEl>
                                          <p:spTgt spid="5">
                                            <p:graphicEl>
                                              <a:dgm id="{073961FA-658D-684C-9854-99CD051DA933}"/>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graphicEl>
                                              <a:dgm id="{F21FFA9D-4410-3C49-A767-1F5C6814091A}"/>
                                            </p:graphicEl>
                                          </p:spTgt>
                                        </p:tgtEl>
                                        <p:attrNameLst>
                                          <p:attrName>style.visibility</p:attrName>
                                        </p:attrNameLst>
                                      </p:cBhvr>
                                      <p:to>
                                        <p:strVal val="visible"/>
                                      </p:to>
                                    </p:set>
                                    <p:animEffect transition="in" filter="dissolve">
                                      <p:cBhvr>
                                        <p:cTn id="10" dur="500"/>
                                        <p:tgtEl>
                                          <p:spTgt spid="5">
                                            <p:graphicEl>
                                              <a:dgm id="{F21FFA9D-4410-3C49-A767-1F5C6814091A}"/>
                                            </p:graphic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graphicEl>
                                              <a:dgm id="{7FA507AC-F998-FC4B-9910-113808D42CA8}"/>
                                            </p:graphicEl>
                                          </p:spTgt>
                                        </p:tgtEl>
                                        <p:attrNameLst>
                                          <p:attrName>style.visibility</p:attrName>
                                        </p:attrNameLst>
                                      </p:cBhvr>
                                      <p:to>
                                        <p:strVal val="visible"/>
                                      </p:to>
                                    </p:set>
                                    <p:animEffect transition="in" filter="dissolve">
                                      <p:cBhvr>
                                        <p:cTn id="13" dur="500"/>
                                        <p:tgtEl>
                                          <p:spTgt spid="5">
                                            <p:graphicEl>
                                              <a:dgm id="{7FA507AC-F998-FC4B-9910-113808D42CA8}"/>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graphicEl>
                                              <a:dgm id="{E33F182D-4A78-664B-8AA6-817E855D8E2B}"/>
                                            </p:graphicEl>
                                          </p:spTgt>
                                        </p:tgtEl>
                                        <p:attrNameLst>
                                          <p:attrName>style.visibility</p:attrName>
                                        </p:attrNameLst>
                                      </p:cBhvr>
                                      <p:to>
                                        <p:strVal val="visible"/>
                                      </p:to>
                                    </p:set>
                                    <p:animEffect transition="in" filter="dissolve">
                                      <p:cBhvr>
                                        <p:cTn id="18" dur="500"/>
                                        <p:tgtEl>
                                          <p:spTgt spid="5">
                                            <p:graphicEl>
                                              <a:dgm id="{E33F182D-4A78-664B-8AA6-817E855D8E2B}"/>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5">
                                            <p:graphicEl>
                                              <a:dgm id="{EE4D6E09-4A5C-F449-A423-29F4C26AE0D1}"/>
                                            </p:graphicEl>
                                          </p:spTgt>
                                        </p:tgtEl>
                                        <p:attrNameLst>
                                          <p:attrName>style.visibility</p:attrName>
                                        </p:attrNameLst>
                                      </p:cBhvr>
                                      <p:to>
                                        <p:strVal val="visible"/>
                                      </p:to>
                                    </p:set>
                                    <p:animEffect transition="in" filter="dissolve">
                                      <p:cBhvr>
                                        <p:cTn id="23" dur="500"/>
                                        <p:tgtEl>
                                          <p:spTgt spid="5">
                                            <p:graphicEl>
                                              <a:dgm id="{EE4D6E09-4A5C-F449-A423-29F4C26AE0D1}"/>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5">
                                            <p:graphicEl>
                                              <a:dgm id="{79932EF0-3E1E-5041-B209-FDD4D779088C}"/>
                                            </p:graphicEl>
                                          </p:spTgt>
                                        </p:tgtEl>
                                        <p:attrNameLst>
                                          <p:attrName>style.visibility</p:attrName>
                                        </p:attrNameLst>
                                      </p:cBhvr>
                                      <p:to>
                                        <p:strVal val="visible"/>
                                      </p:to>
                                    </p:set>
                                    <p:animEffect transition="in" filter="dissolve">
                                      <p:cBhvr>
                                        <p:cTn id="28" dur="500"/>
                                        <p:tgtEl>
                                          <p:spTgt spid="5">
                                            <p:graphicEl>
                                              <a:dgm id="{79932EF0-3E1E-5041-B209-FDD4D779088C}"/>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
                                            <p:graphicEl>
                                              <a:dgm id="{6B75E989-E303-9B4E-BCD1-94780033ED3B}"/>
                                            </p:graphicEl>
                                          </p:spTgt>
                                        </p:tgtEl>
                                        <p:attrNameLst>
                                          <p:attrName>style.visibility</p:attrName>
                                        </p:attrNameLst>
                                      </p:cBhvr>
                                      <p:to>
                                        <p:strVal val="visible"/>
                                      </p:to>
                                    </p:set>
                                    <p:animEffect transition="in" filter="dissolve">
                                      <p:cBhvr>
                                        <p:cTn id="33" dur="500"/>
                                        <p:tgtEl>
                                          <p:spTgt spid="5">
                                            <p:graphicEl>
                                              <a:dgm id="{6B75E989-E303-9B4E-BCD1-94780033ED3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2208742"/>
          </a:xfrm>
        </p:spPr>
        <p:txBody>
          <a:bodyPr>
            <a:normAutofit/>
          </a:bodyPr>
          <a:lstStyle/>
          <a:p>
            <a:r>
              <a:rPr lang="tr-TR" sz="6000" b="1" dirty="0">
                <a:solidFill>
                  <a:srgbClr val="663300"/>
                </a:solidFill>
                <a:latin typeface="Bradley Hand ITC" panose="03070402050302030203" pitchFamily="66" charset="0"/>
              </a:rPr>
              <a:t>LEVENT ŞAHİN KISACA BÖYLE… YA </a:t>
            </a:r>
            <a:r>
              <a:rPr lang="tr-TR" sz="8000" b="1" dirty="0">
                <a:solidFill>
                  <a:srgbClr val="663300"/>
                </a:solidFill>
                <a:latin typeface="Bradley Hand ITC" panose="03070402050302030203" pitchFamily="66" charset="0"/>
              </a:rPr>
              <a:t>SİZ</a:t>
            </a:r>
            <a:r>
              <a:rPr lang="tr-TR" sz="6000" b="1" dirty="0">
                <a:solidFill>
                  <a:srgbClr val="663300"/>
                </a:solidFill>
                <a:latin typeface="Bradley Hand ITC" panose="03070402050302030203" pitchFamily="66" charset="0"/>
              </a:rPr>
              <a:t>?</a:t>
            </a:r>
          </a:p>
        </p:txBody>
      </p:sp>
      <p:sp>
        <p:nvSpPr>
          <p:cNvPr id="3" name="İçerik Yer Tutucusu 2"/>
          <p:cNvSpPr>
            <a:spLocks noGrp="1"/>
          </p:cNvSpPr>
          <p:nvPr>
            <p:ph idx="1"/>
          </p:nvPr>
        </p:nvSpPr>
        <p:spPr>
          <a:xfrm>
            <a:off x="838200" y="2573867"/>
            <a:ext cx="6509657" cy="4077304"/>
          </a:xfrm>
        </p:spPr>
        <p:txBody>
          <a:bodyPr>
            <a:noAutofit/>
          </a:bodyPr>
          <a:lstStyle/>
          <a:p>
            <a:pPr algn="just"/>
            <a:r>
              <a:rPr lang="tr-TR" b="1" dirty="0">
                <a:latin typeface="Bradley Hand ITC" panose="03070402050302030203" pitchFamily="66" charset="0"/>
              </a:rPr>
              <a:t>NEDEN BURADASINIZ?</a:t>
            </a:r>
          </a:p>
          <a:p>
            <a:pPr lvl="1" algn="just"/>
            <a:r>
              <a:rPr lang="tr-TR" b="1" dirty="0">
                <a:latin typeface="Bradley Hand ITC" panose="03070402050302030203" pitchFamily="66" charset="0"/>
              </a:rPr>
              <a:t>Hangi Okulları Bitirdiniz?</a:t>
            </a:r>
          </a:p>
          <a:p>
            <a:pPr lvl="1" algn="just"/>
            <a:r>
              <a:rPr lang="tr-TR" b="1" dirty="0">
                <a:latin typeface="Bradley Hand ITC" panose="03070402050302030203" pitchFamily="66" charset="0"/>
              </a:rPr>
              <a:t>Çalışıyor musunuz?</a:t>
            </a:r>
          </a:p>
          <a:p>
            <a:pPr lvl="1" algn="just"/>
            <a:r>
              <a:rPr lang="tr-TR" b="1" dirty="0">
                <a:latin typeface="Bradley Hand ITC" panose="03070402050302030203" pitchFamily="66" charset="0"/>
              </a:rPr>
              <a:t>Geçmiş Dönem Tecrübeleriniz</a:t>
            </a:r>
          </a:p>
          <a:p>
            <a:pPr lvl="1" algn="just"/>
            <a:r>
              <a:rPr lang="tr-TR" b="1" dirty="0">
                <a:latin typeface="Bradley Hand ITC" panose="03070402050302030203" pitchFamily="66" charset="0"/>
              </a:rPr>
              <a:t>HEDEFLERİNİZ?</a:t>
            </a:r>
          </a:p>
          <a:p>
            <a:pPr lvl="1" algn="just"/>
            <a:r>
              <a:rPr lang="tr-TR" b="1" dirty="0">
                <a:latin typeface="Bradley Hand ITC" panose="03070402050302030203" pitchFamily="66" charset="0"/>
              </a:rPr>
              <a:t>Hayalleriniz?</a:t>
            </a:r>
          </a:p>
          <a:p>
            <a:pPr lvl="1" algn="just"/>
            <a:r>
              <a:rPr lang="tr-TR" b="1" dirty="0">
                <a:latin typeface="Bradley Hand ITC" panose="03070402050302030203" pitchFamily="66" charset="0"/>
              </a:rPr>
              <a:t>Olmak istediğiniz yer?</a:t>
            </a:r>
          </a:p>
          <a:p>
            <a:pPr lvl="1" algn="just"/>
            <a:r>
              <a:rPr lang="tr-TR" b="1" dirty="0">
                <a:latin typeface="Bradley Hand ITC" panose="03070402050302030203" pitchFamily="66" charset="0"/>
              </a:rPr>
              <a:t>Yüksek Lisans Tezlerinizin Konusu ve Kısa Anlatımı</a:t>
            </a:r>
          </a:p>
        </p:txBody>
      </p:sp>
      <p:graphicFrame>
        <p:nvGraphicFramePr>
          <p:cNvPr id="4" name="Diyagram 3"/>
          <p:cNvGraphicFramePr/>
          <p:nvPr/>
        </p:nvGraphicFramePr>
        <p:xfrm>
          <a:off x="7844589" y="1603022"/>
          <a:ext cx="4200655" cy="5048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1641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t>LİDERLİK PARADİGMASI</a:t>
            </a:r>
          </a:p>
        </p:txBody>
      </p:sp>
      <p:graphicFrame>
        <p:nvGraphicFramePr>
          <p:cNvPr id="5" name="İçerik Yer Tutucusu 4"/>
          <p:cNvGraphicFramePr>
            <a:graphicFrameLocks noGrp="1"/>
          </p:cNvGraphicFramePr>
          <p:nvPr>
            <p:ph idx="1"/>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2258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55073" y="354735"/>
            <a:ext cx="10515600" cy="622011"/>
          </a:xfrm>
        </p:spPr>
        <p:txBody>
          <a:bodyPr>
            <a:normAutofit/>
          </a:bodyPr>
          <a:lstStyle/>
          <a:p>
            <a:pPr algn="ctr"/>
            <a:r>
              <a:rPr lang="tr-TR" sz="3200" b="1" dirty="0">
                <a:solidFill>
                  <a:schemeClr val="bg1">
                    <a:lumMod val="50000"/>
                  </a:schemeClr>
                </a:solidFill>
                <a:latin typeface="Bookman Old Style" panose="02050604050505020204" pitchFamily="18" charset="0"/>
              </a:rPr>
              <a:t>YÖNETİCİ</a:t>
            </a:r>
            <a:r>
              <a:rPr lang="tr-TR" sz="3200" b="1" dirty="0">
                <a:latin typeface="Bookman Old Style" panose="02050604050505020204" pitchFamily="18" charset="0"/>
              </a:rPr>
              <a:t> vs. </a:t>
            </a:r>
            <a:r>
              <a:rPr lang="tr-TR" sz="3200" b="1" dirty="0">
                <a:solidFill>
                  <a:srgbClr val="C00000"/>
                </a:solidFill>
                <a:latin typeface="Bookman Old Style" panose="02050604050505020204" pitchFamily="18" charset="0"/>
              </a:rPr>
              <a:t>LİDER</a:t>
            </a:r>
            <a:endParaRPr lang="tr-TR" sz="3200" b="1" dirty="0">
              <a:latin typeface="Bookman Old Style" panose="02050604050505020204" pitchFamily="18" charset="0"/>
            </a:endParaRPr>
          </a:p>
        </p:txBody>
      </p:sp>
      <p:graphicFrame>
        <p:nvGraphicFramePr>
          <p:cNvPr id="4" name="İçerik Yer Tutucusu 3"/>
          <p:cNvGraphicFramePr>
            <a:graphicFrameLocks noGrp="1"/>
          </p:cNvGraphicFramePr>
          <p:nvPr>
            <p:ph idx="1"/>
          </p:nvPr>
        </p:nvGraphicFramePr>
        <p:xfrm>
          <a:off x="755073" y="1143001"/>
          <a:ext cx="4689764" cy="50235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etin kutusu 6"/>
          <p:cNvSpPr txBox="1"/>
          <p:nvPr/>
        </p:nvSpPr>
        <p:spPr>
          <a:xfrm>
            <a:off x="1745673" y="2524992"/>
            <a:ext cx="42527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Sistem ve yapı üzerine odaklanır</a:t>
            </a:r>
          </a:p>
        </p:txBody>
      </p:sp>
      <p:sp>
        <p:nvSpPr>
          <p:cNvPr id="9" name="Metin kutusu 8"/>
          <p:cNvSpPr txBox="1"/>
          <p:nvPr/>
        </p:nvSpPr>
        <p:spPr>
          <a:xfrm>
            <a:off x="1756690" y="3075710"/>
            <a:ext cx="35536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Kontrol eder</a:t>
            </a:r>
          </a:p>
        </p:txBody>
      </p:sp>
      <p:sp>
        <p:nvSpPr>
          <p:cNvPr id="10" name="Metin kutusu 9"/>
          <p:cNvSpPr txBox="1"/>
          <p:nvPr/>
        </p:nvSpPr>
        <p:spPr>
          <a:xfrm>
            <a:off x="1745673" y="3470121"/>
            <a:ext cx="36991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Kısa vadeli bakışa sahiptir</a:t>
            </a:r>
          </a:p>
        </p:txBody>
      </p:sp>
      <p:sp>
        <p:nvSpPr>
          <p:cNvPr id="11" name="Metin kutusu 10"/>
          <p:cNvSpPr txBox="1"/>
          <p:nvPr/>
        </p:nvSpPr>
        <p:spPr>
          <a:xfrm>
            <a:off x="1745673" y="3948546"/>
            <a:ext cx="36991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Nasıl ve ne zaman diye sorar</a:t>
            </a:r>
          </a:p>
        </p:txBody>
      </p:sp>
      <p:sp>
        <p:nvSpPr>
          <p:cNvPr id="12" name="Metin kutusu 11"/>
          <p:cNvSpPr txBox="1"/>
          <p:nvPr/>
        </p:nvSpPr>
        <p:spPr>
          <a:xfrm>
            <a:off x="1745673" y="4373645"/>
            <a:ext cx="36160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İşin kendisine odaklanır</a:t>
            </a:r>
          </a:p>
        </p:txBody>
      </p:sp>
      <p:sp>
        <p:nvSpPr>
          <p:cNvPr id="13" name="Metin kutusu 12"/>
          <p:cNvSpPr txBox="1"/>
          <p:nvPr/>
        </p:nvSpPr>
        <p:spPr>
          <a:xfrm>
            <a:off x="1745673" y="4835510"/>
            <a:ext cx="30075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Statükoyu kabul eder</a:t>
            </a:r>
          </a:p>
        </p:txBody>
      </p:sp>
      <p:sp>
        <p:nvSpPr>
          <p:cNvPr id="14" name="Metin kutusu 13"/>
          <p:cNvSpPr txBox="1"/>
          <p:nvPr/>
        </p:nvSpPr>
        <p:spPr>
          <a:xfrm>
            <a:off x="1753175" y="5316375"/>
            <a:ext cx="32523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Klasik iyi askerlerdir</a:t>
            </a:r>
          </a:p>
        </p:txBody>
      </p:sp>
      <p:sp>
        <p:nvSpPr>
          <p:cNvPr id="15" name="Metin kutusu 14"/>
          <p:cNvSpPr txBox="1"/>
          <p:nvPr/>
        </p:nvSpPr>
        <p:spPr>
          <a:xfrm>
            <a:off x="1745673" y="5741474"/>
            <a:ext cx="31842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İşi doğru yapar</a:t>
            </a:r>
          </a:p>
        </p:txBody>
      </p:sp>
      <p:graphicFrame>
        <p:nvGraphicFramePr>
          <p:cNvPr id="16" name="İçerik Yer Tutucusu 3"/>
          <p:cNvGraphicFramePr>
            <a:graphicFrameLocks/>
          </p:cNvGraphicFramePr>
          <p:nvPr/>
        </p:nvGraphicFramePr>
        <p:xfrm>
          <a:off x="6359811" y="1143001"/>
          <a:ext cx="4689764" cy="50235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 name="Metin kutusu 16"/>
          <p:cNvSpPr txBox="1"/>
          <p:nvPr/>
        </p:nvSpPr>
        <p:spPr>
          <a:xfrm>
            <a:off x="7370612" y="2524992"/>
            <a:ext cx="30214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İnsan üzerine odaklanır</a:t>
            </a:r>
          </a:p>
        </p:txBody>
      </p:sp>
      <p:sp>
        <p:nvSpPr>
          <p:cNvPr id="18" name="Metin kutusu 17"/>
          <p:cNvSpPr txBox="1"/>
          <p:nvPr/>
        </p:nvSpPr>
        <p:spPr>
          <a:xfrm>
            <a:off x="7370612" y="3100789"/>
            <a:ext cx="27743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Güven telkin eder</a:t>
            </a:r>
          </a:p>
        </p:txBody>
      </p:sp>
      <p:sp>
        <p:nvSpPr>
          <p:cNvPr id="19" name="Metin kutusu 18"/>
          <p:cNvSpPr txBox="1"/>
          <p:nvPr/>
        </p:nvSpPr>
        <p:spPr>
          <a:xfrm>
            <a:off x="7370612" y="3486163"/>
            <a:ext cx="34315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Uzun vadeli bakışa sahiptir</a:t>
            </a:r>
          </a:p>
        </p:txBody>
      </p:sp>
      <p:sp>
        <p:nvSpPr>
          <p:cNvPr id="20" name="Metin kutusu 19"/>
          <p:cNvSpPr txBox="1"/>
          <p:nvPr/>
        </p:nvSpPr>
        <p:spPr>
          <a:xfrm>
            <a:off x="7401785" y="3909093"/>
            <a:ext cx="3186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Ne ve niçin diye sorar</a:t>
            </a:r>
          </a:p>
        </p:txBody>
      </p:sp>
      <p:sp>
        <p:nvSpPr>
          <p:cNvPr id="21" name="Metin kutusu 20"/>
          <p:cNvSpPr txBox="1"/>
          <p:nvPr/>
        </p:nvSpPr>
        <p:spPr>
          <a:xfrm>
            <a:off x="7370612" y="4456383"/>
            <a:ext cx="32177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Ufka odaklanır</a:t>
            </a:r>
          </a:p>
        </p:txBody>
      </p:sp>
      <p:sp>
        <p:nvSpPr>
          <p:cNvPr id="22" name="Metin kutusu 21"/>
          <p:cNvSpPr txBox="1"/>
          <p:nvPr/>
        </p:nvSpPr>
        <p:spPr>
          <a:xfrm>
            <a:off x="7370612" y="4835510"/>
            <a:ext cx="31865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Statükoya meydan okur</a:t>
            </a:r>
          </a:p>
        </p:txBody>
      </p:sp>
      <p:sp>
        <p:nvSpPr>
          <p:cNvPr id="23" name="Metin kutusu 22"/>
          <p:cNvSpPr txBox="1"/>
          <p:nvPr/>
        </p:nvSpPr>
        <p:spPr>
          <a:xfrm>
            <a:off x="7351558" y="5333172"/>
            <a:ext cx="32904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Kendisidir</a:t>
            </a:r>
          </a:p>
        </p:txBody>
      </p:sp>
      <p:sp>
        <p:nvSpPr>
          <p:cNvPr id="24" name="Metin kutusu 23"/>
          <p:cNvSpPr txBox="1"/>
          <p:nvPr/>
        </p:nvSpPr>
        <p:spPr>
          <a:xfrm>
            <a:off x="7351558" y="5741366"/>
            <a:ext cx="31900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Doğru işi yapar</a:t>
            </a:r>
          </a:p>
        </p:txBody>
      </p:sp>
    </p:spTree>
    <p:extLst>
      <p:ext uri="{BB962C8B-B14F-4D97-AF65-F5344CB8AC3E}">
        <p14:creationId xmlns:p14="http://schemas.microsoft.com/office/powerpoint/2010/main" val="621177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6EF3A91-66FC-161C-AC23-325194E71080}"/>
              </a:ext>
            </a:extLst>
          </p:cNvPr>
          <p:cNvSpPr>
            <a:spLocks noGrp="1"/>
          </p:cNvSpPr>
          <p:nvPr>
            <p:ph type="title"/>
          </p:nvPr>
        </p:nvSpPr>
        <p:spPr/>
        <p:txBody>
          <a:bodyPr/>
          <a:lstStyle/>
          <a:p>
            <a:pPr algn="ctr"/>
            <a:r>
              <a:rPr lang="tr-TR" b="1" dirty="0" smtClean="0"/>
              <a:t>LİDERİN KİMYASI: PİYASA DENEYİMLERİM</a:t>
            </a:r>
            <a:endParaRPr lang="tr-TR" b="1" dirty="0"/>
          </a:p>
        </p:txBody>
      </p:sp>
      <p:graphicFrame>
        <p:nvGraphicFramePr>
          <p:cNvPr id="5" name="İçerik Yer Tutucusu 4">
            <a:extLst>
              <a:ext uri="{FF2B5EF4-FFF2-40B4-BE49-F238E27FC236}">
                <a16:creationId xmlns:a16="http://schemas.microsoft.com/office/drawing/2014/main" id="{2E428300-0C06-CA07-4502-8772B198FD4F}"/>
              </a:ext>
            </a:extLst>
          </p:cNvPr>
          <p:cNvGraphicFramePr>
            <a:graphicFrameLocks noGrp="1"/>
          </p:cNvGraphicFramePr>
          <p:nvPr>
            <p:ph idx="1"/>
            <p:extLst>
              <p:ext uri="{D42A27DB-BD31-4B8C-83A1-F6EECF244321}">
                <p14:modId xmlns:p14="http://schemas.microsoft.com/office/powerpoint/2010/main" val="2001582021"/>
              </p:ext>
            </p:extLst>
          </p:nvPr>
        </p:nvGraphicFramePr>
        <p:xfrm>
          <a:off x="838200" y="1482870"/>
          <a:ext cx="10515600" cy="50069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50563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1527470"/>
          </a:xfrm>
          <a:solidFill>
            <a:srgbClr val="00B0F0"/>
          </a:solidFill>
        </p:spPr>
        <p:txBody>
          <a:bodyPr>
            <a:normAutofit/>
          </a:bodyPr>
          <a:lstStyle/>
          <a:p>
            <a:pPr algn="ctr"/>
            <a:r>
              <a:rPr lang="tr-TR" b="1" dirty="0" smtClean="0"/>
              <a:t>LİDERLİK 101- BİRİNCİ DERS</a:t>
            </a:r>
            <a:endParaRPr lang="tr-TR" b="1" dirty="0"/>
          </a:p>
        </p:txBody>
      </p:sp>
      <p:sp>
        <p:nvSpPr>
          <p:cNvPr id="3" name="İçerik Yer Tutucusu 2"/>
          <p:cNvSpPr>
            <a:spLocks noGrp="1"/>
          </p:cNvSpPr>
          <p:nvPr>
            <p:ph idx="1"/>
          </p:nvPr>
        </p:nvSpPr>
        <p:spPr>
          <a:xfrm>
            <a:off x="838200" y="1541721"/>
            <a:ext cx="10515600" cy="4954772"/>
          </a:xfrm>
        </p:spPr>
        <p:txBody>
          <a:bodyPr>
            <a:normAutofit/>
          </a:bodyPr>
          <a:lstStyle/>
          <a:p>
            <a:pPr marL="0" indent="0" algn="ctr">
              <a:buNone/>
            </a:pPr>
            <a:endParaRPr lang="tr-TR" sz="4000" dirty="0"/>
          </a:p>
          <a:p>
            <a:pPr marL="0" indent="0" algn="ctr">
              <a:buNone/>
            </a:pPr>
            <a:r>
              <a:rPr lang="tr-TR" sz="4000" dirty="0"/>
              <a:t>Liderliği geleneksel yaklaşımlarla açıklamak ve anlamak kolay değil. Bu söylem elbette, üretilmiş bilgileri yok sayma veya yararsız olduğunu söyleme kastı taşımamakta. Konu ile ilgili yaklaşımların </a:t>
            </a:r>
            <a:r>
              <a:rPr lang="tr-TR" sz="4800" b="1" dirty="0"/>
              <a:t>çok parçalı, dağınık ve ayrıştırıcı olduğu</a:t>
            </a:r>
            <a:r>
              <a:rPr lang="tr-TR" sz="4000" dirty="0"/>
              <a:t>nu vurgulamaktadır. </a:t>
            </a:r>
          </a:p>
          <a:p>
            <a:pPr lvl="1" algn="ctr"/>
            <a:endParaRPr lang="tr-TR" sz="2600" dirty="0"/>
          </a:p>
        </p:txBody>
      </p:sp>
    </p:spTree>
    <p:extLst>
      <p:ext uri="{BB962C8B-B14F-4D97-AF65-F5344CB8AC3E}">
        <p14:creationId xmlns:p14="http://schemas.microsoft.com/office/powerpoint/2010/main" val="3990348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1527470"/>
          </a:xfrm>
          <a:solidFill>
            <a:srgbClr val="00B0F0"/>
          </a:solidFill>
        </p:spPr>
        <p:txBody>
          <a:bodyPr>
            <a:normAutofit/>
          </a:bodyPr>
          <a:lstStyle/>
          <a:p>
            <a:pPr algn="ctr"/>
            <a:r>
              <a:rPr lang="tr-TR" b="1" dirty="0"/>
              <a:t>LİDERLİK 101- </a:t>
            </a:r>
            <a:r>
              <a:rPr lang="tr-TR" b="1" dirty="0" smtClean="0"/>
              <a:t>İKİNCİ </a:t>
            </a:r>
            <a:r>
              <a:rPr lang="tr-TR" b="1" dirty="0"/>
              <a:t>DERS</a:t>
            </a:r>
          </a:p>
        </p:txBody>
      </p:sp>
      <p:sp>
        <p:nvSpPr>
          <p:cNvPr id="3" name="İçerik Yer Tutucusu 2"/>
          <p:cNvSpPr>
            <a:spLocks noGrp="1"/>
          </p:cNvSpPr>
          <p:nvPr>
            <p:ph idx="1"/>
          </p:nvPr>
        </p:nvSpPr>
        <p:spPr>
          <a:xfrm>
            <a:off x="838200" y="1541721"/>
            <a:ext cx="10515600" cy="4954772"/>
          </a:xfrm>
        </p:spPr>
        <p:txBody>
          <a:bodyPr>
            <a:normAutofit/>
          </a:bodyPr>
          <a:lstStyle/>
          <a:p>
            <a:pPr marL="0" indent="0" algn="ctr">
              <a:buNone/>
            </a:pPr>
            <a:endParaRPr lang="tr-TR" sz="4000" dirty="0"/>
          </a:p>
          <a:p>
            <a:pPr marL="0" indent="0" algn="ctr">
              <a:buNone/>
            </a:pPr>
            <a:endParaRPr lang="tr-TR" sz="4000" dirty="0"/>
          </a:p>
          <a:p>
            <a:pPr marL="0" indent="0" algn="ctr">
              <a:buNone/>
            </a:pPr>
            <a:r>
              <a:rPr lang="tr-TR" sz="4000" dirty="0"/>
              <a:t>İngilizce bir kelime olan «</a:t>
            </a:r>
            <a:r>
              <a:rPr lang="tr-TR" sz="4000" dirty="0" err="1"/>
              <a:t>leader</a:t>
            </a:r>
            <a:r>
              <a:rPr lang="tr-TR" sz="4000" dirty="0"/>
              <a:t>» </a:t>
            </a:r>
            <a:r>
              <a:rPr lang="tr-TR" sz="4000" dirty="0" err="1"/>
              <a:t>Anglo-Saxon</a:t>
            </a:r>
            <a:r>
              <a:rPr lang="tr-TR" sz="4000" dirty="0"/>
              <a:t> kökenli «</a:t>
            </a:r>
            <a:r>
              <a:rPr lang="tr-TR" sz="4000" dirty="0" err="1"/>
              <a:t>laedare»den</a:t>
            </a:r>
            <a:r>
              <a:rPr lang="tr-TR" sz="4000" dirty="0"/>
              <a:t> gelmektedir. </a:t>
            </a:r>
            <a:r>
              <a:rPr lang="tr-TR" sz="4000" dirty="0" err="1"/>
              <a:t>Laedare’nin</a:t>
            </a:r>
            <a:r>
              <a:rPr lang="tr-TR" sz="4000" dirty="0"/>
              <a:t> anlamı «insanları yolculuğa çıkarmaktadır. </a:t>
            </a:r>
            <a:r>
              <a:rPr lang="tr-TR" sz="4800" b="1" dirty="0"/>
              <a:t>«Ortak Yolculuk»</a:t>
            </a:r>
            <a:r>
              <a:rPr lang="tr-TR" sz="4000" dirty="0"/>
              <a:t> liderlik fenomenini anlatmak için çok uygun bir kavramdır. </a:t>
            </a:r>
          </a:p>
          <a:p>
            <a:pPr lvl="1"/>
            <a:endParaRPr lang="tr-TR" sz="2600" dirty="0"/>
          </a:p>
        </p:txBody>
      </p:sp>
    </p:spTree>
    <p:extLst>
      <p:ext uri="{BB962C8B-B14F-4D97-AF65-F5344CB8AC3E}">
        <p14:creationId xmlns:p14="http://schemas.microsoft.com/office/powerpoint/2010/main" val="555738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1527470"/>
          </a:xfrm>
          <a:solidFill>
            <a:srgbClr val="00B0F0"/>
          </a:solidFill>
        </p:spPr>
        <p:txBody>
          <a:bodyPr>
            <a:normAutofit/>
          </a:bodyPr>
          <a:lstStyle/>
          <a:p>
            <a:pPr algn="ctr"/>
            <a:r>
              <a:rPr lang="tr-TR" b="1" dirty="0"/>
              <a:t>LİDERLİK 101- </a:t>
            </a:r>
            <a:r>
              <a:rPr lang="tr-TR" b="1" dirty="0" smtClean="0"/>
              <a:t>ÜÇÜNCÜ DERS</a:t>
            </a:r>
            <a:endParaRPr lang="tr-TR" b="1" dirty="0"/>
          </a:p>
        </p:txBody>
      </p:sp>
      <p:sp>
        <p:nvSpPr>
          <p:cNvPr id="3" name="İçerik Yer Tutucusu 2"/>
          <p:cNvSpPr>
            <a:spLocks noGrp="1"/>
          </p:cNvSpPr>
          <p:nvPr>
            <p:ph idx="1"/>
          </p:nvPr>
        </p:nvSpPr>
        <p:spPr>
          <a:xfrm>
            <a:off x="838200" y="1541721"/>
            <a:ext cx="10515600" cy="4954772"/>
          </a:xfrm>
        </p:spPr>
        <p:txBody>
          <a:bodyPr>
            <a:normAutofit fontScale="85000" lnSpcReduction="20000"/>
          </a:bodyPr>
          <a:lstStyle/>
          <a:p>
            <a:pPr marL="0" indent="0" algn="ctr">
              <a:buNone/>
            </a:pPr>
            <a:endParaRPr lang="tr-TR" sz="4000" dirty="0"/>
          </a:p>
          <a:p>
            <a:pPr marL="0" indent="0" algn="ctr">
              <a:buNone/>
            </a:pPr>
            <a:r>
              <a:rPr lang="tr-TR" sz="4300" dirty="0"/>
              <a:t>Akademik düzeyde 1900’lü yılların başından itibaren incelenmeye başlanan liderlik konusu, geleneksel olarak </a:t>
            </a:r>
            <a:r>
              <a:rPr lang="tr-TR" sz="5200" b="1" dirty="0"/>
              <a:t>özellik yaklaşımları, davranış yaklaşımları ve </a:t>
            </a:r>
            <a:r>
              <a:rPr lang="tr-TR" sz="5200" b="1" dirty="0" err="1"/>
              <a:t>durumsallık</a:t>
            </a:r>
            <a:r>
              <a:rPr lang="tr-TR" sz="5200" b="1" dirty="0"/>
              <a:t> yaklaşımları</a:t>
            </a:r>
            <a:r>
              <a:rPr lang="tr-TR" sz="4300" dirty="0"/>
              <a:t> ile açıklanmaya çalışılmıştır. Son dönemlerde geleneksel yaklaşımları geliştirme çabaları yanında, </a:t>
            </a:r>
            <a:r>
              <a:rPr lang="tr-TR" sz="5200" b="1" dirty="0"/>
              <a:t>yeni yaklaşımlar</a:t>
            </a:r>
            <a:r>
              <a:rPr lang="tr-TR" sz="4300" dirty="0"/>
              <a:t> olarak lider-üye değişim teorisi, karizmatik, dönüştürücü, stratejik hizmetkar, hizmet, otantik, ruhani, etik ve benzeri birçok liderlik yaklaşımının ön plana çıktığı görülmektedir. </a:t>
            </a:r>
          </a:p>
          <a:p>
            <a:pPr lvl="1"/>
            <a:endParaRPr lang="tr-TR" sz="2600" dirty="0"/>
          </a:p>
        </p:txBody>
      </p:sp>
    </p:spTree>
    <p:extLst>
      <p:ext uri="{BB962C8B-B14F-4D97-AF65-F5344CB8AC3E}">
        <p14:creationId xmlns:p14="http://schemas.microsoft.com/office/powerpoint/2010/main" val="2898254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1527470"/>
          </a:xfrm>
          <a:solidFill>
            <a:srgbClr val="00B0F0"/>
          </a:solidFill>
        </p:spPr>
        <p:txBody>
          <a:bodyPr>
            <a:normAutofit/>
          </a:bodyPr>
          <a:lstStyle/>
          <a:p>
            <a:pPr algn="ctr"/>
            <a:r>
              <a:rPr lang="tr-TR" b="1" dirty="0"/>
              <a:t>LİDERLİK 101- </a:t>
            </a:r>
            <a:r>
              <a:rPr lang="tr-TR" b="1" dirty="0" smtClean="0"/>
              <a:t>DÖRDÜNCÜ DERS</a:t>
            </a:r>
            <a:endParaRPr lang="tr-TR" b="1" dirty="0"/>
          </a:p>
        </p:txBody>
      </p:sp>
      <p:sp>
        <p:nvSpPr>
          <p:cNvPr id="3" name="İçerik Yer Tutucusu 2"/>
          <p:cNvSpPr>
            <a:spLocks noGrp="1"/>
          </p:cNvSpPr>
          <p:nvPr>
            <p:ph idx="1"/>
          </p:nvPr>
        </p:nvSpPr>
        <p:spPr>
          <a:xfrm>
            <a:off x="838200" y="1541721"/>
            <a:ext cx="10515600" cy="4954772"/>
          </a:xfrm>
        </p:spPr>
        <p:txBody>
          <a:bodyPr>
            <a:normAutofit/>
          </a:bodyPr>
          <a:lstStyle/>
          <a:p>
            <a:pPr marL="0" indent="0" algn="ctr">
              <a:buNone/>
            </a:pPr>
            <a:endParaRPr lang="tr-TR" sz="4000" dirty="0"/>
          </a:p>
          <a:p>
            <a:pPr marL="0" indent="0" algn="ctr">
              <a:buNone/>
            </a:pPr>
            <a:endParaRPr lang="tr-TR" sz="4000" dirty="0"/>
          </a:p>
          <a:p>
            <a:pPr marL="0" indent="0" algn="ctr">
              <a:buNone/>
            </a:pPr>
            <a:r>
              <a:rPr lang="tr-TR" sz="4000" dirty="0"/>
              <a:t>Liderlik, yönetim ve örgütsel davranış konuları arasında </a:t>
            </a:r>
            <a:r>
              <a:rPr lang="tr-TR" sz="4800" b="1" dirty="0"/>
              <a:t>üzerinde en fazla araştırma yapılan kavramdır. </a:t>
            </a:r>
          </a:p>
          <a:p>
            <a:pPr marL="457200" lvl="1" indent="0">
              <a:buNone/>
            </a:pPr>
            <a:endParaRPr lang="tr-TR" sz="2600" dirty="0"/>
          </a:p>
        </p:txBody>
      </p:sp>
    </p:spTree>
    <p:extLst>
      <p:ext uri="{BB962C8B-B14F-4D97-AF65-F5344CB8AC3E}">
        <p14:creationId xmlns:p14="http://schemas.microsoft.com/office/powerpoint/2010/main" val="258691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1527470"/>
          </a:xfrm>
          <a:solidFill>
            <a:srgbClr val="00B0F0"/>
          </a:solidFill>
        </p:spPr>
        <p:txBody>
          <a:bodyPr>
            <a:normAutofit/>
          </a:bodyPr>
          <a:lstStyle/>
          <a:p>
            <a:pPr algn="ctr"/>
            <a:r>
              <a:rPr lang="tr-TR" b="1" dirty="0"/>
              <a:t>LİDERLİK 101- </a:t>
            </a:r>
            <a:r>
              <a:rPr lang="tr-TR" b="1" dirty="0" smtClean="0"/>
              <a:t>BEŞİNCİ </a:t>
            </a:r>
            <a:r>
              <a:rPr lang="tr-TR" b="1" dirty="0"/>
              <a:t>DERS</a:t>
            </a:r>
          </a:p>
        </p:txBody>
      </p:sp>
      <p:sp>
        <p:nvSpPr>
          <p:cNvPr id="3" name="İçerik Yer Tutucusu 2"/>
          <p:cNvSpPr>
            <a:spLocks noGrp="1"/>
          </p:cNvSpPr>
          <p:nvPr>
            <p:ph idx="1"/>
          </p:nvPr>
        </p:nvSpPr>
        <p:spPr>
          <a:xfrm>
            <a:off x="838200" y="1541721"/>
            <a:ext cx="10515600" cy="4954772"/>
          </a:xfrm>
        </p:spPr>
        <p:txBody>
          <a:bodyPr>
            <a:normAutofit lnSpcReduction="10000"/>
          </a:bodyPr>
          <a:lstStyle/>
          <a:p>
            <a:pPr marL="0" indent="0" algn="ctr">
              <a:buNone/>
            </a:pPr>
            <a:endParaRPr lang="tr-TR" sz="4000" dirty="0"/>
          </a:p>
          <a:p>
            <a:pPr marL="0" indent="0">
              <a:buNone/>
            </a:pPr>
            <a:r>
              <a:rPr lang="tr-TR" dirty="0"/>
              <a:t>Üzerinde en fazla araştırma yapılan kavram olmasına rağmen, henüz tam olarak anlaşıldığı ve çerçevesinin çizildiğini söylemek mümkün değildir. Son 50 yılda yapılmış araştırmalara bakıldığında;</a:t>
            </a:r>
          </a:p>
          <a:p>
            <a:pPr lvl="1"/>
            <a:r>
              <a:rPr lang="tr-TR" dirty="0"/>
              <a:t>Liderlik bir özellik midir?</a:t>
            </a:r>
          </a:p>
          <a:p>
            <a:pPr lvl="1"/>
            <a:r>
              <a:rPr lang="tr-TR" dirty="0"/>
              <a:t>Lider olmak doğuştan gelen ya da sonradan kazanılan kişilik özelliği midir?</a:t>
            </a:r>
          </a:p>
          <a:p>
            <a:pPr lvl="1"/>
            <a:r>
              <a:rPr lang="tr-TR" dirty="0"/>
              <a:t>Liderlik, lider ile izleyiciler arasındaki bir ilişki süreci midir?</a:t>
            </a:r>
          </a:p>
          <a:p>
            <a:pPr lvl="1"/>
            <a:r>
              <a:rPr lang="tr-TR" dirty="0"/>
              <a:t>Liderlik, liderin tüm grup veya takıma yönelik tutarlılık sergilemesi midir?</a:t>
            </a:r>
          </a:p>
          <a:p>
            <a:pPr lvl="1"/>
            <a:r>
              <a:rPr lang="tr-TR" dirty="0"/>
              <a:t>Liderlik, tüm sistemi kapsayan veya kolektivist yönetme ve nezaret etme süreci midir?</a:t>
            </a:r>
          </a:p>
          <a:p>
            <a:pPr marL="0" indent="0">
              <a:buNone/>
            </a:pPr>
            <a:r>
              <a:rPr lang="tr-TR" dirty="0"/>
              <a:t>gibi soruların hala tam cevaplanamadığı görülmektedir. </a:t>
            </a:r>
            <a:r>
              <a:rPr lang="tr-TR" b="1" dirty="0"/>
              <a:t>Kısacası </a:t>
            </a:r>
            <a:r>
              <a:rPr lang="tr-TR" sz="4000" b="1" dirty="0"/>
              <a:t>liderlik, gizemli bir konudur.</a:t>
            </a:r>
            <a:r>
              <a:rPr lang="tr-TR" b="1" dirty="0"/>
              <a:t> </a:t>
            </a:r>
          </a:p>
          <a:p>
            <a:pPr marL="457200" lvl="1" indent="0">
              <a:buNone/>
            </a:pPr>
            <a:endParaRPr lang="tr-TR" sz="2600" dirty="0"/>
          </a:p>
        </p:txBody>
      </p:sp>
    </p:spTree>
    <p:extLst>
      <p:ext uri="{BB962C8B-B14F-4D97-AF65-F5344CB8AC3E}">
        <p14:creationId xmlns:p14="http://schemas.microsoft.com/office/powerpoint/2010/main" val="1308353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1527470"/>
          </a:xfrm>
          <a:solidFill>
            <a:srgbClr val="00B0F0"/>
          </a:solidFill>
        </p:spPr>
        <p:txBody>
          <a:bodyPr>
            <a:normAutofit/>
          </a:bodyPr>
          <a:lstStyle/>
          <a:p>
            <a:pPr algn="ctr"/>
            <a:r>
              <a:rPr lang="tr-TR" b="1" dirty="0"/>
              <a:t>LİDERLİK 101- </a:t>
            </a:r>
            <a:r>
              <a:rPr lang="tr-TR" b="1" dirty="0" smtClean="0"/>
              <a:t>ALTINCI </a:t>
            </a:r>
            <a:r>
              <a:rPr lang="tr-TR" b="1" dirty="0"/>
              <a:t>DERS</a:t>
            </a:r>
          </a:p>
        </p:txBody>
      </p:sp>
      <p:sp>
        <p:nvSpPr>
          <p:cNvPr id="3" name="İçerik Yer Tutucusu 2"/>
          <p:cNvSpPr>
            <a:spLocks noGrp="1"/>
          </p:cNvSpPr>
          <p:nvPr>
            <p:ph idx="1"/>
          </p:nvPr>
        </p:nvSpPr>
        <p:spPr>
          <a:xfrm>
            <a:off x="838200" y="1541721"/>
            <a:ext cx="10515600" cy="4954772"/>
          </a:xfrm>
        </p:spPr>
        <p:txBody>
          <a:bodyPr>
            <a:normAutofit/>
          </a:bodyPr>
          <a:lstStyle/>
          <a:p>
            <a:pPr marL="0" indent="0" algn="ctr">
              <a:buNone/>
            </a:pPr>
            <a:endParaRPr lang="tr-TR" sz="4000" dirty="0"/>
          </a:p>
          <a:p>
            <a:pPr marL="0" indent="0" algn="ctr">
              <a:buNone/>
            </a:pPr>
            <a:endParaRPr lang="tr-TR" dirty="0"/>
          </a:p>
          <a:p>
            <a:pPr marL="0" indent="0" algn="ctr">
              <a:buNone/>
            </a:pPr>
            <a:r>
              <a:rPr lang="tr-TR" sz="4000" dirty="0"/>
              <a:t>Liderlik konusunun disiplinler arası bir alan olması ve araştırmacıların kendi kişisel bakış açılarına göre tanımlaması nedeniyle </a:t>
            </a:r>
            <a:r>
              <a:rPr lang="tr-TR" sz="5400" b="1" dirty="0"/>
              <a:t>liderliğin kavramsallaştırılması güçleşmektedir.</a:t>
            </a:r>
            <a:r>
              <a:rPr lang="tr-TR" sz="4000" dirty="0"/>
              <a:t> </a:t>
            </a:r>
          </a:p>
          <a:p>
            <a:pPr marL="457200" lvl="1" indent="0">
              <a:buNone/>
            </a:pPr>
            <a:endParaRPr lang="tr-TR" sz="2600" dirty="0"/>
          </a:p>
        </p:txBody>
      </p:sp>
    </p:spTree>
    <p:extLst>
      <p:ext uri="{BB962C8B-B14F-4D97-AF65-F5344CB8AC3E}">
        <p14:creationId xmlns:p14="http://schemas.microsoft.com/office/powerpoint/2010/main" val="3753812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1527470"/>
          </a:xfrm>
          <a:solidFill>
            <a:srgbClr val="00B0F0"/>
          </a:solidFill>
        </p:spPr>
        <p:txBody>
          <a:bodyPr>
            <a:normAutofit/>
          </a:bodyPr>
          <a:lstStyle/>
          <a:p>
            <a:pPr algn="ctr"/>
            <a:r>
              <a:rPr lang="tr-TR" b="1" dirty="0"/>
              <a:t>LİDERLİK 101- </a:t>
            </a:r>
            <a:r>
              <a:rPr lang="tr-TR" b="1" dirty="0" smtClean="0"/>
              <a:t>YEDİNCİ </a:t>
            </a:r>
            <a:r>
              <a:rPr lang="tr-TR" b="1" dirty="0"/>
              <a:t>DERS</a:t>
            </a:r>
          </a:p>
        </p:txBody>
      </p:sp>
      <p:sp>
        <p:nvSpPr>
          <p:cNvPr id="3" name="İçerik Yer Tutucusu 2"/>
          <p:cNvSpPr>
            <a:spLocks noGrp="1"/>
          </p:cNvSpPr>
          <p:nvPr>
            <p:ph idx="1"/>
          </p:nvPr>
        </p:nvSpPr>
        <p:spPr>
          <a:xfrm>
            <a:off x="838200" y="1541721"/>
            <a:ext cx="10515600" cy="4954772"/>
          </a:xfrm>
        </p:spPr>
        <p:txBody>
          <a:bodyPr>
            <a:normAutofit/>
          </a:bodyPr>
          <a:lstStyle/>
          <a:p>
            <a:pPr marL="0" indent="0" algn="ctr">
              <a:buNone/>
            </a:pPr>
            <a:endParaRPr lang="tr-TR" sz="4000" dirty="0"/>
          </a:p>
          <a:p>
            <a:pPr marL="0" indent="0" algn="ctr">
              <a:buNone/>
            </a:pPr>
            <a:endParaRPr lang="tr-TR" dirty="0"/>
          </a:p>
          <a:p>
            <a:pPr marL="0" indent="0" algn="ctr">
              <a:buNone/>
            </a:pPr>
            <a:r>
              <a:rPr lang="tr-TR" sz="4000" dirty="0"/>
              <a:t>Liderlik; </a:t>
            </a:r>
            <a:r>
              <a:rPr lang="tr-TR" sz="5400" b="1" dirty="0"/>
              <a:t>lider, izleyiciler ve içerisinde bulunulan şartlar</a:t>
            </a:r>
            <a:r>
              <a:rPr lang="tr-TR" sz="4000" dirty="0"/>
              <a:t>dan oluşan bir süreçtir. </a:t>
            </a:r>
          </a:p>
          <a:p>
            <a:pPr marL="0" indent="0" algn="ctr">
              <a:buNone/>
            </a:pPr>
            <a:endParaRPr lang="tr-TR" sz="4000" dirty="0"/>
          </a:p>
          <a:p>
            <a:pPr marL="457200" lvl="1" indent="0">
              <a:buNone/>
            </a:pPr>
            <a:endParaRPr lang="tr-TR" sz="2600" dirty="0"/>
          </a:p>
        </p:txBody>
      </p:sp>
    </p:spTree>
    <p:extLst>
      <p:ext uri="{BB962C8B-B14F-4D97-AF65-F5344CB8AC3E}">
        <p14:creationId xmlns:p14="http://schemas.microsoft.com/office/powerpoint/2010/main" val="2550265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2604655" y="1122217"/>
            <a:ext cx="6858000" cy="1214114"/>
          </a:xfrm>
        </p:spPr>
        <p:txBody>
          <a:bodyPr/>
          <a:lstStyle/>
          <a:p>
            <a:r>
              <a:rPr lang="tr-TR" b="1" dirty="0">
                <a:latin typeface="Book Antiqua" panose="02040602050305030304" pitchFamily="18" charset="0"/>
              </a:rPr>
              <a:t>KİTAP ÖNERİLERİ</a:t>
            </a:r>
          </a:p>
        </p:txBody>
      </p:sp>
      <p:sp>
        <p:nvSpPr>
          <p:cNvPr id="3" name="Alt Başlık 2"/>
          <p:cNvSpPr>
            <a:spLocks noGrp="1"/>
          </p:cNvSpPr>
          <p:nvPr>
            <p:ph type="subTitle" idx="1"/>
          </p:nvPr>
        </p:nvSpPr>
        <p:spPr/>
        <p:txBody>
          <a:bodyPr/>
          <a:lstStyle/>
          <a:p>
            <a:endParaRPr lang="tr-T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0799" y="2530765"/>
            <a:ext cx="4073237" cy="3851562"/>
          </a:xfrm>
          <a:prstGeom prst="rect">
            <a:avLst/>
          </a:prstGeom>
        </p:spPr>
      </p:pic>
    </p:spTree>
    <p:extLst>
      <p:ext uri="{BB962C8B-B14F-4D97-AF65-F5344CB8AC3E}">
        <p14:creationId xmlns:p14="http://schemas.microsoft.com/office/powerpoint/2010/main" val="3851393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1527470"/>
          </a:xfrm>
          <a:solidFill>
            <a:srgbClr val="00B0F0"/>
          </a:solidFill>
        </p:spPr>
        <p:txBody>
          <a:bodyPr>
            <a:normAutofit/>
          </a:bodyPr>
          <a:lstStyle/>
          <a:p>
            <a:pPr algn="ctr"/>
            <a:r>
              <a:rPr lang="tr-TR" b="1" dirty="0">
                <a:solidFill>
                  <a:prstClr val="black"/>
                </a:solidFill>
              </a:rPr>
              <a:t>LİDERLİK 101- </a:t>
            </a:r>
            <a:r>
              <a:rPr lang="tr-TR" b="1" dirty="0" smtClean="0">
                <a:solidFill>
                  <a:prstClr val="black"/>
                </a:solidFill>
              </a:rPr>
              <a:t>SEKİZİNCİ DERS</a:t>
            </a:r>
            <a:endParaRPr lang="tr-TR" b="1" dirty="0"/>
          </a:p>
        </p:txBody>
      </p:sp>
      <p:sp>
        <p:nvSpPr>
          <p:cNvPr id="3" name="İçerik Yer Tutucusu 2"/>
          <p:cNvSpPr>
            <a:spLocks noGrp="1"/>
          </p:cNvSpPr>
          <p:nvPr>
            <p:ph idx="1"/>
          </p:nvPr>
        </p:nvSpPr>
        <p:spPr>
          <a:xfrm>
            <a:off x="838200" y="1541721"/>
            <a:ext cx="10515600" cy="4954772"/>
          </a:xfrm>
        </p:spPr>
        <p:txBody>
          <a:bodyPr>
            <a:normAutofit/>
          </a:bodyPr>
          <a:lstStyle/>
          <a:p>
            <a:pPr marL="0" indent="0" algn="ctr">
              <a:buNone/>
            </a:pPr>
            <a:endParaRPr lang="tr-TR" sz="4000" dirty="0"/>
          </a:p>
          <a:p>
            <a:pPr marL="0" indent="0" algn="ctr">
              <a:buNone/>
            </a:pPr>
            <a:endParaRPr lang="tr-TR" dirty="0"/>
          </a:p>
          <a:p>
            <a:pPr marL="0" indent="0" algn="ctr">
              <a:buNone/>
            </a:pPr>
            <a:endParaRPr lang="tr-TR" sz="4000" dirty="0"/>
          </a:p>
          <a:p>
            <a:pPr marL="0" indent="0" algn="ctr">
              <a:buNone/>
            </a:pPr>
            <a:r>
              <a:rPr lang="tr-TR" sz="4000" dirty="0"/>
              <a:t>Liderler, </a:t>
            </a:r>
            <a:r>
              <a:rPr lang="tr-TR" sz="4800" b="1" dirty="0"/>
              <a:t>izleyenleri etkilediği gibi izleyenlerden de etkilenmektedirler. </a:t>
            </a:r>
          </a:p>
          <a:p>
            <a:pPr marL="0" indent="0" algn="ctr">
              <a:buNone/>
            </a:pPr>
            <a:endParaRPr lang="tr-TR" sz="4000" dirty="0"/>
          </a:p>
          <a:p>
            <a:pPr marL="457200" lvl="1" indent="0">
              <a:buNone/>
            </a:pPr>
            <a:endParaRPr lang="tr-TR" sz="2600" dirty="0"/>
          </a:p>
        </p:txBody>
      </p:sp>
    </p:spTree>
    <p:extLst>
      <p:ext uri="{BB962C8B-B14F-4D97-AF65-F5344CB8AC3E}">
        <p14:creationId xmlns:p14="http://schemas.microsoft.com/office/powerpoint/2010/main" val="3968010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1527470"/>
          </a:xfrm>
          <a:solidFill>
            <a:srgbClr val="00B0F0"/>
          </a:solidFill>
        </p:spPr>
        <p:txBody>
          <a:bodyPr>
            <a:normAutofit/>
          </a:bodyPr>
          <a:lstStyle/>
          <a:p>
            <a:pPr algn="ctr"/>
            <a:r>
              <a:rPr lang="tr-TR" b="1" dirty="0">
                <a:solidFill>
                  <a:prstClr val="black"/>
                </a:solidFill>
              </a:rPr>
              <a:t>LİDERLİK 101- </a:t>
            </a:r>
            <a:r>
              <a:rPr lang="tr-TR" b="1" dirty="0" smtClean="0">
                <a:solidFill>
                  <a:prstClr val="black"/>
                </a:solidFill>
              </a:rPr>
              <a:t>DOKUZUNCU </a:t>
            </a:r>
            <a:r>
              <a:rPr lang="tr-TR" b="1" dirty="0">
                <a:solidFill>
                  <a:prstClr val="black"/>
                </a:solidFill>
              </a:rPr>
              <a:t>DERS</a:t>
            </a:r>
            <a:endParaRPr lang="tr-TR" b="1" dirty="0"/>
          </a:p>
        </p:txBody>
      </p:sp>
      <p:sp>
        <p:nvSpPr>
          <p:cNvPr id="3" name="İçerik Yer Tutucusu 2"/>
          <p:cNvSpPr>
            <a:spLocks noGrp="1"/>
          </p:cNvSpPr>
          <p:nvPr>
            <p:ph idx="1"/>
          </p:nvPr>
        </p:nvSpPr>
        <p:spPr>
          <a:xfrm>
            <a:off x="838200" y="1541721"/>
            <a:ext cx="10515600" cy="4954772"/>
          </a:xfrm>
        </p:spPr>
        <p:txBody>
          <a:bodyPr>
            <a:normAutofit/>
          </a:bodyPr>
          <a:lstStyle/>
          <a:p>
            <a:pPr marL="0" indent="0" algn="ctr">
              <a:buNone/>
            </a:pPr>
            <a:endParaRPr lang="tr-TR" sz="4000" dirty="0"/>
          </a:p>
          <a:p>
            <a:pPr marL="0" indent="0" algn="ctr">
              <a:buNone/>
            </a:pPr>
            <a:endParaRPr lang="tr-TR" dirty="0"/>
          </a:p>
          <a:p>
            <a:pPr marL="0" indent="0" algn="ctr">
              <a:buNone/>
            </a:pPr>
            <a:r>
              <a:rPr lang="tr-TR" sz="4000" dirty="0"/>
              <a:t>Liderlik, izleyicilerin kabulü ile gerçekleşen bir durum olmaktadır. İzleyicilerin kişiyi lider olarak kabul etmemesi halinde, </a:t>
            </a:r>
            <a:r>
              <a:rPr lang="tr-TR" sz="4800" b="1" dirty="0"/>
              <a:t>kişinin kendisini lider kabul etmesi bir anlam ifade etmeyecektir.</a:t>
            </a:r>
            <a:r>
              <a:rPr lang="tr-TR" sz="4000" dirty="0"/>
              <a:t> </a:t>
            </a:r>
          </a:p>
          <a:p>
            <a:pPr marL="0" indent="0" algn="ctr">
              <a:buNone/>
            </a:pPr>
            <a:endParaRPr lang="tr-TR" sz="4000" dirty="0"/>
          </a:p>
          <a:p>
            <a:pPr marL="457200" lvl="1" indent="0">
              <a:buNone/>
            </a:pPr>
            <a:endParaRPr lang="tr-TR" sz="2600" dirty="0"/>
          </a:p>
        </p:txBody>
      </p:sp>
    </p:spTree>
    <p:extLst>
      <p:ext uri="{BB962C8B-B14F-4D97-AF65-F5344CB8AC3E}">
        <p14:creationId xmlns:p14="http://schemas.microsoft.com/office/powerpoint/2010/main" val="30923416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C6CDFFB6-A155-4D4E-9852-9D1294BD41B6}"/>
              </a:ext>
            </a:extLst>
          </p:cNvPr>
          <p:cNvSpPr/>
          <p:nvPr/>
        </p:nvSpPr>
        <p:spPr>
          <a:xfrm>
            <a:off x="-4" y="2333969"/>
            <a:ext cx="12192000" cy="263434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Resim 8">
            <a:extLst>
              <a:ext uri="{FF2B5EF4-FFF2-40B4-BE49-F238E27FC236}">
                <a16:creationId xmlns:a16="http://schemas.microsoft.com/office/drawing/2014/main" id="{2B5A5D05-342F-A741-B149-EC39C38FF53B}"/>
              </a:ext>
            </a:extLst>
          </p:cNvPr>
          <p:cNvPicPr>
            <a:picLocks noChangeAspect="1"/>
          </p:cNvPicPr>
          <p:nvPr/>
        </p:nvPicPr>
        <p:blipFill>
          <a:blip r:embed="rId2"/>
          <a:stretch>
            <a:fillRect/>
          </a:stretch>
        </p:blipFill>
        <p:spPr>
          <a:xfrm>
            <a:off x="5160764" y="5924007"/>
            <a:ext cx="1870465" cy="442110"/>
          </a:xfrm>
          <a:prstGeom prst="rect">
            <a:avLst/>
          </a:prstGeom>
        </p:spPr>
      </p:pic>
      <p:sp>
        <p:nvSpPr>
          <p:cNvPr id="2" name="Metin kutusu 1"/>
          <p:cNvSpPr txBox="1"/>
          <p:nvPr/>
        </p:nvSpPr>
        <p:spPr>
          <a:xfrm>
            <a:off x="0" y="2496978"/>
            <a:ext cx="121919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GÜÇLÜ LİDERLERE NEDEN İHTİYAÇ VAR?</a:t>
            </a:r>
            <a:endParaRPr kumimoji="0" lang="tr-TR"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518281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545638"/>
            <a:ext cx="12192000" cy="768085"/>
          </a:xfrm>
        </p:spPr>
        <p:txBody>
          <a:bodyPr/>
          <a:lstStyle/>
          <a:p>
            <a:r>
              <a:rPr lang="tr-TR" altLang="ko-KR" b="1" dirty="0"/>
              <a:t>Ajandamızda Neler Var?</a:t>
            </a:r>
          </a:p>
        </p:txBody>
      </p:sp>
      <p:sp>
        <p:nvSpPr>
          <p:cNvPr id="5" name="Oval 4"/>
          <p:cNvSpPr/>
          <p:nvPr/>
        </p:nvSpPr>
        <p:spPr>
          <a:xfrm>
            <a:off x="959660" y="2556746"/>
            <a:ext cx="743605" cy="743605"/>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altLang="ko-KR" sz="2400" b="0" i="0" u="none" strike="noStrike" kern="1200" cap="none" spc="0" normalizeH="0" baseline="0" noProof="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6" name="Oval 5"/>
          <p:cNvSpPr/>
          <p:nvPr/>
        </p:nvSpPr>
        <p:spPr>
          <a:xfrm>
            <a:off x="956045" y="3527031"/>
            <a:ext cx="743605" cy="743605"/>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altLang="ko-KR" sz="2400" b="0" i="0" u="none" strike="noStrike" kern="1200" cap="none" spc="0" normalizeH="0" baseline="0" noProof="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10" name="Rectangle 16"/>
          <p:cNvSpPr/>
          <p:nvPr/>
        </p:nvSpPr>
        <p:spPr>
          <a:xfrm rot="2700000">
            <a:off x="1166042" y="3615544"/>
            <a:ext cx="323610" cy="594944"/>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altLang="ko-KR" sz="2400" b="0" i="0" u="none" strike="noStrike" kern="1200" cap="none" spc="0" normalizeH="0" baseline="0" noProof="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11" name="Rectangle 9"/>
          <p:cNvSpPr/>
          <p:nvPr/>
        </p:nvSpPr>
        <p:spPr>
          <a:xfrm>
            <a:off x="1189745" y="2788697"/>
            <a:ext cx="356784" cy="333981"/>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altLang="ko-KR" sz="2400" b="0" i="0" u="none" strike="noStrike" kern="1200" cap="none" spc="0" normalizeH="0" baseline="0" noProof="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13" name="Oval 12"/>
          <p:cNvSpPr/>
          <p:nvPr/>
        </p:nvSpPr>
        <p:spPr>
          <a:xfrm>
            <a:off x="956044" y="1605536"/>
            <a:ext cx="743605" cy="743605"/>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altLang="ko-KR" sz="2400" b="0" i="0" u="none" strike="noStrike" kern="1200" cap="none" spc="0" normalizeH="0" baseline="0" noProof="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17" name="Teardrop 6"/>
          <p:cNvSpPr/>
          <p:nvPr/>
        </p:nvSpPr>
        <p:spPr>
          <a:xfrm rot="8100000">
            <a:off x="1186019" y="1801781"/>
            <a:ext cx="364237" cy="365678"/>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altLang="ko-KR" sz="2400" b="0" i="0" u="none" strike="noStrike" kern="1200" cap="none" spc="0" normalizeH="0" baseline="0" noProof="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22" name="TextBox 21"/>
          <p:cNvSpPr txBox="1"/>
          <p:nvPr/>
        </p:nvSpPr>
        <p:spPr>
          <a:xfrm>
            <a:off x="1872538" y="1762845"/>
            <a:ext cx="8714181" cy="461665"/>
          </a:xfrm>
          <a:prstGeom prst="rect">
            <a:avLst/>
          </a:prstGeom>
          <a:noFill/>
        </p:spPr>
        <p:txBody>
          <a:bodyPr wrap="square" rtlCol="0" anchor="ctr">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tr-TR" altLang="ko-K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rPr>
              <a:t>İŞLERİN GELECEĞİ, GELECEĞİN İŞLERİ NASIL OLACAK? </a:t>
            </a:r>
          </a:p>
        </p:txBody>
      </p:sp>
      <p:sp>
        <p:nvSpPr>
          <p:cNvPr id="25" name="TextBox 24"/>
          <p:cNvSpPr txBox="1"/>
          <p:nvPr/>
        </p:nvSpPr>
        <p:spPr>
          <a:xfrm>
            <a:off x="1872540" y="2697715"/>
            <a:ext cx="886876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rPr>
              <a:t> </a:t>
            </a:r>
            <a:r>
              <a:rPr kumimoji="0" lang="tr-TR" altLang="ko-K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rPr>
              <a:t>2. TÜRKİYE BU DÖNÜŞÜMÜN NERESİNDE?</a:t>
            </a:r>
          </a:p>
        </p:txBody>
      </p:sp>
      <p:sp>
        <p:nvSpPr>
          <p:cNvPr id="28" name="TextBox 27"/>
          <p:cNvSpPr txBox="1"/>
          <p:nvPr/>
        </p:nvSpPr>
        <p:spPr>
          <a:xfrm>
            <a:off x="1872538" y="3772924"/>
            <a:ext cx="8475227"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rPr>
              <a:t> </a:t>
            </a:r>
            <a:r>
              <a:rPr kumimoji="0" lang="tr-TR" altLang="ko-K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rPr>
              <a:t>3. YETKİNLİK FENOMENİ: NEDİR NE DEĞİLDİR?</a:t>
            </a:r>
          </a:p>
        </p:txBody>
      </p:sp>
      <p:sp>
        <p:nvSpPr>
          <p:cNvPr id="3" name="Oval 2">
            <a:extLst>
              <a:ext uri="{FF2B5EF4-FFF2-40B4-BE49-F238E27FC236}">
                <a16:creationId xmlns:a16="http://schemas.microsoft.com/office/drawing/2014/main" id="{14FB1FEF-5D8D-DAFF-A551-78DB670F28F0}"/>
              </a:ext>
            </a:extLst>
          </p:cNvPr>
          <p:cNvSpPr/>
          <p:nvPr/>
        </p:nvSpPr>
        <p:spPr>
          <a:xfrm>
            <a:off x="973950" y="4543374"/>
            <a:ext cx="743605" cy="743605"/>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altLang="ko-KR" sz="2400" b="0" i="0" u="none" strike="noStrike" kern="1200" cap="none" spc="0" normalizeH="0" baseline="0" noProof="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
        <p:nvSpPr>
          <p:cNvPr id="4" name="TextBox 27">
            <a:extLst>
              <a:ext uri="{FF2B5EF4-FFF2-40B4-BE49-F238E27FC236}">
                <a16:creationId xmlns:a16="http://schemas.microsoft.com/office/drawing/2014/main" id="{C62C14FA-68D9-1E02-55B3-5C54F65C8E8C}"/>
              </a:ext>
            </a:extLst>
          </p:cNvPr>
          <p:cNvSpPr txBox="1"/>
          <p:nvPr/>
        </p:nvSpPr>
        <p:spPr>
          <a:xfrm>
            <a:off x="1872538" y="4720427"/>
            <a:ext cx="8475227"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rPr>
              <a:t> </a:t>
            </a:r>
            <a:r>
              <a:rPr kumimoji="0" lang="tr-TR" altLang="ko-K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rPr>
              <a:t>4. GÜÇLÜ LİDERLERİN ORTAK YETKİNLİKLERİ</a:t>
            </a:r>
          </a:p>
        </p:txBody>
      </p:sp>
      <p:sp>
        <p:nvSpPr>
          <p:cNvPr id="7" name="Teardrop 6">
            <a:extLst>
              <a:ext uri="{FF2B5EF4-FFF2-40B4-BE49-F238E27FC236}">
                <a16:creationId xmlns:a16="http://schemas.microsoft.com/office/drawing/2014/main" id="{4E10AF3B-C9AA-8692-8617-D600EC4AE373}"/>
              </a:ext>
            </a:extLst>
          </p:cNvPr>
          <p:cNvSpPr/>
          <p:nvPr/>
        </p:nvSpPr>
        <p:spPr>
          <a:xfrm rot="8100000">
            <a:off x="1166976" y="4732338"/>
            <a:ext cx="364237" cy="365678"/>
          </a:xfrm>
          <a:custGeom>
            <a:avLst/>
            <a:gdLst/>
            <a:ahLst/>
            <a:cxnLst/>
            <a:rect l="l" t="t" r="r" b="b"/>
            <a:pathLst>
              <a:path w="2483832" h="2483835">
                <a:moveTo>
                  <a:pt x="657616" y="1826218"/>
                </a:moveTo>
                <a:cubicBezTo>
                  <a:pt x="806520" y="1975122"/>
                  <a:pt x="1047940" y="1975122"/>
                  <a:pt x="1196844" y="1826218"/>
                </a:cubicBezTo>
                <a:cubicBezTo>
                  <a:pt x="1345748" y="1677314"/>
                  <a:pt x="1345748" y="1435894"/>
                  <a:pt x="1196844" y="1286990"/>
                </a:cubicBezTo>
                <a:cubicBezTo>
                  <a:pt x="1047940" y="1138086"/>
                  <a:pt x="806520" y="1138086"/>
                  <a:pt x="657616" y="1286990"/>
                </a:cubicBezTo>
                <a:cubicBezTo>
                  <a:pt x="508712" y="1435894"/>
                  <a:pt x="508712" y="1677314"/>
                  <a:pt x="657616" y="1826218"/>
                </a:cubicBezTo>
                <a:close/>
                <a:moveTo>
                  <a:pt x="293335" y="2190500"/>
                </a:moveTo>
                <a:cubicBezTo>
                  <a:pt x="112098" y="2009262"/>
                  <a:pt x="0" y="1758885"/>
                  <a:pt x="0" y="1482325"/>
                </a:cubicBezTo>
                <a:cubicBezTo>
                  <a:pt x="0" y="929206"/>
                  <a:pt x="459290" y="590078"/>
                  <a:pt x="1001509" y="480815"/>
                </a:cubicBezTo>
                <a:cubicBezTo>
                  <a:pt x="1569704" y="366317"/>
                  <a:pt x="1861757" y="259925"/>
                  <a:pt x="2483832" y="0"/>
                </a:cubicBezTo>
                <a:cubicBezTo>
                  <a:pt x="2230640" y="682694"/>
                  <a:pt x="2130986" y="873716"/>
                  <a:pt x="2003018" y="1482325"/>
                </a:cubicBezTo>
                <a:cubicBezTo>
                  <a:pt x="1901990" y="2042180"/>
                  <a:pt x="1554627" y="2483835"/>
                  <a:pt x="1001509" y="2483835"/>
                </a:cubicBezTo>
                <a:cubicBezTo>
                  <a:pt x="724950" y="2483835"/>
                  <a:pt x="474573" y="2371737"/>
                  <a:pt x="293335" y="219050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altLang="ko-KR" sz="2400" b="0" i="0" u="none" strike="noStrike" kern="1200" cap="none" spc="0" normalizeH="0" baseline="0" noProof="0">
              <a:ln>
                <a:noFill/>
              </a:ln>
              <a:solidFill>
                <a:prstClr val="black">
                  <a:lumMod val="75000"/>
                  <a:lumOff val="25000"/>
                </a:prstClr>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24845301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C6CDFFB6-A155-4D4E-9852-9D1294BD41B6}"/>
              </a:ext>
            </a:extLst>
          </p:cNvPr>
          <p:cNvSpPr/>
          <p:nvPr/>
        </p:nvSpPr>
        <p:spPr>
          <a:xfrm>
            <a:off x="0" y="1920312"/>
            <a:ext cx="12192000" cy="263434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Başlık 3">
            <a:extLst>
              <a:ext uri="{FF2B5EF4-FFF2-40B4-BE49-F238E27FC236}">
                <a16:creationId xmlns:a16="http://schemas.microsoft.com/office/drawing/2014/main" id="{6F15A0F5-A39A-7942-A3C2-A9E8E3172640}"/>
              </a:ext>
            </a:extLst>
          </p:cNvPr>
          <p:cNvSpPr>
            <a:spLocks noGrp="1"/>
          </p:cNvSpPr>
          <p:nvPr>
            <p:ph type="ctrTitle"/>
          </p:nvPr>
        </p:nvSpPr>
        <p:spPr>
          <a:xfrm>
            <a:off x="0" y="2363616"/>
            <a:ext cx="11745686" cy="1303454"/>
          </a:xfrm>
        </p:spPr>
        <p:txBody>
          <a:bodyPr>
            <a:normAutofit/>
          </a:bodyPr>
          <a:lstStyle/>
          <a:p>
            <a:r>
              <a:rPr lang="tr-TR" sz="4000" b="1" dirty="0" smtClean="0">
                <a:solidFill>
                  <a:schemeClr val="tx1">
                    <a:lumMod val="95000"/>
                    <a:lumOff val="5000"/>
                  </a:schemeClr>
                </a:solidFill>
                <a:latin typeface="Times New Roman" panose="02020603050405020304" pitchFamily="18" charset="0"/>
                <a:cs typeface="Times New Roman" panose="02020603050405020304" pitchFamily="18" charset="0"/>
              </a:rPr>
              <a:t>İŞLERİN </a:t>
            </a:r>
            <a:r>
              <a:rPr lang="tr-TR" sz="4000" b="1" dirty="0">
                <a:solidFill>
                  <a:schemeClr val="tx1">
                    <a:lumMod val="95000"/>
                    <a:lumOff val="5000"/>
                  </a:schemeClr>
                </a:solidFill>
                <a:latin typeface="Times New Roman" panose="02020603050405020304" pitchFamily="18" charset="0"/>
                <a:cs typeface="Times New Roman" panose="02020603050405020304" pitchFamily="18" charset="0"/>
              </a:rPr>
              <a:t>GELECEĞİ, GELECEĞİN İŞLERİ NASIL OLACAK?</a:t>
            </a:r>
          </a:p>
        </p:txBody>
      </p:sp>
    </p:spTree>
    <p:extLst>
      <p:ext uri="{BB962C8B-B14F-4D97-AF65-F5344CB8AC3E}">
        <p14:creationId xmlns:p14="http://schemas.microsoft.com/office/powerpoint/2010/main" val="1535237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4379"/>
            <a:ext cx="12191999" cy="7002379"/>
          </a:xfrm>
        </p:spPr>
      </p:pic>
    </p:spTree>
    <p:extLst>
      <p:ext uri="{BB962C8B-B14F-4D97-AF65-F5344CB8AC3E}">
        <p14:creationId xmlns:p14="http://schemas.microsoft.com/office/powerpoint/2010/main" val="14151359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106">
            <a:extLst>
              <a:ext uri="{FF2B5EF4-FFF2-40B4-BE49-F238E27FC236}">
                <a16:creationId xmlns:a16="http://schemas.microsoft.com/office/drawing/2014/main" id="{32035795-C758-4320-BD36-D76C6CBDC0EF}"/>
              </a:ext>
            </a:extLst>
          </p:cNvPr>
          <p:cNvGrpSpPr/>
          <p:nvPr/>
        </p:nvGrpSpPr>
        <p:grpSpPr>
          <a:xfrm>
            <a:off x="1336432" y="70338"/>
            <a:ext cx="9311053" cy="6664570"/>
            <a:chOff x="7312942" y="1171718"/>
            <a:chExt cx="4264394" cy="4313485"/>
          </a:xfrm>
        </p:grpSpPr>
        <p:grpSp>
          <p:nvGrpSpPr>
            <p:cNvPr id="35" name="Group 107">
              <a:extLst>
                <a:ext uri="{FF2B5EF4-FFF2-40B4-BE49-F238E27FC236}">
                  <a16:creationId xmlns:a16="http://schemas.microsoft.com/office/drawing/2014/main" id="{6C10D96A-38EF-44C1-9B4F-3AA72E892C4F}"/>
                </a:ext>
              </a:extLst>
            </p:cNvPr>
            <p:cNvGrpSpPr/>
            <p:nvPr/>
          </p:nvGrpSpPr>
          <p:grpSpPr>
            <a:xfrm>
              <a:off x="7312942" y="1171718"/>
              <a:ext cx="4264394" cy="4313485"/>
              <a:chOff x="369152" y="1617134"/>
              <a:chExt cx="3546035" cy="3586857"/>
            </a:xfrm>
          </p:grpSpPr>
          <p:grpSp>
            <p:nvGrpSpPr>
              <p:cNvPr id="39" name="Group 111">
                <a:extLst>
                  <a:ext uri="{FF2B5EF4-FFF2-40B4-BE49-F238E27FC236}">
                    <a16:creationId xmlns:a16="http://schemas.microsoft.com/office/drawing/2014/main" id="{3AC84FEB-AE99-4F16-8257-EC645673A540}"/>
                  </a:ext>
                </a:extLst>
              </p:cNvPr>
              <p:cNvGrpSpPr/>
              <p:nvPr/>
            </p:nvGrpSpPr>
            <p:grpSpPr>
              <a:xfrm>
                <a:off x="926950" y="1617134"/>
                <a:ext cx="2049224" cy="852218"/>
                <a:chOff x="926950" y="1617134"/>
                <a:chExt cx="2049224" cy="852218"/>
              </a:xfrm>
            </p:grpSpPr>
            <p:sp>
              <p:nvSpPr>
                <p:cNvPr id="59" name="Rectangle 14">
                  <a:extLst>
                    <a:ext uri="{FF2B5EF4-FFF2-40B4-BE49-F238E27FC236}">
                      <a16:creationId xmlns:a16="http://schemas.microsoft.com/office/drawing/2014/main" id="{F1204060-2D61-4AEA-836A-1B3EC244DE6F}"/>
                    </a:ext>
                  </a:extLst>
                </p:cNvPr>
                <p:cNvSpPr/>
                <p:nvPr/>
              </p:nvSpPr>
              <p:spPr>
                <a:xfrm rot="19949266">
                  <a:off x="1199615" y="1717912"/>
                  <a:ext cx="531261" cy="531261"/>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60" name="Right Triangle 13">
                  <a:extLst>
                    <a:ext uri="{FF2B5EF4-FFF2-40B4-BE49-F238E27FC236}">
                      <a16:creationId xmlns:a16="http://schemas.microsoft.com/office/drawing/2014/main" id="{4FA4A6B0-3D63-4B87-A346-FC193BC04AD1}"/>
                    </a:ext>
                  </a:extLst>
                </p:cNvPr>
                <p:cNvSpPr/>
                <p:nvPr/>
              </p:nvSpPr>
              <p:spPr>
                <a:xfrm>
                  <a:off x="1823542" y="1617134"/>
                  <a:ext cx="504056" cy="504056"/>
                </a:xfrm>
                <a:custGeom>
                  <a:avLst/>
                  <a:gdLst/>
                  <a:ahLst/>
                  <a:cxnLst/>
                  <a:rect l="l" t="t" r="r" b="b"/>
                  <a:pathLst>
                    <a:path w="3888432" h="3921971">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61" name="Rectangle 24">
                  <a:extLst>
                    <a:ext uri="{FF2B5EF4-FFF2-40B4-BE49-F238E27FC236}">
                      <a16:creationId xmlns:a16="http://schemas.microsoft.com/office/drawing/2014/main" id="{F2308417-28DB-4B44-9686-D17968DA7B87}"/>
                    </a:ext>
                  </a:extLst>
                </p:cNvPr>
                <p:cNvSpPr>
                  <a:spLocks noChangeAspect="1"/>
                </p:cNvSpPr>
                <p:nvPr/>
              </p:nvSpPr>
              <p:spPr>
                <a:xfrm rot="20700000">
                  <a:off x="2300573" y="1797574"/>
                  <a:ext cx="456968" cy="360000"/>
                </a:xfrm>
                <a:custGeom>
                  <a:avLst/>
                  <a:gdLst/>
                  <a:ahLst/>
                  <a:cxnLst/>
                  <a:rect l="l" t="t" r="r" b="b"/>
                  <a:pathLst>
                    <a:path w="3805825" h="2998234">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62" name="Rectangle 41">
                  <a:extLst>
                    <a:ext uri="{FF2B5EF4-FFF2-40B4-BE49-F238E27FC236}">
                      <a16:creationId xmlns:a16="http://schemas.microsoft.com/office/drawing/2014/main" id="{4059B2CF-64DE-45DB-9928-5FD9D543C959}"/>
                    </a:ext>
                  </a:extLst>
                </p:cNvPr>
                <p:cNvSpPr>
                  <a:spLocks/>
                </p:cNvSpPr>
                <p:nvPr/>
              </p:nvSpPr>
              <p:spPr>
                <a:xfrm rot="19192674">
                  <a:off x="926950" y="2109352"/>
                  <a:ext cx="360000" cy="360000"/>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dirty="0">
                    <a:ln>
                      <a:noFill/>
                    </a:ln>
                    <a:solidFill>
                      <a:prstClr val="white"/>
                    </a:solidFill>
                    <a:effectLst/>
                    <a:uLnTx/>
                    <a:uFillTx/>
                    <a:latin typeface="Arial"/>
                    <a:ea typeface="맑은 고딕" panose="020B0503020000020004" pitchFamily="34" charset="-127"/>
                    <a:cs typeface="+mn-cs"/>
                  </a:endParaRPr>
                </a:p>
              </p:txBody>
            </p:sp>
            <p:sp>
              <p:nvSpPr>
                <p:cNvPr id="63" name="Isosceles Triangle 3">
                  <a:extLst>
                    <a:ext uri="{FF2B5EF4-FFF2-40B4-BE49-F238E27FC236}">
                      <a16:creationId xmlns:a16="http://schemas.microsoft.com/office/drawing/2014/main" id="{F9F7CAF1-D109-45BD-A7D3-E3DF0BEA4006}"/>
                    </a:ext>
                  </a:extLst>
                </p:cNvPr>
                <p:cNvSpPr>
                  <a:spLocks noChangeAspect="1"/>
                </p:cNvSpPr>
                <p:nvPr/>
              </p:nvSpPr>
              <p:spPr>
                <a:xfrm rot="2229245">
                  <a:off x="2616513" y="2030577"/>
                  <a:ext cx="359661" cy="360000"/>
                </a:xfrm>
                <a:custGeom>
                  <a:avLst/>
                  <a:gdLst/>
                  <a:ahLst/>
                  <a:cxnLst/>
                  <a:rect l="l" t="t" r="r" b="b"/>
                  <a:pathLst>
                    <a:path w="3935086" h="3938802">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grpSp>
          <p:grpSp>
            <p:nvGrpSpPr>
              <p:cNvPr id="40" name="Group 112">
                <a:extLst>
                  <a:ext uri="{FF2B5EF4-FFF2-40B4-BE49-F238E27FC236}">
                    <a16:creationId xmlns:a16="http://schemas.microsoft.com/office/drawing/2014/main" id="{FEF5F04B-AB23-4EA4-A9F0-8F510547646A}"/>
                  </a:ext>
                </a:extLst>
              </p:cNvPr>
              <p:cNvGrpSpPr/>
              <p:nvPr/>
            </p:nvGrpSpPr>
            <p:grpSpPr>
              <a:xfrm rot="4990866">
                <a:off x="2464466" y="2788531"/>
                <a:ext cx="2049224" cy="852218"/>
                <a:chOff x="926950" y="1617134"/>
                <a:chExt cx="2049224" cy="852218"/>
              </a:xfrm>
            </p:grpSpPr>
            <p:sp>
              <p:nvSpPr>
                <p:cNvPr id="54" name="Rectangle 14">
                  <a:extLst>
                    <a:ext uri="{FF2B5EF4-FFF2-40B4-BE49-F238E27FC236}">
                      <a16:creationId xmlns:a16="http://schemas.microsoft.com/office/drawing/2014/main" id="{6FCD6C3F-17BC-4A37-9FD9-3B3D6D90CD9E}"/>
                    </a:ext>
                  </a:extLst>
                </p:cNvPr>
                <p:cNvSpPr/>
                <p:nvPr/>
              </p:nvSpPr>
              <p:spPr>
                <a:xfrm rot="19949266">
                  <a:off x="1199615" y="1717912"/>
                  <a:ext cx="531261" cy="531261"/>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55" name="Right Triangle 13">
                  <a:extLst>
                    <a:ext uri="{FF2B5EF4-FFF2-40B4-BE49-F238E27FC236}">
                      <a16:creationId xmlns:a16="http://schemas.microsoft.com/office/drawing/2014/main" id="{A26737D6-8A97-4516-ABC3-D7023F57152A}"/>
                    </a:ext>
                  </a:extLst>
                </p:cNvPr>
                <p:cNvSpPr/>
                <p:nvPr/>
              </p:nvSpPr>
              <p:spPr>
                <a:xfrm>
                  <a:off x="1823542" y="1617134"/>
                  <a:ext cx="504056" cy="504056"/>
                </a:xfrm>
                <a:custGeom>
                  <a:avLst/>
                  <a:gdLst/>
                  <a:ahLst/>
                  <a:cxnLst/>
                  <a:rect l="l" t="t" r="r" b="b"/>
                  <a:pathLst>
                    <a:path w="3888432" h="3921971">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56" name="Rectangle 24">
                  <a:extLst>
                    <a:ext uri="{FF2B5EF4-FFF2-40B4-BE49-F238E27FC236}">
                      <a16:creationId xmlns:a16="http://schemas.microsoft.com/office/drawing/2014/main" id="{D2FC3969-0608-41AA-985B-4BC494225826}"/>
                    </a:ext>
                  </a:extLst>
                </p:cNvPr>
                <p:cNvSpPr>
                  <a:spLocks noChangeAspect="1"/>
                </p:cNvSpPr>
                <p:nvPr/>
              </p:nvSpPr>
              <p:spPr>
                <a:xfrm rot="20700000">
                  <a:off x="2300573" y="1797574"/>
                  <a:ext cx="456968" cy="360000"/>
                </a:xfrm>
                <a:custGeom>
                  <a:avLst/>
                  <a:gdLst/>
                  <a:ahLst/>
                  <a:cxnLst/>
                  <a:rect l="l" t="t" r="r" b="b"/>
                  <a:pathLst>
                    <a:path w="3805825" h="2998234">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57" name="Rectangle 41">
                  <a:extLst>
                    <a:ext uri="{FF2B5EF4-FFF2-40B4-BE49-F238E27FC236}">
                      <a16:creationId xmlns:a16="http://schemas.microsoft.com/office/drawing/2014/main" id="{7F1597A8-3982-4747-98B9-987757218D41}"/>
                    </a:ext>
                  </a:extLst>
                </p:cNvPr>
                <p:cNvSpPr>
                  <a:spLocks/>
                </p:cNvSpPr>
                <p:nvPr/>
              </p:nvSpPr>
              <p:spPr>
                <a:xfrm rot="19192674">
                  <a:off x="926950" y="2109352"/>
                  <a:ext cx="360000" cy="360000"/>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58" name="Isosceles Triangle 3">
                  <a:extLst>
                    <a:ext uri="{FF2B5EF4-FFF2-40B4-BE49-F238E27FC236}">
                      <a16:creationId xmlns:a16="http://schemas.microsoft.com/office/drawing/2014/main" id="{7B4A0D24-D1AB-4C0F-9D7D-C2111A83EB4A}"/>
                    </a:ext>
                  </a:extLst>
                </p:cNvPr>
                <p:cNvSpPr>
                  <a:spLocks noChangeAspect="1"/>
                </p:cNvSpPr>
                <p:nvPr/>
              </p:nvSpPr>
              <p:spPr>
                <a:xfrm rot="2229245">
                  <a:off x="2616513" y="2030577"/>
                  <a:ext cx="359661" cy="360000"/>
                </a:xfrm>
                <a:custGeom>
                  <a:avLst/>
                  <a:gdLst/>
                  <a:ahLst/>
                  <a:cxnLst/>
                  <a:rect l="l" t="t" r="r" b="b"/>
                  <a:pathLst>
                    <a:path w="3935086" h="3938802">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grpSp>
          <p:grpSp>
            <p:nvGrpSpPr>
              <p:cNvPr id="41" name="Group 113">
                <a:extLst>
                  <a:ext uri="{FF2B5EF4-FFF2-40B4-BE49-F238E27FC236}">
                    <a16:creationId xmlns:a16="http://schemas.microsoft.com/office/drawing/2014/main" id="{67792475-A9E5-4448-A98F-0FF58F764140}"/>
                  </a:ext>
                </a:extLst>
              </p:cNvPr>
              <p:cNvGrpSpPr/>
              <p:nvPr/>
            </p:nvGrpSpPr>
            <p:grpSpPr>
              <a:xfrm rot="10066674">
                <a:off x="1444650" y="4351773"/>
                <a:ext cx="2063339" cy="852218"/>
                <a:chOff x="926950" y="1617134"/>
                <a:chExt cx="2063339" cy="852218"/>
              </a:xfrm>
            </p:grpSpPr>
            <p:sp>
              <p:nvSpPr>
                <p:cNvPr id="49" name="Rectangle 14">
                  <a:extLst>
                    <a:ext uri="{FF2B5EF4-FFF2-40B4-BE49-F238E27FC236}">
                      <a16:creationId xmlns:a16="http://schemas.microsoft.com/office/drawing/2014/main" id="{BC04E4D2-8021-48D5-9C9C-440FCC6C71C0}"/>
                    </a:ext>
                  </a:extLst>
                </p:cNvPr>
                <p:cNvSpPr/>
                <p:nvPr/>
              </p:nvSpPr>
              <p:spPr>
                <a:xfrm rot="19949266">
                  <a:off x="1199615" y="1717912"/>
                  <a:ext cx="531261" cy="531261"/>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50" name="Right Triangle 13">
                  <a:extLst>
                    <a:ext uri="{FF2B5EF4-FFF2-40B4-BE49-F238E27FC236}">
                      <a16:creationId xmlns:a16="http://schemas.microsoft.com/office/drawing/2014/main" id="{BA9CBB34-35F7-4360-A14B-0CDF3891B4E9}"/>
                    </a:ext>
                  </a:extLst>
                </p:cNvPr>
                <p:cNvSpPr/>
                <p:nvPr/>
              </p:nvSpPr>
              <p:spPr>
                <a:xfrm>
                  <a:off x="1823542" y="1617134"/>
                  <a:ext cx="504056" cy="504056"/>
                </a:xfrm>
                <a:custGeom>
                  <a:avLst/>
                  <a:gdLst/>
                  <a:ahLst/>
                  <a:cxnLst/>
                  <a:rect l="l" t="t" r="r" b="b"/>
                  <a:pathLst>
                    <a:path w="3888432" h="3921971">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51" name="Rectangle 24">
                  <a:extLst>
                    <a:ext uri="{FF2B5EF4-FFF2-40B4-BE49-F238E27FC236}">
                      <a16:creationId xmlns:a16="http://schemas.microsoft.com/office/drawing/2014/main" id="{B721BBED-BB48-4A81-AD17-B486E9087BD9}"/>
                    </a:ext>
                  </a:extLst>
                </p:cNvPr>
                <p:cNvSpPr>
                  <a:spLocks noChangeAspect="1"/>
                </p:cNvSpPr>
                <p:nvPr/>
              </p:nvSpPr>
              <p:spPr>
                <a:xfrm rot="20700000">
                  <a:off x="2307865" y="1808900"/>
                  <a:ext cx="456968" cy="360000"/>
                </a:xfrm>
                <a:custGeom>
                  <a:avLst/>
                  <a:gdLst/>
                  <a:ahLst/>
                  <a:cxnLst/>
                  <a:rect l="l" t="t" r="r" b="b"/>
                  <a:pathLst>
                    <a:path w="3805825" h="2998234">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52" name="Rectangle 41">
                  <a:extLst>
                    <a:ext uri="{FF2B5EF4-FFF2-40B4-BE49-F238E27FC236}">
                      <a16:creationId xmlns:a16="http://schemas.microsoft.com/office/drawing/2014/main" id="{A1B68F8F-CB24-4BBF-BBD1-970444D2F83C}"/>
                    </a:ext>
                  </a:extLst>
                </p:cNvPr>
                <p:cNvSpPr>
                  <a:spLocks/>
                </p:cNvSpPr>
                <p:nvPr/>
              </p:nvSpPr>
              <p:spPr>
                <a:xfrm rot="19192674">
                  <a:off x="926950" y="2109352"/>
                  <a:ext cx="360000" cy="360000"/>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53" name="Isosceles Triangle 3">
                  <a:extLst>
                    <a:ext uri="{FF2B5EF4-FFF2-40B4-BE49-F238E27FC236}">
                      <a16:creationId xmlns:a16="http://schemas.microsoft.com/office/drawing/2014/main" id="{4178986B-A8D7-46CF-9C89-B84031B02FC8}"/>
                    </a:ext>
                  </a:extLst>
                </p:cNvPr>
                <p:cNvSpPr>
                  <a:spLocks noChangeAspect="1"/>
                </p:cNvSpPr>
                <p:nvPr/>
              </p:nvSpPr>
              <p:spPr>
                <a:xfrm rot="2229245">
                  <a:off x="2630628" y="1965414"/>
                  <a:ext cx="359661" cy="360000"/>
                </a:xfrm>
                <a:custGeom>
                  <a:avLst/>
                  <a:gdLst/>
                  <a:ahLst/>
                  <a:cxnLst/>
                  <a:rect l="l" t="t" r="r" b="b"/>
                  <a:pathLst>
                    <a:path w="3935086" h="3938802">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grpSp>
          <p:grpSp>
            <p:nvGrpSpPr>
              <p:cNvPr id="42" name="Group 114">
                <a:extLst>
                  <a:ext uri="{FF2B5EF4-FFF2-40B4-BE49-F238E27FC236}">
                    <a16:creationId xmlns:a16="http://schemas.microsoft.com/office/drawing/2014/main" id="{F8E261C4-53EB-412E-8C94-CF8304C0E206}"/>
                  </a:ext>
                </a:extLst>
              </p:cNvPr>
              <p:cNvGrpSpPr/>
              <p:nvPr/>
            </p:nvGrpSpPr>
            <p:grpSpPr>
              <a:xfrm rot="15054074">
                <a:off x="-267551" y="3562253"/>
                <a:ext cx="2125623" cy="852218"/>
                <a:chOff x="926950" y="1617134"/>
                <a:chExt cx="2125623" cy="852218"/>
              </a:xfrm>
            </p:grpSpPr>
            <p:sp>
              <p:nvSpPr>
                <p:cNvPr id="44" name="Rectangle 14">
                  <a:extLst>
                    <a:ext uri="{FF2B5EF4-FFF2-40B4-BE49-F238E27FC236}">
                      <a16:creationId xmlns:a16="http://schemas.microsoft.com/office/drawing/2014/main" id="{11D5CCF5-E773-4D5B-A98F-DECC7EE931F7}"/>
                    </a:ext>
                  </a:extLst>
                </p:cNvPr>
                <p:cNvSpPr/>
                <p:nvPr/>
              </p:nvSpPr>
              <p:spPr>
                <a:xfrm rot="19949266">
                  <a:off x="1199615" y="1717912"/>
                  <a:ext cx="531261" cy="531261"/>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45" name="Right Triangle 13">
                  <a:extLst>
                    <a:ext uri="{FF2B5EF4-FFF2-40B4-BE49-F238E27FC236}">
                      <a16:creationId xmlns:a16="http://schemas.microsoft.com/office/drawing/2014/main" id="{03104EF3-DF39-467E-974E-18C14F5011B9}"/>
                    </a:ext>
                  </a:extLst>
                </p:cNvPr>
                <p:cNvSpPr/>
                <p:nvPr/>
              </p:nvSpPr>
              <p:spPr>
                <a:xfrm>
                  <a:off x="1823542" y="1617134"/>
                  <a:ext cx="504056" cy="504056"/>
                </a:xfrm>
                <a:custGeom>
                  <a:avLst/>
                  <a:gdLst/>
                  <a:ahLst/>
                  <a:cxnLst/>
                  <a:rect l="l" t="t" r="r" b="b"/>
                  <a:pathLst>
                    <a:path w="3888432" h="3921971">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46" name="Rectangle 24">
                  <a:extLst>
                    <a:ext uri="{FF2B5EF4-FFF2-40B4-BE49-F238E27FC236}">
                      <a16:creationId xmlns:a16="http://schemas.microsoft.com/office/drawing/2014/main" id="{A503BFA8-7C96-45D3-ABD3-D5294527DF12}"/>
                    </a:ext>
                  </a:extLst>
                </p:cNvPr>
                <p:cNvSpPr>
                  <a:spLocks noChangeAspect="1"/>
                </p:cNvSpPr>
                <p:nvPr/>
              </p:nvSpPr>
              <p:spPr>
                <a:xfrm rot="20700000">
                  <a:off x="2307865" y="1808900"/>
                  <a:ext cx="456968" cy="360000"/>
                </a:xfrm>
                <a:custGeom>
                  <a:avLst/>
                  <a:gdLst/>
                  <a:ahLst/>
                  <a:cxnLst/>
                  <a:rect l="l" t="t" r="r" b="b"/>
                  <a:pathLst>
                    <a:path w="3805825" h="2998234">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47" name="Rectangle 41">
                  <a:extLst>
                    <a:ext uri="{FF2B5EF4-FFF2-40B4-BE49-F238E27FC236}">
                      <a16:creationId xmlns:a16="http://schemas.microsoft.com/office/drawing/2014/main" id="{2106B350-9761-4042-A24E-3C5CC10D402B}"/>
                    </a:ext>
                  </a:extLst>
                </p:cNvPr>
                <p:cNvSpPr>
                  <a:spLocks/>
                </p:cNvSpPr>
                <p:nvPr/>
              </p:nvSpPr>
              <p:spPr>
                <a:xfrm rot="19192674">
                  <a:off x="926950" y="2109352"/>
                  <a:ext cx="360000" cy="360000"/>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sp>
              <p:nvSpPr>
                <p:cNvPr id="48" name="Isosceles Triangle 3">
                  <a:extLst>
                    <a:ext uri="{FF2B5EF4-FFF2-40B4-BE49-F238E27FC236}">
                      <a16:creationId xmlns:a16="http://schemas.microsoft.com/office/drawing/2014/main" id="{D476F493-8F5C-4E93-9EFA-D814F7E80220}"/>
                    </a:ext>
                  </a:extLst>
                </p:cNvPr>
                <p:cNvSpPr>
                  <a:spLocks noChangeAspect="1"/>
                </p:cNvSpPr>
                <p:nvPr/>
              </p:nvSpPr>
              <p:spPr>
                <a:xfrm rot="2229245">
                  <a:off x="2692912" y="1965188"/>
                  <a:ext cx="359661" cy="360000"/>
                </a:xfrm>
                <a:custGeom>
                  <a:avLst/>
                  <a:gdLst/>
                  <a:ahLst/>
                  <a:cxnLst/>
                  <a:rect l="l" t="t" r="r" b="b"/>
                  <a:pathLst>
                    <a:path w="3935086" h="3938802">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grpSp>
          <p:sp>
            <p:nvSpPr>
              <p:cNvPr id="43" name="Rectangle 14">
                <a:extLst>
                  <a:ext uri="{FF2B5EF4-FFF2-40B4-BE49-F238E27FC236}">
                    <a16:creationId xmlns:a16="http://schemas.microsoft.com/office/drawing/2014/main" id="{1A8E18F8-D690-4381-BF32-8F75B26C749A}"/>
                  </a:ext>
                </a:extLst>
              </p:cNvPr>
              <p:cNvSpPr/>
              <p:nvPr/>
            </p:nvSpPr>
            <p:spPr>
              <a:xfrm rot="18143891">
                <a:off x="423487" y="2403381"/>
                <a:ext cx="531261" cy="531261"/>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ysClr val="window" lastClr="FFFFFF">
                  <a:lumMod val="85000"/>
                </a:sysClr>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a:ln>
                    <a:noFill/>
                  </a:ln>
                  <a:solidFill>
                    <a:prstClr val="white"/>
                  </a:solidFill>
                  <a:effectLst/>
                  <a:uLnTx/>
                  <a:uFillTx/>
                  <a:latin typeface="Arial"/>
                  <a:ea typeface="맑은 고딕" panose="020B0503020000020004" pitchFamily="34" charset="-127"/>
                  <a:cs typeface="+mn-cs"/>
                </a:endParaRPr>
              </a:p>
            </p:txBody>
          </p:sp>
        </p:grpSp>
        <p:grpSp>
          <p:nvGrpSpPr>
            <p:cNvPr id="36" name="Group 108">
              <a:extLst>
                <a:ext uri="{FF2B5EF4-FFF2-40B4-BE49-F238E27FC236}">
                  <a16:creationId xmlns:a16="http://schemas.microsoft.com/office/drawing/2014/main" id="{121FDDA0-2AC9-4CA0-9C99-B4BF352596D3}"/>
                </a:ext>
              </a:extLst>
            </p:cNvPr>
            <p:cNvGrpSpPr/>
            <p:nvPr/>
          </p:nvGrpSpPr>
          <p:grpSpPr>
            <a:xfrm>
              <a:off x="7838152" y="1849091"/>
              <a:ext cx="3028217" cy="3026664"/>
              <a:chOff x="4574848" y="1897856"/>
              <a:chExt cx="3028217" cy="3026664"/>
            </a:xfrm>
          </p:grpSpPr>
          <p:sp>
            <p:nvSpPr>
              <p:cNvPr id="37" name="Freeform: Shape 109">
                <a:extLst>
                  <a:ext uri="{FF2B5EF4-FFF2-40B4-BE49-F238E27FC236}">
                    <a16:creationId xmlns:a16="http://schemas.microsoft.com/office/drawing/2014/main" id="{E39877E7-CF83-4C21-85B5-0C9F4CDF917A}"/>
                  </a:ext>
                </a:extLst>
              </p:cNvPr>
              <p:cNvSpPr/>
              <p:nvPr/>
            </p:nvSpPr>
            <p:spPr>
              <a:xfrm>
                <a:off x="4575624" y="1897856"/>
                <a:ext cx="3026664" cy="3026664"/>
              </a:xfrm>
              <a:custGeom>
                <a:avLst/>
                <a:gdLst>
                  <a:gd name="connsiteX0" fmla="*/ 3057049 w 3057525"/>
                  <a:gd name="connsiteY0" fmla="*/ 1532096 h 3057525"/>
                  <a:gd name="connsiteX1" fmla="*/ 1532096 w 3057525"/>
                  <a:gd name="connsiteY1" fmla="*/ 3057049 h 3057525"/>
                  <a:gd name="connsiteX2" fmla="*/ 7144 w 3057525"/>
                  <a:gd name="connsiteY2" fmla="*/ 1532096 h 3057525"/>
                  <a:gd name="connsiteX3" fmla="*/ 1532096 w 3057525"/>
                  <a:gd name="connsiteY3" fmla="*/ 7144 h 3057525"/>
                  <a:gd name="connsiteX4" fmla="*/ 3057049 w 3057525"/>
                  <a:gd name="connsiteY4" fmla="*/ 1532096 h 305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3057525">
                    <a:moveTo>
                      <a:pt x="3057049" y="1532096"/>
                    </a:moveTo>
                    <a:cubicBezTo>
                      <a:pt x="3057049" y="2374304"/>
                      <a:pt x="2374304" y="3057049"/>
                      <a:pt x="1532096" y="3057049"/>
                    </a:cubicBezTo>
                    <a:cubicBezTo>
                      <a:pt x="689888" y="3057049"/>
                      <a:pt x="7144" y="2374304"/>
                      <a:pt x="7144" y="1532096"/>
                    </a:cubicBezTo>
                    <a:cubicBezTo>
                      <a:pt x="7144" y="689888"/>
                      <a:pt x="689888" y="7144"/>
                      <a:pt x="1532096" y="7144"/>
                    </a:cubicBezTo>
                    <a:cubicBezTo>
                      <a:pt x="2374304" y="7144"/>
                      <a:pt x="3057049" y="689888"/>
                      <a:pt x="3057049" y="1532096"/>
                    </a:cubicBezTo>
                    <a:close/>
                  </a:path>
                </a:pathLst>
              </a:custGeom>
              <a:solidFill>
                <a:srgbClr val="54CBA0">
                  <a:lumMod val="20000"/>
                  <a:lumOff val="80000"/>
                </a:srgbClr>
              </a:solidFill>
              <a:ln w="9525" cap="flat">
                <a:noFill/>
                <a:prstDash val="solid"/>
                <a:miter/>
              </a:ln>
              <a:effectLst>
                <a:outerShdw blurRad="63500" sx="102000" sy="102000" algn="c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Arial"/>
                    <a:ea typeface="+mn-ea"/>
                    <a:cs typeface="+mn-cs"/>
                  </a:rPr>
                  <a:t>TE</a:t>
                </a:r>
              </a:p>
            </p:txBody>
          </p:sp>
          <p:sp>
            <p:nvSpPr>
              <p:cNvPr id="38" name="Freeform: Shape 110">
                <a:extLst>
                  <a:ext uri="{FF2B5EF4-FFF2-40B4-BE49-F238E27FC236}">
                    <a16:creationId xmlns:a16="http://schemas.microsoft.com/office/drawing/2014/main" id="{38CF729A-D623-4F22-AE7D-82BB4CD180AB}"/>
                  </a:ext>
                </a:extLst>
              </p:cNvPr>
              <p:cNvSpPr/>
              <p:nvPr/>
            </p:nvSpPr>
            <p:spPr>
              <a:xfrm>
                <a:off x="4574848" y="1907000"/>
                <a:ext cx="3028217" cy="2962327"/>
              </a:xfrm>
              <a:custGeom>
                <a:avLst/>
                <a:gdLst>
                  <a:gd name="connsiteX0" fmla="*/ 2863236 w 3028217"/>
                  <a:gd name="connsiteY0" fmla="*/ 2049564 h 2962327"/>
                  <a:gd name="connsiteX1" fmla="*/ 2844662 w 3028217"/>
                  <a:gd name="connsiteY1" fmla="*/ 2065518 h 2962327"/>
                  <a:gd name="connsiteX2" fmla="*/ 2847519 w 3028217"/>
                  <a:gd name="connsiteY2" fmla="*/ 2116953 h 2962327"/>
                  <a:gd name="connsiteX3" fmla="*/ 2887525 w 3028217"/>
                  <a:gd name="connsiteY3" fmla="*/ 2084568 h 2962327"/>
                  <a:gd name="connsiteX4" fmla="*/ 2890382 w 3028217"/>
                  <a:gd name="connsiteY4" fmla="*/ 2078853 h 2962327"/>
                  <a:gd name="connsiteX5" fmla="*/ 2890382 w 3028217"/>
                  <a:gd name="connsiteY5" fmla="*/ 2057898 h 2962327"/>
                  <a:gd name="connsiteX6" fmla="*/ 2863236 w 3028217"/>
                  <a:gd name="connsiteY6" fmla="*/ 2049564 h 2962327"/>
                  <a:gd name="connsiteX7" fmla="*/ 2453184 w 3028217"/>
                  <a:gd name="connsiteY7" fmla="*/ 1703568 h 2962327"/>
                  <a:gd name="connsiteX8" fmla="*/ 2444611 w 3028217"/>
                  <a:gd name="connsiteY8" fmla="*/ 1714046 h 2962327"/>
                  <a:gd name="connsiteX9" fmla="*/ 2467471 w 3028217"/>
                  <a:gd name="connsiteY9" fmla="*/ 1740716 h 2962327"/>
                  <a:gd name="connsiteX10" fmla="*/ 2482711 w 3028217"/>
                  <a:gd name="connsiteY10" fmla="*/ 1728333 h 2962327"/>
                  <a:gd name="connsiteX11" fmla="*/ 2453184 w 3028217"/>
                  <a:gd name="connsiteY11" fmla="*/ 1703568 h 2962327"/>
                  <a:gd name="connsiteX12" fmla="*/ 802501 w 3028217"/>
                  <a:gd name="connsiteY12" fmla="*/ 1583553 h 2962327"/>
                  <a:gd name="connsiteX13" fmla="*/ 812026 w 3028217"/>
                  <a:gd name="connsiteY13" fmla="*/ 1589268 h 2962327"/>
                  <a:gd name="connsiteX14" fmla="*/ 802501 w 3028217"/>
                  <a:gd name="connsiteY14" fmla="*/ 1599745 h 2962327"/>
                  <a:gd name="connsiteX15" fmla="*/ 792024 w 3028217"/>
                  <a:gd name="connsiteY15" fmla="*/ 1594030 h 2962327"/>
                  <a:gd name="connsiteX16" fmla="*/ 802501 w 3028217"/>
                  <a:gd name="connsiteY16" fmla="*/ 1583553 h 2962327"/>
                  <a:gd name="connsiteX17" fmla="*/ 573901 w 3028217"/>
                  <a:gd name="connsiteY17" fmla="*/ 1577838 h 2962327"/>
                  <a:gd name="connsiteX18" fmla="*/ 592951 w 3028217"/>
                  <a:gd name="connsiteY18" fmla="*/ 1589268 h 2962327"/>
                  <a:gd name="connsiteX19" fmla="*/ 584379 w 3028217"/>
                  <a:gd name="connsiteY19" fmla="*/ 1596888 h 2962327"/>
                  <a:gd name="connsiteX20" fmla="*/ 565329 w 3028217"/>
                  <a:gd name="connsiteY20" fmla="*/ 1587363 h 2962327"/>
                  <a:gd name="connsiteX21" fmla="*/ 573901 w 3028217"/>
                  <a:gd name="connsiteY21" fmla="*/ 1577838 h 2962327"/>
                  <a:gd name="connsiteX22" fmla="*/ 698678 w 3028217"/>
                  <a:gd name="connsiteY22" fmla="*/ 1550216 h 2962327"/>
                  <a:gd name="connsiteX23" fmla="*/ 763448 w 3028217"/>
                  <a:gd name="connsiteY23" fmla="*/ 1592126 h 2962327"/>
                  <a:gd name="connsiteX24" fmla="*/ 678676 w 3028217"/>
                  <a:gd name="connsiteY24" fmla="*/ 1592126 h 2962327"/>
                  <a:gd name="connsiteX25" fmla="*/ 698678 w 3028217"/>
                  <a:gd name="connsiteY25" fmla="*/ 1550216 h 2962327"/>
                  <a:gd name="connsiteX26" fmla="*/ 492939 w 3028217"/>
                  <a:gd name="connsiteY26" fmla="*/ 1460681 h 2962327"/>
                  <a:gd name="connsiteX27" fmla="*/ 562471 w 3028217"/>
                  <a:gd name="connsiteY27" fmla="*/ 1479731 h 2962327"/>
                  <a:gd name="connsiteX28" fmla="*/ 646291 w 3028217"/>
                  <a:gd name="connsiteY28" fmla="*/ 1537833 h 2962327"/>
                  <a:gd name="connsiteX29" fmla="*/ 577711 w 3028217"/>
                  <a:gd name="connsiteY29" fmla="*/ 1525451 h 2962327"/>
                  <a:gd name="connsiteX30" fmla="*/ 527229 w 3028217"/>
                  <a:gd name="connsiteY30" fmla="*/ 1487351 h 2962327"/>
                  <a:gd name="connsiteX31" fmla="*/ 525032 w 3028217"/>
                  <a:gd name="connsiteY31" fmla="*/ 1486533 h 2962327"/>
                  <a:gd name="connsiteX32" fmla="*/ 527229 w 3028217"/>
                  <a:gd name="connsiteY32" fmla="*/ 1488303 h 2962327"/>
                  <a:gd name="connsiteX33" fmla="*/ 451029 w 3028217"/>
                  <a:gd name="connsiteY33" fmla="*/ 1494971 h 2962327"/>
                  <a:gd name="connsiteX34" fmla="*/ 492939 w 3028217"/>
                  <a:gd name="connsiteY34" fmla="*/ 1460681 h 2962327"/>
                  <a:gd name="connsiteX35" fmla="*/ 592475 w 3028217"/>
                  <a:gd name="connsiteY35" fmla="*/ 1413889 h 2962327"/>
                  <a:gd name="connsiteX36" fmla="*/ 596761 w 3028217"/>
                  <a:gd name="connsiteY36" fmla="*/ 1414961 h 2962327"/>
                  <a:gd name="connsiteX37" fmla="*/ 595809 w 3028217"/>
                  <a:gd name="connsiteY37" fmla="*/ 1447346 h 2962327"/>
                  <a:gd name="connsiteX38" fmla="*/ 588189 w 3028217"/>
                  <a:gd name="connsiteY38" fmla="*/ 1414961 h 2962327"/>
                  <a:gd name="connsiteX39" fmla="*/ 592475 w 3028217"/>
                  <a:gd name="connsiteY39" fmla="*/ 1413889 h 2962327"/>
                  <a:gd name="connsiteX40" fmla="*/ 2633206 w 3028217"/>
                  <a:gd name="connsiteY40" fmla="*/ 1174931 h 2962327"/>
                  <a:gd name="connsiteX41" fmla="*/ 2673211 w 3028217"/>
                  <a:gd name="connsiteY41" fmla="*/ 1180646 h 2962327"/>
                  <a:gd name="connsiteX42" fmla="*/ 2633206 w 3028217"/>
                  <a:gd name="connsiteY42" fmla="*/ 1174931 h 2962327"/>
                  <a:gd name="connsiteX43" fmla="*/ 2477948 w 3028217"/>
                  <a:gd name="connsiteY43" fmla="*/ 1095873 h 2962327"/>
                  <a:gd name="connsiteX44" fmla="*/ 2484616 w 3028217"/>
                  <a:gd name="connsiteY44" fmla="*/ 1110160 h 2962327"/>
                  <a:gd name="connsiteX45" fmla="*/ 2464613 w 3028217"/>
                  <a:gd name="connsiteY45" fmla="*/ 1135878 h 2962327"/>
                  <a:gd name="connsiteX46" fmla="*/ 2444611 w 3028217"/>
                  <a:gd name="connsiteY46" fmla="*/ 1144450 h 2962327"/>
                  <a:gd name="connsiteX47" fmla="*/ 2415083 w 3028217"/>
                  <a:gd name="connsiteY47" fmla="*/ 1119685 h 2962327"/>
                  <a:gd name="connsiteX48" fmla="*/ 2446516 w 3028217"/>
                  <a:gd name="connsiteY48" fmla="*/ 1114923 h 2962327"/>
                  <a:gd name="connsiteX49" fmla="*/ 2477948 w 3028217"/>
                  <a:gd name="connsiteY49" fmla="*/ 1095873 h 2962327"/>
                  <a:gd name="connsiteX50" fmla="*/ 2344599 w 3028217"/>
                  <a:gd name="connsiteY50" fmla="*/ 1039676 h 2962327"/>
                  <a:gd name="connsiteX51" fmla="*/ 2355076 w 3028217"/>
                  <a:gd name="connsiteY51" fmla="*/ 1066346 h 2962327"/>
                  <a:gd name="connsiteX52" fmla="*/ 2341741 w 3028217"/>
                  <a:gd name="connsiteY52" fmla="*/ 1092063 h 2962327"/>
                  <a:gd name="connsiteX53" fmla="*/ 2328406 w 3028217"/>
                  <a:gd name="connsiteY53" fmla="*/ 1065393 h 2962327"/>
                  <a:gd name="connsiteX54" fmla="*/ 2344599 w 3028217"/>
                  <a:gd name="connsiteY54" fmla="*/ 1039676 h 2962327"/>
                  <a:gd name="connsiteX55" fmla="*/ 699631 w 3028217"/>
                  <a:gd name="connsiteY55" fmla="*/ 966334 h 2962327"/>
                  <a:gd name="connsiteX56" fmla="*/ 616764 w 3028217"/>
                  <a:gd name="connsiteY56" fmla="*/ 992051 h 2962327"/>
                  <a:gd name="connsiteX57" fmla="*/ 699631 w 3028217"/>
                  <a:gd name="connsiteY57" fmla="*/ 966334 h 2962327"/>
                  <a:gd name="connsiteX58" fmla="*/ 2786559 w 3028217"/>
                  <a:gd name="connsiteY58" fmla="*/ 938711 h 2962327"/>
                  <a:gd name="connsiteX59" fmla="*/ 2814181 w 3028217"/>
                  <a:gd name="connsiteY59" fmla="*/ 938711 h 2962327"/>
                  <a:gd name="connsiteX60" fmla="*/ 2814181 w 3028217"/>
                  <a:gd name="connsiteY60" fmla="*/ 945378 h 2962327"/>
                  <a:gd name="connsiteX61" fmla="*/ 2786559 w 3028217"/>
                  <a:gd name="connsiteY61" fmla="*/ 938711 h 2962327"/>
                  <a:gd name="connsiteX62" fmla="*/ 737731 w 3028217"/>
                  <a:gd name="connsiteY62" fmla="*/ 935019 h 2962327"/>
                  <a:gd name="connsiteX63" fmla="*/ 702489 w 3028217"/>
                  <a:gd name="connsiteY63" fmla="*/ 951093 h 2962327"/>
                  <a:gd name="connsiteX64" fmla="*/ 770116 w 3028217"/>
                  <a:gd name="connsiteY64" fmla="*/ 936805 h 2962327"/>
                  <a:gd name="connsiteX65" fmla="*/ 737731 w 3028217"/>
                  <a:gd name="connsiteY65" fmla="*/ 935019 h 2962327"/>
                  <a:gd name="connsiteX66" fmla="*/ 619383 w 3028217"/>
                  <a:gd name="connsiteY66" fmla="*/ 880251 h 2962327"/>
                  <a:gd name="connsiteX67" fmla="*/ 608191 w 3028217"/>
                  <a:gd name="connsiteY67" fmla="*/ 882513 h 2962327"/>
                  <a:gd name="connsiteX68" fmla="*/ 541516 w 3028217"/>
                  <a:gd name="connsiteY68" fmla="*/ 968238 h 2962327"/>
                  <a:gd name="connsiteX69" fmla="*/ 558661 w 3028217"/>
                  <a:gd name="connsiteY69" fmla="*/ 975858 h 2962327"/>
                  <a:gd name="connsiteX70" fmla="*/ 578664 w 3028217"/>
                  <a:gd name="connsiteY70" fmla="*/ 949188 h 2962327"/>
                  <a:gd name="connsiteX71" fmla="*/ 623431 w 3028217"/>
                  <a:gd name="connsiteY71" fmla="*/ 890133 h 2962327"/>
                  <a:gd name="connsiteX72" fmla="*/ 619383 w 3028217"/>
                  <a:gd name="connsiteY72" fmla="*/ 880251 h 2962327"/>
                  <a:gd name="connsiteX73" fmla="*/ 659626 w 3028217"/>
                  <a:gd name="connsiteY73" fmla="*/ 872036 h 2962327"/>
                  <a:gd name="connsiteX74" fmla="*/ 647244 w 3028217"/>
                  <a:gd name="connsiteY74" fmla="*/ 879656 h 2962327"/>
                  <a:gd name="connsiteX75" fmla="*/ 657721 w 3028217"/>
                  <a:gd name="connsiteY75" fmla="*/ 950141 h 2962327"/>
                  <a:gd name="connsiteX76" fmla="*/ 683439 w 3028217"/>
                  <a:gd name="connsiteY76" fmla="*/ 913946 h 2962327"/>
                  <a:gd name="connsiteX77" fmla="*/ 711061 w 3028217"/>
                  <a:gd name="connsiteY77" fmla="*/ 910136 h 2962327"/>
                  <a:gd name="connsiteX78" fmla="*/ 709156 w 3028217"/>
                  <a:gd name="connsiteY78" fmla="*/ 891086 h 2962327"/>
                  <a:gd name="connsiteX79" fmla="*/ 659626 w 3028217"/>
                  <a:gd name="connsiteY79" fmla="*/ 872036 h 2962327"/>
                  <a:gd name="connsiteX80" fmla="*/ 620410 w 3028217"/>
                  <a:gd name="connsiteY80" fmla="*/ 803828 h 2962327"/>
                  <a:gd name="connsiteX81" fmla="*/ 603429 w 3028217"/>
                  <a:gd name="connsiteY81" fmla="*/ 807266 h 2962327"/>
                  <a:gd name="connsiteX82" fmla="*/ 532944 w 3028217"/>
                  <a:gd name="connsiteY82" fmla="*/ 841556 h 2962327"/>
                  <a:gd name="connsiteX83" fmla="*/ 541516 w 3028217"/>
                  <a:gd name="connsiteY83" fmla="*/ 855843 h 2962327"/>
                  <a:gd name="connsiteX84" fmla="*/ 602476 w 3028217"/>
                  <a:gd name="connsiteY84" fmla="*/ 859653 h 2962327"/>
                  <a:gd name="connsiteX85" fmla="*/ 652959 w 3028217"/>
                  <a:gd name="connsiteY85" fmla="*/ 835841 h 2962327"/>
                  <a:gd name="connsiteX86" fmla="*/ 620410 w 3028217"/>
                  <a:gd name="connsiteY86" fmla="*/ 803828 h 2962327"/>
                  <a:gd name="connsiteX87" fmla="*/ 2051228 w 3028217"/>
                  <a:gd name="connsiteY87" fmla="*/ 690108 h 2962327"/>
                  <a:gd name="connsiteX88" fmla="*/ 2074088 w 3028217"/>
                  <a:gd name="connsiteY88" fmla="*/ 722493 h 2962327"/>
                  <a:gd name="connsiteX89" fmla="*/ 2021701 w 3028217"/>
                  <a:gd name="connsiteY89" fmla="*/ 782500 h 2962327"/>
                  <a:gd name="connsiteX90" fmla="*/ 2000746 w 3028217"/>
                  <a:gd name="connsiteY90" fmla="*/ 772023 h 2962327"/>
                  <a:gd name="connsiteX91" fmla="*/ 2036941 w 3028217"/>
                  <a:gd name="connsiteY91" fmla="*/ 698680 h 2962327"/>
                  <a:gd name="connsiteX92" fmla="*/ 2051228 w 3028217"/>
                  <a:gd name="connsiteY92" fmla="*/ 690108 h 2962327"/>
                  <a:gd name="connsiteX93" fmla="*/ 2111236 w 3028217"/>
                  <a:gd name="connsiteY93" fmla="*/ 608669 h 2962327"/>
                  <a:gd name="connsiteX94" fmla="*/ 2113141 w 3028217"/>
                  <a:gd name="connsiteY94" fmla="*/ 623433 h 2962327"/>
                  <a:gd name="connsiteX95" fmla="*/ 2111236 w 3028217"/>
                  <a:gd name="connsiteY95" fmla="*/ 626290 h 2962327"/>
                  <a:gd name="connsiteX96" fmla="*/ 2159814 w 3028217"/>
                  <a:gd name="connsiteY96" fmla="*/ 711063 h 2962327"/>
                  <a:gd name="connsiteX97" fmla="*/ 2199819 w 3028217"/>
                  <a:gd name="connsiteY97" fmla="*/ 758688 h 2962327"/>
                  <a:gd name="connsiteX98" fmla="*/ 2176959 w 3028217"/>
                  <a:gd name="connsiteY98" fmla="*/ 800598 h 2962327"/>
                  <a:gd name="connsiteX99" fmla="*/ 2092186 w 3028217"/>
                  <a:gd name="connsiteY99" fmla="*/ 814885 h 2962327"/>
                  <a:gd name="connsiteX100" fmla="*/ 2092186 w 3028217"/>
                  <a:gd name="connsiteY100" fmla="*/ 777738 h 2962327"/>
                  <a:gd name="connsiteX101" fmla="*/ 2111236 w 3028217"/>
                  <a:gd name="connsiteY101" fmla="*/ 740590 h 2962327"/>
                  <a:gd name="connsiteX102" fmla="*/ 2110284 w 3028217"/>
                  <a:gd name="connsiteY102" fmla="*/ 710110 h 2962327"/>
                  <a:gd name="connsiteX103" fmla="*/ 2076946 w 3028217"/>
                  <a:gd name="connsiteY103" fmla="*/ 669153 h 2962327"/>
                  <a:gd name="connsiteX104" fmla="*/ 2097901 w 3028217"/>
                  <a:gd name="connsiteY104" fmla="*/ 611050 h 2962327"/>
                  <a:gd name="connsiteX105" fmla="*/ 2111236 w 3028217"/>
                  <a:gd name="connsiteY105" fmla="*/ 608669 h 2962327"/>
                  <a:gd name="connsiteX106" fmla="*/ 927279 w 3028217"/>
                  <a:gd name="connsiteY106" fmla="*/ 479605 h 2962327"/>
                  <a:gd name="connsiteX107" fmla="*/ 933946 w 3028217"/>
                  <a:gd name="connsiteY107" fmla="*/ 486273 h 2962327"/>
                  <a:gd name="connsiteX108" fmla="*/ 929184 w 3028217"/>
                  <a:gd name="connsiteY108" fmla="*/ 493893 h 2962327"/>
                  <a:gd name="connsiteX109" fmla="*/ 919659 w 3028217"/>
                  <a:gd name="connsiteY109" fmla="*/ 488178 h 2962327"/>
                  <a:gd name="connsiteX110" fmla="*/ 927279 w 3028217"/>
                  <a:gd name="connsiteY110" fmla="*/ 479605 h 2962327"/>
                  <a:gd name="connsiteX111" fmla="*/ 1938089 w 3028217"/>
                  <a:gd name="connsiteY111" fmla="*/ 417931 h 2962327"/>
                  <a:gd name="connsiteX112" fmla="*/ 1959789 w 3028217"/>
                  <a:gd name="connsiteY112" fmla="*/ 441505 h 2962327"/>
                  <a:gd name="connsiteX113" fmla="*/ 1940739 w 3028217"/>
                  <a:gd name="connsiteY113" fmla="*/ 466270 h 2962327"/>
                  <a:gd name="connsiteX114" fmla="*/ 1842631 w 3028217"/>
                  <a:gd name="connsiteY114" fmla="*/ 480558 h 2962327"/>
                  <a:gd name="connsiteX115" fmla="*/ 1832154 w 3028217"/>
                  <a:gd name="connsiteY115" fmla="*/ 458650 h 2962327"/>
                  <a:gd name="connsiteX116" fmla="*/ 1833106 w 3028217"/>
                  <a:gd name="connsiteY116" fmla="*/ 431980 h 2962327"/>
                  <a:gd name="connsiteX117" fmla="*/ 1845489 w 3028217"/>
                  <a:gd name="connsiteY117" fmla="*/ 423408 h 2962327"/>
                  <a:gd name="connsiteX118" fmla="*/ 1857871 w 3028217"/>
                  <a:gd name="connsiteY118" fmla="*/ 432933 h 2962327"/>
                  <a:gd name="connsiteX119" fmla="*/ 1926451 w 3028217"/>
                  <a:gd name="connsiteY119" fmla="*/ 418645 h 2962327"/>
                  <a:gd name="connsiteX120" fmla="*/ 1938089 w 3028217"/>
                  <a:gd name="connsiteY120" fmla="*/ 417931 h 2962327"/>
                  <a:gd name="connsiteX121" fmla="*/ 904419 w 3028217"/>
                  <a:gd name="connsiteY121" fmla="*/ 389118 h 2962327"/>
                  <a:gd name="connsiteX122" fmla="*/ 938709 w 3028217"/>
                  <a:gd name="connsiteY122" fmla="*/ 433886 h 2962327"/>
                  <a:gd name="connsiteX123" fmla="*/ 942519 w 3028217"/>
                  <a:gd name="connsiteY123" fmla="*/ 446268 h 2962327"/>
                  <a:gd name="connsiteX124" fmla="*/ 931089 w 3028217"/>
                  <a:gd name="connsiteY124" fmla="*/ 449125 h 2962327"/>
                  <a:gd name="connsiteX125" fmla="*/ 878701 w 3028217"/>
                  <a:gd name="connsiteY125" fmla="*/ 449125 h 2962327"/>
                  <a:gd name="connsiteX126" fmla="*/ 856794 w 3028217"/>
                  <a:gd name="connsiteY126" fmla="*/ 443411 h 2962327"/>
                  <a:gd name="connsiteX127" fmla="*/ 867271 w 3028217"/>
                  <a:gd name="connsiteY127" fmla="*/ 412930 h 2962327"/>
                  <a:gd name="connsiteX128" fmla="*/ 904419 w 3028217"/>
                  <a:gd name="connsiteY128" fmla="*/ 389118 h 2962327"/>
                  <a:gd name="connsiteX129" fmla="*/ 1062534 w 3028217"/>
                  <a:gd name="connsiteY129" fmla="*/ 340541 h 2962327"/>
                  <a:gd name="connsiteX130" fmla="*/ 1083489 w 3028217"/>
                  <a:gd name="connsiteY130" fmla="*/ 353876 h 2962327"/>
                  <a:gd name="connsiteX131" fmla="*/ 1053961 w 3028217"/>
                  <a:gd name="connsiteY131" fmla="*/ 360543 h 2962327"/>
                  <a:gd name="connsiteX132" fmla="*/ 1062534 w 3028217"/>
                  <a:gd name="connsiteY132" fmla="*/ 340541 h 2962327"/>
                  <a:gd name="connsiteX133" fmla="*/ 2471113 w 3028217"/>
                  <a:gd name="connsiteY133" fmla="*/ 336025 h 2962327"/>
                  <a:gd name="connsiteX134" fmla="*/ 2521763 w 3028217"/>
                  <a:gd name="connsiteY134" fmla="*/ 370068 h 2962327"/>
                  <a:gd name="connsiteX135" fmla="*/ 2848471 w 3028217"/>
                  <a:gd name="connsiteY135" fmla="*/ 785358 h 2962327"/>
                  <a:gd name="connsiteX136" fmla="*/ 2920861 w 3028217"/>
                  <a:gd name="connsiteY136" fmla="*/ 940616 h 2962327"/>
                  <a:gd name="connsiteX137" fmla="*/ 2926576 w 3028217"/>
                  <a:gd name="connsiteY137" fmla="*/ 977763 h 2962327"/>
                  <a:gd name="connsiteX138" fmla="*/ 2847518 w 3028217"/>
                  <a:gd name="connsiteY138" fmla="*/ 938711 h 2962327"/>
                  <a:gd name="connsiteX139" fmla="*/ 2864663 w 3028217"/>
                  <a:gd name="connsiteY139" fmla="*/ 890133 h 2962327"/>
                  <a:gd name="connsiteX140" fmla="*/ 2810371 w 3028217"/>
                  <a:gd name="connsiteY140" fmla="*/ 908231 h 2962327"/>
                  <a:gd name="connsiteX141" fmla="*/ 2757031 w 3028217"/>
                  <a:gd name="connsiteY141" fmla="*/ 904421 h 2962327"/>
                  <a:gd name="connsiteX142" fmla="*/ 2728456 w 3028217"/>
                  <a:gd name="connsiteY142" fmla="*/ 916803 h 2962327"/>
                  <a:gd name="connsiteX143" fmla="*/ 2707501 w 3028217"/>
                  <a:gd name="connsiteY143" fmla="*/ 971096 h 2962327"/>
                  <a:gd name="connsiteX144" fmla="*/ 2706548 w 3028217"/>
                  <a:gd name="connsiteY144" fmla="*/ 1011101 h 2962327"/>
                  <a:gd name="connsiteX145" fmla="*/ 2712263 w 3028217"/>
                  <a:gd name="connsiteY145" fmla="*/ 1044438 h 2962327"/>
                  <a:gd name="connsiteX146" fmla="*/ 2750438 w 3028217"/>
                  <a:gd name="connsiteY146" fmla="*/ 1026892 h 2962327"/>
                  <a:gd name="connsiteX147" fmla="*/ 2757317 w 3028217"/>
                  <a:gd name="connsiteY147" fmla="*/ 1029909 h 2962327"/>
                  <a:gd name="connsiteX148" fmla="*/ 2760842 w 3028217"/>
                  <a:gd name="connsiteY148" fmla="*/ 1028246 h 2962327"/>
                  <a:gd name="connsiteX149" fmla="*/ 2785607 w 3028217"/>
                  <a:gd name="connsiteY149" fmla="*/ 1010148 h 2962327"/>
                  <a:gd name="connsiteX150" fmla="*/ 2804538 w 3028217"/>
                  <a:gd name="connsiteY150" fmla="*/ 1006457 h 2962327"/>
                  <a:gd name="connsiteX151" fmla="*/ 2822755 w 3028217"/>
                  <a:gd name="connsiteY151" fmla="*/ 1009196 h 2962327"/>
                  <a:gd name="connsiteX152" fmla="*/ 2938959 w 3028217"/>
                  <a:gd name="connsiteY152" fmla="*/ 1031103 h 2962327"/>
                  <a:gd name="connsiteX153" fmla="*/ 2959915 w 3028217"/>
                  <a:gd name="connsiteY153" fmla="*/ 1058726 h 2962327"/>
                  <a:gd name="connsiteX154" fmla="*/ 3021827 w 3028217"/>
                  <a:gd name="connsiteY154" fmla="*/ 1368288 h 2962327"/>
                  <a:gd name="connsiteX155" fmla="*/ 3027542 w 3028217"/>
                  <a:gd name="connsiteY155" fmla="*/ 1562598 h 2962327"/>
                  <a:gd name="connsiteX156" fmla="*/ 3020874 w 3028217"/>
                  <a:gd name="connsiteY156" fmla="*/ 1594983 h 2962327"/>
                  <a:gd name="connsiteX157" fmla="*/ 2958009 w 3028217"/>
                  <a:gd name="connsiteY157" fmla="*/ 1512116 h 2962327"/>
                  <a:gd name="connsiteX158" fmla="*/ 2918005 w 3028217"/>
                  <a:gd name="connsiteY158" fmla="*/ 1446393 h 2962327"/>
                  <a:gd name="connsiteX159" fmla="*/ 2860855 w 3028217"/>
                  <a:gd name="connsiteY159" fmla="*/ 1371146 h 2962327"/>
                  <a:gd name="connsiteX160" fmla="*/ 2831327 w 3028217"/>
                  <a:gd name="connsiteY160" fmla="*/ 1343523 h 2962327"/>
                  <a:gd name="connsiteX161" fmla="*/ 2856092 w 3028217"/>
                  <a:gd name="connsiteY161" fmla="*/ 1380671 h 2962327"/>
                  <a:gd name="connsiteX162" fmla="*/ 2930387 w 3028217"/>
                  <a:gd name="connsiteY162" fmla="*/ 1514021 h 2962327"/>
                  <a:gd name="connsiteX163" fmla="*/ 2939912 w 3028217"/>
                  <a:gd name="connsiteY163" fmla="*/ 1546406 h 2962327"/>
                  <a:gd name="connsiteX164" fmla="*/ 2962772 w 3028217"/>
                  <a:gd name="connsiteY164" fmla="*/ 1597841 h 2962327"/>
                  <a:gd name="connsiteX165" fmla="*/ 2999919 w 3028217"/>
                  <a:gd name="connsiteY165" fmla="*/ 1683566 h 2962327"/>
                  <a:gd name="connsiteX166" fmla="*/ 3012302 w 3028217"/>
                  <a:gd name="connsiteY166" fmla="*/ 1740716 h 2962327"/>
                  <a:gd name="connsiteX167" fmla="*/ 2886572 w 3028217"/>
                  <a:gd name="connsiteY167" fmla="*/ 2158864 h 2962327"/>
                  <a:gd name="connsiteX168" fmla="*/ 2841805 w 3028217"/>
                  <a:gd name="connsiteY168" fmla="*/ 2246493 h 2962327"/>
                  <a:gd name="connsiteX169" fmla="*/ 2821802 w 3028217"/>
                  <a:gd name="connsiteY169" fmla="*/ 2266496 h 2962327"/>
                  <a:gd name="connsiteX170" fmla="*/ 2808467 w 3028217"/>
                  <a:gd name="connsiteY170" fmla="*/ 2240778 h 2962327"/>
                  <a:gd name="connsiteX171" fmla="*/ 2785607 w 3028217"/>
                  <a:gd name="connsiteY171" fmla="*/ 2172198 h 2962327"/>
                  <a:gd name="connsiteX172" fmla="*/ 2805609 w 3028217"/>
                  <a:gd name="connsiteY172" fmla="*/ 2234111 h 2962327"/>
                  <a:gd name="connsiteX173" fmla="*/ 2821802 w 3028217"/>
                  <a:gd name="connsiteY173" fmla="*/ 2273164 h 2962327"/>
                  <a:gd name="connsiteX174" fmla="*/ 2708455 w 3028217"/>
                  <a:gd name="connsiteY174" fmla="*/ 2451281 h 2962327"/>
                  <a:gd name="connsiteX175" fmla="*/ 2551292 w 3028217"/>
                  <a:gd name="connsiteY175" fmla="*/ 2622731 h 2962327"/>
                  <a:gd name="connsiteX176" fmla="*/ 2476997 w 3028217"/>
                  <a:gd name="connsiteY176" fmla="*/ 2687501 h 2962327"/>
                  <a:gd name="connsiteX177" fmla="*/ 2463662 w 3028217"/>
                  <a:gd name="connsiteY177" fmla="*/ 2655116 h 2962327"/>
                  <a:gd name="connsiteX178" fmla="*/ 2425562 w 3028217"/>
                  <a:gd name="connsiteY178" fmla="*/ 2533196 h 2962327"/>
                  <a:gd name="connsiteX179" fmla="*/ 2439849 w 3028217"/>
                  <a:gd name="connsiteY179" fmla="*/ 2375081 h 2962327"/>
                  <a:gd name="connsiteX180" fmla="*/ 2449374 w 3028217"/>
                  <a:gd name="connsiteY180" fmla="*/ 2301739 h 2962327"/>
                  <a:gd name="connsiteX181" fmla="*/ 2430324 w 3028217"/>
                  <a:gd name="connsiteY181" fmla="*/ 2210298 h 2962327"/>
                  <a:gd name="connsiteX182" fmla="*/ 2396987 w 3028217"/>
                  <a:gd name="connsiteY182" fmla="*/ 2144576 h 2962327"/>
                  <a:gd name="connsiteX183" fmla="*/ 2370317 w 3028217"/>
                  <a:gd name="connsiteY183" fmla="*/ 2012178 h 2962327"/>
                  <a:gd name="connsiteX184" fmla="*/ 2374127 w 3028217"/>
                  <a:gd name="connsiteY184" fmla="*/ 1992176 h 2962327"/>
                  <a:gd name="connsiteX185" fmla="*/ 2319834 w 3028217"/>
                  <a:gd name="connsiteY185" fmla="*/ 1944551 h 2962327"/>
                  <a:gd name="connsiteX186" fmla="*/ 2282687 w 3028217"/>
                  <a:gd name="connsiteY186" fmla="*/ 1931216 h 2962327"/>
                  <a:gd name="connsiteX187" fmla="*/ 2200772 w 3028217"/>
                  <a:gd name="connsiteY187" fmla="*/ 1905498 h 2962327"/>
                  <a:gd name="connsiteX188" fmla="*/ 2157909 w 3028217"/>
                  <a:gd name="connsiteY188" fmla="*/ 1926453 h 2962327"/>
                  <a:gd name="connsiteX189" fmla="*/ 2106474 w 3028217"/>
                  <a:gd name="connsiteY189" fmla="*/ 1931216 h 2962327"/>
                  <a:gd name="connsiteX190" fmla="*/ 2040752 w 3028217"/>
                  <a:gd name="connsiteY190" fmla="*/ 1937883 h 2962327"/>
                  <a:gd name="connsiteX191" fmla="*/ 1974077 w 3028217"/>
                  <a:gd name="connsiteY191" fmla="*/ 1924548 h 2962327"/>
                  <a:gd name="connsiteX192" fmla="*/ 1919784 w 3028217"/>
                  <a:gd name="connsiteY192" fmla="*/ 1877876 h 2962327"/>
                  <a:gd name="connsiteX193" fmla="*/ 1896924 w 3028217"/>
                  <a:gd name="connsiteY193" fmla="*/ 1849301 h 2962327"/>
                  <a:gd name="connsiteX194" fmla="*/ 1839774 w 3028217"/>
                  <a:gd name="connsiteY194" fmla="*/ 1762623 h 2962327"/>
                  <a:gd name="connsiteX195" fmla="*/ 1822629 w 3028217"/>
                  <a:gd name="connsiteY195" fmla="*/ 1676898 h 2962327"/>
                  <a:gd name="connsiteX196" fmla="*/ 1829297 w 3028217"/>
                  <a:gd name="connsiteY196" fmla="*/ 1537833 h 2962327"/>
                  <a:gd name="connsiteX197" fmla="*/ 1828344 w 3028217"/>
                  <a:gd name="connsiteY197" fmla="*/ 1514973 h 2962327"/>
                  <a:gd name="connsiteX198" fmla="*/ 1909307 w 3028217"/>
                  <a:gd name="connsiteY198" fmla="*/ 1373051 h 2962327"/>
                  <a:gd name="connsiteX199" fmla="*/ 1929309 w 3028217"/>
                  <a:gd name="connsiteY199" fmla="*/ 1361621 h 2962327"/>
                  <a:gd name="connsiteX200" fmla="*/ 1977887 w 3028217"/>
                  <a:gd name="connsiteY200" fmla="*/ 1293041 h 2962327"/>
                  <a:gd name="connsiteX201" fmla="*/ 2019797 w 3028217"/>
                  <a:gd name="connsiteY201" fmla="*/ 1227318 h 2962327"/>
                  <a:gd name="connsiteX202" fmla="*/ 2051229 w 3028217"/>
                  <a:gd name="connsiteY202" fmla="*/ 1178741 h 2962327"/>
                  <a:gd name="connsiteX203" fmla="*/ 2083614 w 3028217"/>
                  <a:gd name="connsiteY203" fmla="*/ 1172073 h 2962327"/>
                  <a:gd name="connsiteX204" fmla="*/ 2161719 w 3028217"/>
                  <a:gd name="connsiteY204" fmla="*/ 1162548 h 2962327"/>
                  <a:gd name="connsiteX205" fmla="*/ 2266494 w 3028217"/>
                  <a:gd name="connsiteY205" fmla="*/ 1136831 h 2962327"/>
                  <a:gd name="connsiteX206" fmla="*/ 2331264 w 3028217"/>
                  <a:gd name="connsiteY206" fmla="*/ 1133021 h 2962327"/>
                  <a:gd name="connsiteX207" fmla="*/ 2387462 w 3028217"/>
                  <a:gd name="connsiteY207" fmla="*/ 1197791 h 2962327"/>
                  <a:gd name="connsiteX208" fmla="*/ 2400797 w 3028217"/>
                  <a:gd name="connsiteY208" fmla="*/ 1229223 h 2962327"/>
                  <a:gd name="connsiteX209" fmla="*/ 2517002 w 3028217"/>
                  <a:gd name="connsiteY209" fmla="*/ 1283516 h 2962327"/>
                  <a:gd name="connsiteX210" fmla="*/ 2556055 w 3028217"/>
                  <a:gd name="connsiteY210" fmla="*/ 1266371 h 2962327"/>
                  <a:gd name="connsiteX211" fmla="*/ 2617967 w 3028217"/>
                  <a:gd name="connsiteY211" fmla="*/ 1241606 h 2962327"/>
                  <a:gd name="connsiteX212" fmla="*/ 2701787 w 3028217"/>
                  <a:gd name="connsiteY212" fmla="*/ 1271133 h 2962327"/>
                  <a:gd name="connsiteX213" fmla="*/ 2823707 w 3028217"/>
                  <a:gd name="connsiteY213" fmla="*/ 1270181 h 2962327"/>
                  <a:gd name="connsiteX214" fmla="*/ 2842757 w 3028217"/>
                  <a:gd name="connsiteY214" fmla="*/ 1253988 h 2962327"/>
                  <a:gd name="connsiteX215" fmla="*/ 2857997 w 3028217"/>
                  <a:gd name="connsiteY215" fmla="*/ 1191123 h 2962327"/>
                  <a:gd name="connsiteX216" fmla="*/ 2824659 w 3028217"/>
                  <a:gd name="connsiteY216" fmla="*/ 1163501 h 2962327"/>
                  <a:gd name="connsiteX217" fmla="*/ 2781797 w 3028217"/>
                  <a:gd name="connsiteY217" fmla="*/ 1153023 h 2962327"/>
                  <a:gd name="connsiteX218" fmla="*/ 2778142 w 3028217"/>
                  <a:gd name="connsiteY218" fmla="*/ 1149005 h 2962327"/>
                  <a:gd name="connsiteX219" fmla="*/ 2758579 w 3028217"/>
                  <a:gd name="connsiteY219" fmla="*/ 1157637 h 2962327"/>
                  <a:gd name="connsiteX220" fmla="*/ 2684641 w 3028217"/>
                  <a:gd name="connsiteY220" fmla="*/ 1122543 h 2962327"/>
                  <a:gd name="connsiteX221" fmla="*/ 2664638 w 3028217"/>
                  <a:gd name="connsiteY221" fmla="*/ 1083491 h 2962327"/>
                  <a:gd name="connsiteX222" fmla="*/ 2646541 w 3028217"/>
                  <a:gd name="connsiteY222" fmla="*/ 1054916 h 2962327"/>
                  <a:gd name="connsiteX223" fmla="*/ 2610346 w 3028217"/>
                  <a:gd name="connsiteY223" fmla="*/ 1080633 h 2962327"/>
                  <a:gd name="connsiteX224" fmla="*/ 2609202 w 3028217"/>
                  <a:gd name="connsiteY224" fmla="*/ 1082346 h 2962327"/>
                  <a:gd name="connsiteX225" fmla="*/ 2613204 w 3028217"/>
                  <a:gd name="connsiteY225" fmla="*/ 1086348 h 2962327"/>
                  <a:gd name="connsiteX226" fmla="*/ 2632254 w 3028217"/>
                  <a:gd name="connsiteY226" fmla="*/ 1108255 h 2962327"/>
                  <a:gd name="connsiteX227" fmla="*/ 2609394 w 3028217"/>
                  <a:gd name="connsiteY227" fmla="*/ 1145403 h 2962327"/>
                  <a:gd name="connsiteX228" fmla="*/ 2584629 w 3028217"/>
                  <a:gd name="connsiteY228" fmla="*/ 1132068 h 2962327"/>
                  <a:gd name="connsiteX229" fmla="*/ 2566055 w 3028217"/>
                  <a:gd name="connsiteY229" fmla="*/ 1095397 h 2962327"/>
                  <a:gd name="connsiteX230" fmla="*/ 2558490 w 3028217"/>
                  <a:gd name="connsiteY230" fmla="*/ 1083461 h 2962327"/>
                  <a:gd name="connsiteX231" fmla="*/ 2545576 w 3028217"/>
                  <a:gd name="connsiteY231" fmla="*/ 1071108 h 2962327"/>
                  <a:gd name="connsiteX232" fmla="*/ 2536051 w 3028217"/>
                  <a:gd name="connsiteY232" fmla="*/ 1061583 h 2962327"/>
                  <a:gd name="connsiteX233" fmla="*/ 2429371 w 3028217"/>
                  <a:gd name="connsiteY233" fmla="*/ 952046 h 2962327"/>
                  <a:gd name="connsiteX234" fmla="*/ 2417941 w 3028217"/>
                  <a:gd name="connsiteY234" fmla="*/ 944426 h 2962327"/>
                  <a:gd name="connsiteX235" fmla="*/ 2407463 w 3028217"/>
                  <a:gd name="connsiteY235" fmla="*/ 947283 h 2962327"/>
                  <a:gd name="connsiteX236" fmla="*/ 2469376 w 3028217"/>
                  <a:gd name="connsiteY236" fmla="*/ 1014911 h 2962327"/>
                  <a:gd name="connsiteX237" fmla="*/ 2509381 w 3028217"/>
                  <a:gd name="connsiteY237" fmla="*/ 1044438 h 2962327"/>
                  <a:gd name="connsiteX238" fmla="*/ 2504618 w 3028217"/>
                  <a:gd name="connsiteY238" fmla="*/ 1057773 h 2962327"/>
                  <a:gd name="connsiteX239" fmla="*/ 2488426 w 3028217"/>
                  <a:gd name="connsiteY239" fmla="*/ 1077776 h 2962327"/>
                  <a:gd name="connsiteX240" fmla="*/ 2476996 w 3028217"/>
                  <a:gd name="connsiteY240" fmla="*/ 1084443 h 2962327"/>
                  <a:gd name="connsiteX241" fmla="*/ 2356028 w 3028217"/>
                  <a:gd name="connsiteY241" fmla="*/ 985383 h 2962327"/>
                  <a:gd name="connsiteX242" fmla="*/ 2317928 w 3028217"/>
                  <a:gd name="connsiteY242" fmla="*/ 978716 h 2962327"/>
                  <a:gd name="connsiteX243" fmla="*/ 2295068 w 3028217"/>
                  <a:gd name="connsiteY243" fmla="*/ 993003 h 2962327"/>
                  <a:gd name="connsiteX244" fmla="*/ 2196008 w 3028217"/>
                  <a:gd name="connsiteY244" fmla="*/ 1057773 h 2962327"/>
                  <a:gd name="connsiteX245" fmla="*/ 2181721 w 3028217"/>
                  <a:gd name="connsiteY245" fmla="*/ 1087301 h 2962327"/>
                  <a:gd name="connsiteX246" fmla="*/ 2105521 w 3028217"/>
                  <a:gd name="connsiteY246" fmla="*/ 1157786 h 2962327"/>
                  <a:gd name="connsiteX247" fmla="*/ 2053133 w 3028217"/>
                  <a:gd name="connsiteY247" fmla="*/ 1155881 h 2962327"/>
                  <a:gd name="connsiteX248" fmla="*/ 2036941 w 3028217"/>
                  <a:gd name="connsiteY248" fmla="*/ 1136831 h 2962327"/>
                  <a:gd name="connsiteX249" fmla="*/ 2008366 w 3028217"/>
                  <a:gd name="connsiteY249" fmla="*/ 1131116 h 2962327"/>
                  <a:gd name="connsiteX250" fmla="*/ 2001698 w 3028217"/>
                  <a:gd name="connsiteY250" fmla="*/ 1074918 h 2962327"/>
                  <a:gd name="connsiteX251" fmla="*/ 2008366 w 3028217"/>
                  <a:gd name="connsiteY251" fmla="*/ 1001576 h 2962327"/>
                  <a:gd name="connsiteX252" fmla="*/ 2035988 w 3028217"/>
                  <a:gd name="connsiteY252" fmla="*/ 977763 h 2962327"/>
                  <a:gd name="connsiteX253" fmla="*/ 2107426 w 3028217"/>
                  <a:gd name="connsiteY253" fmla="*/ 983478 h 2962327"/>
                  <a:gd name="connsiteX254" fmla="*/ 2148383 w 3028217"/>
                  <a:gd name="connsiteY254" fmla="*/ 975858 h 2962327"/>
                  <a:gd name="connsiteX255" fmla="*/ 2150288 w 3028217"/>
                  <a:gd name="connsiteY255" fmla="*/ 913946 h 2962327"/>
                  <a:gd name="connsiteX256" fmla="*/ 2112188 w 3028217"/>
                  <a:gd name="connsiteY256" fmla="*/ 876798 h 2962327"/>
                  <a:gd name="connsiteX257" fmla="*/ 2096948 w 3028217"/>
                  <a:gd name="connsiteY257" fmla="*/ 862511 h 2962327"/>
                  <a:gd name="connsiteX258" fmla="*/ 2118856 w 3028217"/>
                  <a:gd name="connsiteY258" fmla="*/ 849176 h 2962327"/>
                  <a:gd name="connsiteX259" fmla="*/ 2206486 w 3028217"/>
                  <a:gd name="connsiteY259" fmla="*/ 810123 h 2962327"/>
                  <a:gd name="connsiteX260" fmla="*/ 2308403 w 3028217"/>
                  <a:gd name="connsiteY260" fmla="*/ 731066 h 2962327"/>
                  <a:gd name="connsiteX261" fmla="*/ 2321738 w 3028217"/>
                  <a:gd name="connsiteY261" fmla="*/ 708206 h 2962327"/>
                  <a:gd name="connsiteX262" fmla="*/ 2311261 w 3028217"/>
                  <a:gd name="connsiteY262" fmla="*/ 679631 h 2962327"/>
                  <a:gd name="connsiteX263" fmla="*/ 2320786 w 3028217"/>
                  <a:gd name="connsiteY263" fmla="*/ 643436 h 2962327"/>
                  <a:gd name="connsiteX264" fmla="*/ 2338883 w 3028217"/>
                  <a:gd name="connsiteY264" fmla="*/ 638673 h 2962327"/>
                  <a:gd name="connsiteX265" fmla="*/ 2343646 w 3028217"/>
                  <a:gd name="connsiteY265" fmla="*/ 675821 h 2962327"/>
                  <a:gd name="connsiteX266" fmla="*/ 2348408 w 3028217"/>
                  <a:gd name="connsiteY266" fmla="*/ 699633 h 2962327"/>
                  <a:gd name="connsiteX267" fmla="*/ 2376031 w 3028217"/>
                  <a:gd name="connsiteY267" fmla="*/ 706301 h 2962327"/>
                  <a:gd name="connsiteX268" fmla="*/ 2385556 w 3028217"/>
                  <a:gd name="connsiteY268" fmla="*/ 704396 h 2962327"/>
                  <a:gd name="connsiteX269" fmla="*/ 2454136 w 3028217"/>
                  <a:gd name="connsiteY269" fmla="*/ 698681 h 2962327"/>
                  <a:gd name="connsiteX270" fmla="*/ 2476996 w 3028217"/>
                  <a:gd name="connsiteY270" fmla="*/ 692013 h 2962327"/>
                  <a:gd name="connsiteX271" fmla="*/ 2517953 w 3028217"/>
                  <a:gd name="connsiteY271" fmla="*/ 648198 h 2962327"/>
                  <a:gd name="connsiteX272" fmla="*/ 2563673 w 3028217"/>
                  <a:gd name="connsiteY272" fmla="*/ 626291 h 2962327"/>
                  <a:gd name="connsiteX273" fmla="*/ 2554148 w 3028217"/>
                  <a:gd name="connsiteY273" fmla="*/ 585333 h 2962327"/>
                  <a:gd name="connsiteX274" fmla="*/ 2572928 w 3028217"/>
                  <a:gd name="connsiteY274" fmla="*/ 573708 h 2962327"/>
                  <a:gd name="connsiteX275" fmla="*/ 2586098 w 3028217"/>
                  <a:gd name="connsiteY275" fmla="*/ 571735 h 2962327"/>
                  <a:gd name="connsiteX276" fmla="*/ 2586726 w 3028217"/>
                  <a:gd name="connsiteY276" fmla="*/ 571671 h 2962327"/>
                  <a:gd name="connsiteX277" fmla="*/ 2624633 w 3028217"/>
                  <a:gd name="connsiteY277" fmla="*/ 568188 h 2962327"/>
                  <a:gd name="connsiteX278" fmla="*/ 2630348 w 3028217"/>
                  <a:gd name="connsiteY278" fmla="*/ 563426 h 2962327"/>
                  <a:gd name="connsiteX279" fmla="*/ 2633206 w 3028217"/>
                  <a:gd name="connsiteY279" fmla="*/ 563426 h 2962327"/>
                  <a:gd name="connsiteX280" fmla="*/ 2626538 w 3028217"/>
                  <a:gd name="connsiteY280" fmla="*/ 563426 h 2962327"/>
                  <a:gd name="connsiteX281" fmla="*/ 2593082 w 3028217"/>
                  <a:gd name="connsiteY281" fmla="*/ 570689 h 2962327"/>
                  <a:gd name="connsiteX282" fmla="*/ 2586098 w 3028217"/>
                  <a:gd name="connsiteY282" fmla="*/ 571735 h 2962327"/>
                  <a:gd name="connsiteX283" fmla="*/ 2574151 w 3028217"/>
                  <a:gd name="connsiteY283" fmla="*/ 572951 h 2962327"/>
                  <a:gd name="connsiteX284" fmla="*/ 2572928 w 3028217"/>
                  <a:gd name="connsiteY284" fmla="*/ 573708 h 2962327"/>
                  <a:gd name="connsiteX285" fmla="*/ 2558911 w 3028217"/>
                  <a:gd name="connsiteY285" fmla="*/ 575808 h 2962327"/>
                  <a:gd name="connsiteX286" fmla="*/ 2506523 w 3028217"/>
                  <a:gd name="connsiteY286" fmla="*/ 541518 h 2962327"/>
                  <a:gd name="connsiteX287" fmla="*/ 2512238 w 3028217"/>
                  <a:gd name="connsiteY287" fmla="*/ 480558 h 2962327"/>
                  <a:gd name="connsiteX288" fmla="*/ 2533193 w 3028217"/>
                  <a:gd name="connsiteY288" fmla="*/ 458651 h 2962327"/>
                  <a:gd name="connsiteX289" fmla="*/ 2534146 w 3028217"/>
                  <a:gd name="connsiteY289" fmla="*/ 440553 h 2962327"/>
                  <a:gd name="connsiteX290" fmla="*/ 2513191 w 3028217"/>
                  <a:gd name="connsiteY290" fmla="*/ 445316 h 2962327"/>
                  <a:gd name="connsiteX291" fmla="*/ 2464613 w 3028217"/>
                  <a:gd name="connsiteY291" fmla="*/ 509133 h 2962327"/>
                  <a:gd name="connsiteX292" fmla="*/ 2467471 w 3028217"/>
                  <a:gd name="connsiteY292" fmla="*/ 551996 h 2962327"/>
                  <a:gd name="connsiteX293" fmla="*/ 2468423 w 3028217"/>
                  <a:gd name="connsiteY293" fmla="*/ 597716 h 2962327"/>
                  <a:gd name="connsiteX294" fmla="*/ 2453183 w 3028217"/>
                  <a:gd name="connsiteY294" fmla="*/ 638673 h 2962327"/>
                  <a:gd name="connsiteX295" fmla="*/ 2423656 w 3028217"/>
                  <a:gd name="connsiteY295" fmla="*/ 676773 h 2962327"/>
                  <a:gd name="connsiteX296" fmla="*/ 2389366 w 3028217"/>
                  <a:gd name="connsiteY296" fmla="*/ 683441 h 2962327"/>
                  <a:gd name="connsiteX297" fmla="*/ 2383651 w 3028217"/>
                  <a:gd name="connsiteY297" fmla="*/ 659628 h 2962327"/>
                  <a:gd name="connsiteX298" fmla="*/ 2367458 w 3028217"/>
                  <a:gd name="connsiteY298" fmla="*/ 627243 h 2962327"/>
                  <a:gd name="connsiteX299" fmla="*/ 2308403 w 3028217"/>
                  <a:gd name="connsiteY299" fmla="*/ 612003 h 2962327"/>
                  <a:gd name="connsiteX300" fmla="*/ 2270303 w 3028217"/>
                  <a:gd name="connsiteY300" fmla="*/ 571046 h 2962327"/>
                  <a:gd name="connsiteX301" fmla="*/ 2260778 w 3028217"/>
                  <a:gd name="connsiteY301" fmla="*/ 543423 h 2962327"/>
                  <a:gd name="connsiteX302" fmla="*/ 2259826 w 3028217"/>
                  <a:gd name="connsiteY302" fmla="*/ 522468 h 2962327"/>
                  <a:gd name="connsiteX303" fmla="*/ 2390318 w 3028217"/>
                  <a:gd name="connsiteY303" fmla="*/ 385308 h 2962327"/>
                  <a:gd name="connsiteX304" fmla="*/ 2416988 w 3028217"/>
                  <a:gd name="connsiteY304" fmla="*/ 357686 h 2962327"/>
                  <a:gd name="connsiteX305" fmla="*/ 2417941 w 3028217"/>
                  <a:gd name="connsiteY305" fmla="*/ 351971 h 2962327"/>
                  <a:gd name="connsiteX306" fmla="*/ 2424608 w 3028217"/>
                  <a:gd name="connsiteY306" fmla="*/ 353876 h 2962327"/>
                  <a:gd name="connsiteX307" fmla="*/ 2452245 w 3028217"/>
                  <a:gd name="connsiteY307" fmla="*/ 336582 h 2962327"/>
                  <a:gd name="connsiteX308" fmla="*/ 2471113 w 3028217"/>
                  <a:gd name="connsiteY308" fmla="*/ 336025 h 2962327"/>
                  <a:gd name="connsiteX309" fmla="*/ 761544 w 3028217"/>
                  <a:gd name="connsiteY309" fmla="*/ 194808 h 2962327"/>
                  <a:gd name="connsiteX310" fmla="*/ 773926 w 3028217"/>
                  <a:gd name="connsiteY310" fmla="*/ 216716 h 2962327"/>
                  <a:gd name="connsiteX311" fmla="*/ 773926 w 3028217"/>
                  <a:gd name="connsiteY311" fmla="*/ 278628 h 2962327"/>
                  <a:gd name="connsiteX312" fmla="*/ 687249 w 3028217"/>
                  <a:gd name="connsiteY312" fmla="*/ 293868 h 2962327"/>
                  <a:gd name="connsiteX313" fmla="*/ 671056 w 3028217"/>
                  <a:gd name="connsiteY313" fmla="*/ 292916 h 2962327"/>
                  <a:gd name="connsiteX314" fmla="*/ 640576 w 3028217"/>
                  <a:gd name="connsiteY314" fmla="*/ 298631 h 2962327"/>
                  <a:gd name="connsiteX315" fmla="*/ 603429 w 3028217"/>
                  <a:gd name="connsiteY315" fmla="*/ 291011 h 2962327"/>
                  <a:gd name="connsiteX316" fmla="*/ 715824 w 3028217"/>
                  <a:gd name="connsiteY316" fmla="*/ 211953 h 2962327"/>
                  <a:gd name="connsiteX317" fmla="*/ 727254 w 3028217"/>
                  <a:gd name="connsiteY317" fmla="*/ 215763 h 2962327"/>
                  <a:gd name="connsiteX318" fmla="*/ 761544 w 3028217"/>
                  <a:gd name="connsiteY318" fmla="*/ 194808 h 2962327"/>
                  <a:gd name="connsiteX319" fmla="*/ 873343 w 3028217"/>
                  <a:gd name="connsiteY319" fmla="*/ 184331 h 2962327"/>
                  <a:gd name="connsiteX320" fmla="*/ 891083 w 3028217"/>
                  <a:gd name="connsiteY320" fmla="*/ 191951 h 2962327"/>
                  <a:gd name="connsiteX321" fmla="*/ 888226 w 3028217"/>
                  <a:gd name="connsiteY321" fmla="*/ 217668 h 2962327"/>
                  <a:gd name="connsiteX322" fmla="*/ 879241 w 3028217"/>
                  <a:gd name="connsiteY322" fmla="*/ 234820 h 2962327"/>
                  <a:gd name="connsiteX323" fmla="*/ 895370 w 3028217"/>
                  <a:gd name="connsiteY323" fmla="*/ 235036 h 2962327"/>
                  <a:gd name="connsiteX324" fmla="*/ 899656 w 3028217"/>
                  <a:gd name="connsiteY324" fmla="*/ 266246 h 2962327"/>
                  <a:gd name="connsiteX325" fmla="*/ 892988 w 3028217"/>
                  <a:gd name="connsiteY325" fmla="*/ 303393 h 2962327"/>
                  <a:gd name="connsiteX326" fmla="*/ 905371 w 3028217"/>
                  <a:gd name="connsiteY326" fmla="*/ 303393 h 2962327"/>
                  <a:gd name="connsiteX327" fmla="*/ 915848 w 3028217"/>
                  <a:gd name="connsiteY327" fmla="*/ 337683 h 2962327"/>
                  <a:gd name="connsiteX328" fmla="*/ 946328 w 3028217"/>
                  <a:gd name="connsiteY328" fmla="*/ 324348 h 2962327"/>
                  <a:gd name="connsiteX329" fmla="*/ 973409 w 3028217"/>
                  <a:gd name="connsiteY329" fmla="*/ 303804 h 2962327"/>
                  <a:gd name="connsiteX330" fmla="*/ 975260 w 3028217"/>
                  <a:gd name="connsiteY330" fmla="*/ 292796 h 2962327"/>
                  <a:gd name="connsiteX331" fmla="*/ 965378 w 3028217"/>
                  <a:gd name="connsiteY331" fmla="*/ 281485 h 2962327"/>
                  <a:gd name="connsiteX332" fmla="*/ 962521 w 3028217"/>
                  <a:gd name="connsiteY332" fmla="*/ 233860 h 2962327"/>
                  <a:gd name="connsiteX333" fmla="*/ 1013956 w 3028217"/>
                  <a:gd name="connsiteY333" fmla="*/ 203380 h 2962327"/>
                  <a:gd name="connsiteX334" fmla="*/ 1028243 w 3028217"/>
                  <a:gd name="connsiteY334" fmla="*/ 200165 h 2962327"/>
                  <a:gd name="connsiteX335" fmla="*/ 1042531 w 3028217"/>
                  <a:gd name="connsiteY335" fmla="*/ 206238 h 2962327"/>
                  <a:gd name="connsiteX336" fmla="*/ 1016813 w 3028217"/>
                  <a:gd name="connsiteY336" fmla="*/ 234813 h 2962327"/>
                  <a:gd name="connsiteX337" fmla="*/ 1075868 w 3028217"/>
                  <a:gd name="connsiteY337" fmla="*/ 204333 h 2962327"/>
                  <a:gd name="connsiteX338" fmla="*/ 1095871 w 3028217"/>
                  <a:gd name="connsiteY338" fmla="*/ 204333 h 2962327"/>
                  <a:gd name="connsiteX339" fmla="*/ 1099681 w 3028217"/>
                  <a:gd name="connsiteY339" fmla="*/ 232908 h 2962327"/>
                  <a:gd name="connsiteX340" fmla="*/ 1133971 w 3028217"/>
                  <a:gd name="connsiteY340" fmla="*/ 231003 h 2962327"/>
                  <a:gd name="connsiteX341" fmla="*/ 1151116 w 3028217"/>
                  <a:gd name="connsiteY341" fmla="*/ 238623 h 2962327"/>
                  <a:gd name="connsiteX342" fmla="*/ 1205408 w 3028217"/>
                  <a:gd name="connsiteY342" fmla="*/ 287200 h 2962327"/>
                  <a:gd name="connsiteX343" fmla="*/ 1198741 w 3028217"/>
                  <a:gd name="connsiteY343" fmla="*/ 334825 h 2962327"/>
                  <a:gd name="connsiteX344" fmla="*/ 1248271 w 3028217"/>
                  <a:gd name="connsiteY344" fmla="*/ 377688 h 2962327"/>
                  <a:gd name="connsiteX345" fmla="*/ 1246366 w 3028217"/>
                  <a:gd name="connsiteY345" fmla="*/ 402453 h 2962327"/>
                  <a:gd name="connsiteX346" fmla="*/ 1187311 w 3028217"/>
                  <a:gd name="connsiteY346" fmla="*/ 402453 h 2962327"/>
                  <a:gd name="connsiteX347" fmla="*/ 1171118 w 3028217"/>
                  <a:gd name="connsiteY347" fmla="*/ 396738 h 2962327"/>
                  <a:gd name="connsiteX348" fmla="*/ 1171118 w 3028217"/>
                  <a:gd name="connsiteY348" fmla="*/ 431028 h 2962327"/>
                  <a:gd name="connsiteX349" fmla="*/ 1151116 w 3028217"/>
                  <a:gd name="connsiteY349" fmla="*/ 479605 h 2962327"/>
                  <a:gd name="connsiteX350" fmla="*/ 1136828 w 3028217"/>
                  <a:gd name="connsiteY350" fmla="*/ 476748 h 2962327"/>
                  <a:gd name="connsiteX351" fmla="*/ 1136828 w 3028217"/>
                  <a:gd name="connsiteY351" fmla="*/ 487225 h 2962327"/>
                  <a:gd name="connsiteX352" fmla="*/ 1118731 w 3028217"/>
                  <a:gd name="connsiteY352" fmla="*/ 497703 h 2962327"/>
                  <a:gd name="connsiteX353" fmla="*/ 1066343 w 3028217"/>
                  <a:gd name="connsiteY353" fmla="*/ 455793 h 2962327"/>
                  <a:gd name="connsiteX354" fmla="*/ 1016813 w 3028217"/>
                  <a:gd name="connsiteY354" fmla="*/ 433885 h 2962327"/>
                  <a:gd name="connsiteX355" fmla="*/ 996811 w 3028217"/>
                  <a:gd name="connsiteY355" fmla="*/ 428170 h 2962327"/>
                  <a:gd name="connsiteX356" fmla="*/ 1013003 w 3028217"/>
                  <a:gd name="connsiteY356" fmla="*/ 411978 h 2962327"/>
                  <a:gd name="connsiteX357" fmla="*/ 1109206 w 3028217"/>
                  <a:gd name="connsiteY357" fmla="*/ 369115 h 2962327"/>
                  <a:gd name="connsiteX358" fmla="*/ 1089203 w 3028217"/>
                  <a:gd name="connsiteY358" fmla="*/ 307203 h 2962327"/>
                  <a:gd name="connsiteX359" fmla="*/ 1077773 w 3028217"/>
                  <a:gd name="connsiteY359" fmla="*/ 291010 h 2962327"/>
                  <a:gd name="connsiteX360" fmla="*/ 1016813 w 3028217"/>
                  <a:gd name="connsiteY360" fmla="*/ 292915 h 2962327"/>
                  <a:gd name="connsiteX361" fmla="*/ 1007169 w 3028217"/>
                  <a:gd name="connsiteY361" fmla="*/ 296011 h 2962327"/>
                  <a:gd name="connsiteX362" fmla="*/ 1007866 w 3028217"/>
                  <a:gd name="connsiteY362" fmla="*/ 302667 h 2962327"/>
                  <a:gd name="connsiteX363" fmla="*/ 1009193 w 3028217"/>
                  <a:gd name="connsiteY363" fmla="*/ 303393 h 2962327"/>
                  <a:gd name="connsiteX364" fmla="*/ 962521 w 3028217"/>
                  <a:gd name="connsiteY364" fmla="*/ 370068 h 2962327"/>
                  <a:gd name="connsiteX365" fmla="*/ 905371 w 3028217"/>
                  <a:gd name="connsiteY365" fmla="*/ 371973 h 2962327"/>
                  <a:gd name="connsiteX366" fmla="*/ 868223 w 3028217"/>
                  <a:gd name="connsiteY366" fmla="*/ 410073 h 2962327"/>
                  <a:gd name="connsiteX367" fmla="*/ 836791 w 3028217"/>
                  <a:gd name="connsiteY367" fmla="*/ 426266 h 2962327"/>
                  <a:gd name="connsiteX368" fmla="*/ 816788 w 3028217"/>
                  <a:gd name="connsiteY368" fmla="*/ 424361 h 2962327"/>
                  <a:gd name="connsiteX369" fmla="*/ 677723 w 3028217"/>
                  <a:gd name="connsiteY369" fmla="*/ 507228 h 2962327"/>
                  <a:gd name="connsiteX370" fmla="*/ 668198 w 3028217"/>
                  <a:gd name="connsiteY370" fmla="*/ 553901 h 2962327"/>
                  <a:gd name="connsiteX371" fmla="*/ 662483 w 3028217"/>
                  <a:gd name="connsiteY371" fmla="*/ 586286 h 2962327"/>
                  <a:gd name="connsiteX372" fmla="*/ 716776 w 3028217"/>
                  <a:gd name="connsiteY372" fmla="*/ 612956 h 2962327"/>
                  <a:gd name="connsiteX373" fmla="*/ 771068 w 3028217"/>
                  <a:gd name="connsiteY373" fmla="*/ 645341 h 2962327"/>
                  <a:gd name="connsiteX374" fmla="*/ 782498 w 3028217"/>
                  <a:gd name="connsiteY374" fmla="*/ 667248 h 2962327"/>
                  <a:gd name="connsiteX375" fmla="*/ 772973 w 3028217"/>
                  <a:gd name="connsiteY375" fmla="*/ 726303 h 2962327"/>
                  <a:gd name="connsiteX376" fmla="*/ 805358 w 3028217"/>
                  <a:gd name="connsiteY376" fmla="*/ 736781 h 2962327"/>
                  <a:gd name="connsiteX377" fmla="*/ 828218 w 3028217"/>
                  <a:gd name="connsiteY377" fmla="*/ 689156 h 2962327"/>
                  <a:gd name="connsiteX378" fmla="*/ 858698 w 3028217"/>
                  <a:gd name="connsiteY378" fmla="*/ 652961 h 2962327"/>
                  <a:gd name="connsiteX379" fmla="*/ 901561 w 3028217"/>
                  <a:gd name="connsiteY379" fmla="*/ 573903 h 2962327"/>
                  <a:gd name="connsiteX380" fmla="*/ 904418 w 3028217"/>
                  <a:gd name="connsiteY380" fmla="*/ 561521 h 2962327"/>
                  <a:gd name="connsiteX381" fmla="*/ 953948 w 3028217"/>
                  <a:gd name="connsiteY381" fmla="*/ 491988 h 2962327"/>
                  <a:gd name="connsiteX382" fmla="*/ 968236 w 3028217"/>
                  <a:gd name="connsiteY382" fmla="*/ 478653 h 2962327"/>
                  <a:gd name="connsiteX383" fmla="*/ 1049198 w 3028217"/>
                  <a:gd name="connsiteY383" fmla="*/ 512943 h 2962327"/>
                  <a:gd name="connsiteX384" fmla="*/ 1063486 w 3028217"/>
                  <a:gd name="connsiteY384" fmla="*/ 539613 h 2962327"/>
                  <a:gd name="connsiteX385" fmla="*/ 1067296 w 3028217"/>
                  <a:gd name="connsiteY385" fmla="*/ 583428 h 2962327"/>
                  <a:gd name="connsiteX386" fmla="*/ 1112063 w 3028217"/>
                  <a:gd name="connsiteY386" fmla="*/ 568188 h 2962327"/>
                  <a:gd name="connsiteX387" fmla="*/ 1146353 w 3028217"/>
                  <a:gd name="connsiteY387" fmla="*/ 580571 h 2962327"/>
                  <a:gd name="connsiteX388" fmla="*/ 1151116 w 3028217"/>
                  <a:gd name="connsiteY388" fmla="*/ 616766 h 2962327"/>
                  <a:gd name="connsiteX389" fmla="*/ 1193026 w 3028217"/>
                  <a:gd name="connsiteY389" fmla="*/ 684393 h 2962327"/>
                  <a:gd name="connsiteX390" fmla="*/ 1182905 w 3028217"/>
                  <a:gd name="connsiteY390" fmla="*/ 697847 h 2962327"/>
                  <a:gd name="connsiteX391" fmla="*/ 1179024 w 3028217"/>
                  <a:gd name="connsiteY391" fmla="*/ 699159 h 2962327"/>
                  <a:gd name="connsiteX392" fmla="*/ 1177845 w 3028217"/>
                  <a:gd name="connsiteY392" fmla="*/ 699023 h 2962327"/>
                  <a:gd name="connsiteX393" fmla="*/ 1166356 w 3028217"/>
                  <a:gd name="connsiteY393" fmla="*/ 703443 h 2962327"/>
                  <a:gd name="connsiteX394" fmla="*/ 1179024 w 3028217"/>
                  <a:gd name="connsiteY394" fmla="*/ 699159 h 2962327"/>
                  <a:gd name="connsiteX395" fmla="*/ 1188263 w 3028217"/>
                  <a:gd name="connsiteY395" fmla="*/ 700229 h 2962327"/>
                  <a:gd name="connsiteX396" fmla="*/ 1207313 w 3028217"/>
                  <a:gd name="connsiteY396" fmla="*/ 712016 h 2962327"/>
                  <a:gd name="connsiteX397" fmla="*/ 1205051 w 3028217"/>
                  <a:gd name="connsiteY397" fmla="*/ 754402 h 2962327"/>
                  <a:gd name="connsiteX398" fmla="*/ 1180854 w 3028217"/>
                  <a:gd name="connsiteY398" fmla="*/ 787924 h 2962327"/>
                  <a:gd name="connsiteX399" fmla="*/ 1187073 w 3028217"/>
                  <a:gd name="connsiteY399" fmla="*/ 807504 h 2962327"/>
                  <a:gd name="connsiteX400" fmla="*/ 1206361 w 3028217"/>
                  <a:gd name="connsiteY400" fmla="*/ 814886 h 2962327"/>
                  <a:gd name="connsiteX401" fmla="*/ 1213981 w 3028217"/>
                  <a:gd name="connsiteY401" fmla="*/ 828221 h 2962327"/>
                  <a:gd name="connsiteX402" fmla="*/ 1172071 w 3028217"/>
                  <a:gd name="connsiteY402" fmla="*/ 862511 h 2962327"/>
                  <a:gd name="connsiteX403" fmla="*/ 1115874 w 3028217"/>
                  <a:gd name="connsiteY403" fmla="*/ 854891 h 2962327"/>
                  <a:gd name="connsiteX404" fmla="*/ 1148259 w 3028217"/>
                  <a:gd name="connsiteY404" fmla="*/ 807266 h 2962327"/>
                  <a:gd name="connsiteX405" fmla="*/ 1173024 w 3028217"/>
                  <a:gd name="connsiteY405" fmla="*/ 780596 h 2962327"/>
                  <a:gd name="connsiteX406" fmla="*/ 1173125 w 3028217"/>
                  <a:gd name="connsiteY406" fmla="*/ 780684 h 2962327"/>
                  <a:gd name="connsiteX407" fmla="*/ 1174333 w 3028217"/>
                  <a:gd name="connsiteY407" fmla="*/ 770475 h 2962327"/>
                  <a:gd name="connsiteX408" fmla="*/ 1163498 w 3028217"/>
                  <a:gd name="connsiteY408" fmla="*/ 767261 h 2962327"/>
                  <a:gd name="connsiteX409" fmla="*/ 1124446 w 3028217"/>
                  <a:gd name="connsiteY409" fmla="*/ 787263 h 2962327"/>
                  <a:gd name="connsiteX410" fmla="*/ 1043483 w 3028217"/>
                  <a:gd name="connsiteY410" fmla="*/ 789168 h 2962327"/>
                  <a:gd name="connsiteX411" fmla="*/ 993953 w 3028217"/>
                  <a:gd name="connsiteY411" fmla="*/ 794883 h 2962327"/>
                  <a:gd name="connsiteX412" fmla="*/ 959663 w 3028217"/>
                  <a:gd name="connsiteY412" fmla="*/ 814886 h 2962327"/>
                  <a:gd name="connsiteX413" fmla="*/ 929183 w 3028217"/>
                  <a:gd name="connsiteY413" fmla="*/ 839651 h 2962327"/>
                  <a:gd name="connsiteX414" fmla="*/ 925100 w 3028217"/>
                  <a:gd name="connsiteY414" fmla="*/ 843462 h 2962327"/>
                  <a:gd name="connsiteX415" fmla="*/ 915848 w 3028217"/>
                  <a:gd name="connsiteY415" fmla="*/ 851081 h 2962327"/>
                  <a:gd name="connsiteX416" fmla="*/ 912991 w 3028217"/>
                  <a:gd name="connsiteY416" fmla="*/ 851081 h 2962327"/>
                  <a:gd name="connsiteX417" fmla="*/ 914896 w 3028217"/>
                  <a:gd name="connsiteY417" fmla="*/ 852986 h 2962327"/>
                  <a:gd name="connsiteX418" fmla="*/ 925100 w 3028217"/>
                  <a:gd name="connsiteY418" fmla="*/ 843462 h 2962327"/>
                  <a:gd name="connsiteX419" fmla="*/ 932041 w 3028217"/>
                  <a:gd name="connsiteY419" fmla="*/ 837746 h 2962327"/>
                  <a:gd name="connsiteX420" fmla="*/ 972998 w 3028217"/>
                  <a:gd name="connsiteY420" fmla="*/ 820601 h 2962327"/>
                  <a:gd name="connsiteX421" fmla="*/ 992048 w 3028217"/>
                  <a:gd name="connsiteY421" fmla="*/ 814886 h 2962327"/>
                  <a:gd name="connsiteX422" fmla="*/ 1023481 w 3028217"/>
                  <a:gd name="connsiteY422" fmla="*/ 819648 h 2962327"/>
                  <a:gd name="connsiteX423" fmla="*/ 1005383 w 3028217"/>
                  <a:gd name="connsiteY423" fmla="*/ 842508 h 2962327"/>
                  <a:gd name="connsiteX424" fmla="*/ 1006336 w 3028217"/>
                  <a:gd name="connsiteY424" fmla="*/ 854891 h 2962327"/>
                  <a:gd name="connsiteX425" fmla="*/ 1005383 w 3028217"/>
                  <a:gd name="connsiteY425" fmla="*/ 889181 h 2962327"/>
                  <a:gd name="connsiteX426" fmla="*/ 984428 w 3028217"/>
                  <a:gd name="connsiteY426" fmla="*/ 910136 h 2962327"/>
                  <a:gd name="connsiteX427" fmla="*/ 952043 w 3028217"/>
                  <a:gd name="connsiteY427" fmla="*/ 916803 h 2962327"/>
                  <a:gd name="connsiteX428" fmla="*/ 899656 w 3028217"/>
                  <a:gd name="connsiteY428" fmla="*/ 938711 h 2962327"/>
                  <a:gd name="connsiteX429" fmla="*/ 855841 w 3028217"/>
                  <a:gd name="connsiteY429" fmla="*/ 985383 h 2962327"/>
                  <a:gd name="connsiteX430" fmla="*/ 831076 w 3028217"/>
                  <a:gd name="connsiteY430" fmla="*/ 1003481 h 2962327"/>
                  <a:gd name="connsiteX431" fmla="*/ 738683 w 3028217"/>
                  <a:gd name="connsiteY431" fmla="*/ 1081586 h 2962327"/>
                  <a:gd name="connsiteX432" fmla="*/ 711061 w 3028217"/>
                  <a:gd name="connsiteY432" fmla="*/ 1115876 h 2962327"/>
                  <a:gd name="connsiteX433" fmla="*/ 666293 w 3028217"/>
                  <a:gd name="connsiteY433" fmla="*/ 1175883 h 2962327"/>
                  <a:gd name="connsiteX434" fmla="*/ 585331 w 3028217"/>
                  <a:gd name="connsiteY434" fmla="*/ 1230176 h 2962327"/>
                  <a:gd name="connsiteX435" fmla="*/ 559613 w 3028217"/>
                  <a:gd name="connsiteY435" fmla="*/ 1297803 h 2962327"/>
                  <a:gd name="connsiteX436" fmla="*/ 557708 w 3028217"/>
                  <a:gd name="connsiteY436" fmla="*/ 1386386 h 2962327"/>
                  <a:gd name="connsiteX437" fmla="*/ 542468 w 3028217"/>
                  <a:gd name="connsiteY437" fmla="*/ 1407341 h 2962327"/>
                  <a:gd name="connsiteX438" fmla="*/ 528181 w 3028217"/>
                  <a:gd name="connsiteY438" fmla="*/ 1387338 h 2962327"/>
                  <a:gd name="connsiteX439" fmla="*/ 519608 w 3028217"/>
                  <a:gd name="connsiteY439" fmla="*/ 1320663 h 2962327"/>
                  <a:gd name="connsiteX440" fmla="*/ 488176 w 3028217"/>
                  <a:gd name="connsiteY440" fmla="*/ 1283516 h 2962327"/>
                  <a:gd name="connsiteX441" fmla="*/ 429121 w 3028217"/>
                  <a:gd name="connsiteY441" fmla="*/ 1267323 h 2962327"/>
                  <a:gd name="connsiteX442" fmla="*/ 409118 w 3028217"/>
                  <a:gd name="connsiteY442" fmla="*/ 1268276 h 2962327"/>
                  <a:gd name="connsiteX443" fmla="*/ 336728 w 3028217"/>
                  <a:gd name="connsiteY443" fmla="*/ 1284468 h 2962327"/>
                  <a:gd name="connsiteX444" fmla="*/ 215761 w 3028217"/>
                  <a:gd name="connsiteY444" fmla="*/ 1373051 h 2962327"/>
                  <a:gd name="connsiteX445" fmla="*/ 189091 w 3028217"/>
                  <a:gd name="connsiteY445" fmla="*/ 1441631 h 2962327"/>
                  <a:gd name="connsiteX446" fmla="*/ 196711 w 3028217"/>
                  <a:gd name="connsiteY446" fmla="*/ 1544501 h 2962327"/>
                  <a:gd name="connsiteX447" fmla="*/ 244336 w 3028217"/>
                  <a:gd name="connsiteY447" fmla="*/ 1573076 h 2962327"/>
                  <a:gd name="connsiteX448" fmla="*/ 320536 w 3028217"/>
                  <a:gd name="connsiteY448" fmla="*/ 1514973 h 2962327"/>
                  <a:gd name="connsiteX449" fmla="*/ 387211 w 3028217"/>
                  <a:gd name="connsiteY449" fmla="*/ 1494971 h 2962327"/>
                  <a:gd name="connsiteX450" fmla="*/ 389116 w 3028217"/>
                  <a:gd name="connsiteY450" fmla="*/ 1515926 h 2962327"/>
                  <a:gd name="connsiteX451" fmla="*/ 340538 w 3028217"/>
                  <a:gd name="connsiteY451" fmla="*/ 1624511 h 2962327"/>
                  <a:gd name="connsiteX452" fmla="*/ 354826 w 3028217"/>
                  <a:gd name="connsiteY452" fmla="*/ 1644513 h 2962327"/>
                  <a:gd name="connsiteX453" fmla="*/ 410071 w 3028217"/>
                  <a:gd name="connsiteY453" fmla="*/ 1645466 h 2962327"/>
                  <a:gd name="connsiteX454" fmla="*/ 439598 w 3028217"/>
                  <a:gd name="connsiteY454" fmla="*/ 1687376 h 2962327"/>
                  <a:gd name="connsiteX455" fmla="*/ 426263 w 3028217"/>
                  <a:gd name="connsiteY455" fmla="*/ 1743573 h 2962327"/>
                  <a:gd name="connsiteX456" fmla="*/ 450076 w 3028217"/>
                  <a:gd name="connsiteY456" fmla="*/ 1813106 h 2962327"/>
                  <a:gd name="connsiteX457" fmla="*/ 499606 w 3028217"/>
                  <a:gd name="connsiteY457" fmla="*/ 1812153 h 2962327"/>
                  <a:gd name="connsiteX458" fmla="*/ 536753 w 3028217"/>
                  <a:gd name="connsiteY458" fmla="*/ 1818821 h 2962327"/>
                  <a:gd name="connsiteX459" fmla="*/ 577711 w 3028217"/>
                  <a:gd name="connsiteY459" fmla="*/ 1813106 h 2962327"/>
                  <a:gd name="connsiteX460" fmla="*/ 661531 w 3028217"/>
                  <a:gd name="connsiteY460" fmla="*/ 1754051 h 2962327"/>
                  <a:gd name="connsiteX461" fmla="*/ 672008 w 3028217"/>
                  <a:gd name="connsiteY461" fmla="*/ 1763576 h 2962327"/>
                  <a:gd name="connsiteX462" fmla="*/ 695821 w 3028217"/>
                  <a:gd name="connsiteY462" fmla="*/ 1768338 h 2962327"/>
                  <a:gd name="connsiteX463" fmla="*/ 741541 w 3028217"/>
                  <a:gd name="connsiteY463" fmla="*/ 1772148 h 2962327"/>
                  <a:gd name="connsiteX464" fmla="*/ 832028 w 3028217"/>
                  <a:gd name="connsiteY464" fmla="*/ 1788341 h 2962327"/>
                  <a:gd name="connsiteX465" fmla="*/ 865366 w 3028217"/>
                  <a:gd name="connsiteY465" fmla="*/ 1796913 h 2962327"/>
                  <a:gd name="connsiteX466" fmla="*/ 910133 w 3028217"/>
                  <a:gd name="connsiteY466" fmla="*/ 1838823 h 2962327"/>
                  <a:gd name="connsiteX467" fmla="*/ 1047293 w 3028217"/>
                  <a:gd name="connsiteY467" fmla="*/ 1918833 h 2962327"/>
                  <a:gd name="connsiteX468" fmla="*/ 1116826 w 3028217"/>
                  <a:gd name="connsiteY468" fmla="*/ 2036943 h 2962327"/>
                  <a:gd name="connsiteX469" fmla="*/ 1106348 w 3028217"/>
                  <a:gd name="connsiteY469" fmla="*/ 2056946 h 2962327"/>
                  <a:gd name="connsiteX470" fmla="*/ 1104443 w 3028217"/>
                  <a:gd name="connsiteY470" fmla="*/ 2099808 h 2962327"/>
                  <a:gd name="connsiteX471" fmla="*/ 1124446 w 3028217"/>
                  <a:gd name="connsiteY471" fmla="*/ 2102666 h 2962327"/>
                  <a:gd name="connsiteX472" fmla="*/ 1193026 w 3028217"/>
                  <a:gd name="connsiteY472" fmla="*/ 2077901 h 2962327"/>
                  <a:gd name="connsiteX473" fmla="*/ 1280656 w 3028217"/>
                  <a:gd name="connsiteY473" fmla="*/ 2123621 h 2962327"/>
                  <a:gd name="connsiteX474" fmla="*/ 1387336 w 3028217"/>
                  <a:gd name="connsiteY474" fmla="*/ 2172198 h 2962327"/>
                  <a:gd name="connsiteX475" fmla="*/ 1434008 w 3028217"/>
                  <a:gd name="connsiteY475" fmla="*/ 2199821 h 2962327"/>
                  <a:gd name="connsiteX476" fmla="*/ 1430198 w 3028217"/>
                  <a:gd name="connsiteY476" fmla="*/ 2282688 h 2962327"/>
                  <a:gd name="connsiteX477" fmla="*/ 1370191 w 3028217"/>
                  <a:gd name="connsiteY477" fmla="*/ 2373176 h 2962327"/>
                  <a:gd name="connsiteX478" fmla="*/ 1358761 w 3028217"/>
                  <a:gd name="connsiteY478" fmla="*/ 2423658 h 2962327"/>
                  <a:gd name="connsiteX479" fmla="*/ 1327328 w 3028217"/>
                  <a:gd name="connsiteY479" fmla="*/ 2600823 h 2962327"/>
                  <a:gd name="connsiteX480" fmla="*/ 1293991 w 3028217"/>
                  <a:gd name="connsiteY480" fmla="*/ 2626541 h 2962327"/>
                  <a:gd name="connsiteX481" fmla="*/ 1218743 w 3028217"/>
                  <a:gd name="connsiteY481" fmla="*/ 2661783 h 2962327"/>
                  <a:gd name="connsiteX482" fmla="*/ 1193026 w 3028217"/>
                  <a:gd name="connsiteY482" fmla="*/ 2710361 h 2962327"/>
                  <a:gd name="connsiteX483" fmla="*/ 1164451 w 3028217"/>
                  <a:gd name="connsiteY483" fmla="*/ 2832281 h 2962327"/>
                  <a:gd name="connsiteX484" fmla="*/ 1122541 w 3028217"/>
                  <a:gd name="connsiteY484" fmla="*/ 2910386 h 2962327"/>
                  <a:gd name="connsiteX485" fmla="*/ 1095871 w 3028217"/>
                  <a:gd name="connsiteY485" fmla="*/ 2929436 h 2962327"/>
                  <a:gd name="connsiteX486" fmla="*/ 1061581 w 3028217"/>
                  <a:gd name="connsiteY486" fmla="*/ 2922768 h 2962327"/>
                  <a:gd name="connsiteX487" fmla="*/ 1047293 w 3028217"/>
                  <a:gd name="connsiteY487" fmla="*/ 2929436 h 2962327"/>
                  <a:gd name="connsiteX488" fmla="*/ 1061581 w 3028217"/>
                  <a:gd name="connsiteY488" fmla="*/ 2956106 h 2962327"/>
                  <a:gd name="connsiteX489" fmla="*/ 1040626 w 3028217"/>
                  <a:gd name="connsiteY489" fmla="*/ 2959916 h 2962327"/>
                  <a:gd name="connsiteX490" fmla="*/ 783451 w 3028217"/>
                  <a:gd name="connsiteY490" fmla="*/ 2850378 h 2962327"/>
                  <a:gd name="connsiteX491" fmla="*/ 752971 w 3028217"/>
                  <a:gd name="connsiteY491" fmla="*/ 2805611 h 2962327"/>
                  <a:gd name="connsiteX492" fmla="*/ 737731 w 3028217"/>
                  <a:gd name="connsiteY492" fmla="*/ 2765606 h 2962327"/>
                  <a:gd name="connsiteX493" fmla="*/ 721538 w 3028217"/>
                  <a:gd name="connsiteY493" fmla="*/ 2564628 h 2962327"/>
                  <a:gd name="connsiteX494" fmla="*/ 670103 w 3028217"/>
                  <a:gd name="connsiteY494" fmla="*/ 2492238 h 2962327"/>
                  <a:gd name="connsiteX495" fmla="*/ 539611 w 3028217"/>
                  <a:gd name="connsiteY495" fmla="*/ 2337933 h 2962327"/>
                  <a:gd name="connsiteX496" fmla="*/ 473888 w 3028217"/>
                  <a:gd name="connsiteY496" fmla="*/ 2221728 h 2962327"/>
                  <a:gd name="connsiteX497" fmla="*/ 468173 w 3028217"/>
                  <a:gd name="connsiteY497" fmla="*/ 2148386 h 2962327"/>
                  <a:gd name="connsiteX498" fmla="*/ 471983 w 3028217"/>
                  <a:gd name="connsiteY498" fmla="*/ 2122668 h 2962327"/>
                  <a:gd name="connsiteX499" fmla="*/ 493891 w 3028217"/>
                  <a:gd name="connsiteY499" fmla="*/ 2021703 h 2962327"/>
                  <a:gd name="connsiteX500" fmla="*/ 538658 w 3028217"/>
                  <a:gd name="connsiteY500" fmla="*/ 1907403 h 2962327"/>
                  <a:gd name="connsiteX501" fmla="*/ 524371 w 3028217"/>
                  <a:gd name="connsiteY501" fmla="*/ 1854063 h 2962327"/>
                  <a:gd name="connsiteX502" fmla="*/ 499606 w 3028217"/>
                  <a:gd name="connsiteY502" fmla="*/ 1853111 h 2962327"/>
                  <a:gd name="connsiteX503" fmla="*/ 459601 w 3028217"/>
                  <a:gd name="connsiteY503" fmla="*/ 1860731 h 2962327"/>
                  <a:gd name="connsiteX504" fmla="*/ 408166 w 3028217"/>
                  <a:gd name="connsiteY504" fmla="*/ 1827393 h 2962327"/>
                  <a:gd name="connsiteX505" fmla="*/ 354826 w 3028217"/>
                  <a:gd name="connsiteY505" fmla="*/ 1742621 h 2962327"/>
                  <a:gd name="connsiteX506" fmla="*/ 322441 w 3028217"/>
                  <a:gd name="connsiteY506" fmla="*/ 1715951 h 2962327"/>
                  <a:gd name="connsiteX507" fmla="*/ 234811 w 3028217"/>
                  <a:gd name="connsiteY507" fmla="*/ 1658801 h 2962327"/>
                  <a:gd name="connsiteX508" fmla="*/ 206236 w 3028217"/>
                  <a:gd name="connsiteY508" fmla="*/ 1644513 h 2962327"/>
                  <a:gd name="connsiteX509" fmla="*/ 116701 w 3028217"/>
                  <a:gd name="connsiteY509" fmla="*/ 1622606 h 2962327"/>
                  <a:gd name="connsiteX510" fmla="*/ 28118 w 3028217"/>
                  <a:gd name="connsiteY510" fmla="*/ 1557836 h 2962327"/>
                  <a:gd name="connsiteX511" fmla="*/ 12878 w 3028217"/>
                  <a:gd name="connsiteY511" fmla="*/ 1499733 h 2962327"/>
                  <a:gd name="connsiteX512" fmla="*/ 10021 w 3028217"/>
                  <a:gd name="connsiteY512" fmla="*/ 1446393 h 2962327"/>
                  <a:gd name="connsiteX513" fmla="*/ 5258 w 3028217"/>
                  <a:gd name="connsiteY513" fmla="*/ 1410198 h 2962327"/>
                  <a:gd name="connsiteX514" fmla="*/ 45263 w 3028217"/>
                  <a:gd name="connsiteY514" fmla="*/ 1105398 h 2962327"/>
                  <a:gd name="connsiteX515" fmla="*/ 304343 w 3028217"/>
                  <a:gd name="connsiteY515" fmla="*/ 581523 h 2962327"/>
                  <a:gd name="connsiteX516" fmla="*/ 548183 w 3028217"/>
                  <a:gd name="connsiteY516" fmla="*/ 329111 h 2962327"/>
                  <a:gd name="connsiteX517" fmla="*/ 617716 w 3028217"/>
                  <a:gd name="connsiteY517" fmla="*/ 317681 h 2962327"/>
                  <a:gd name="connsiteX518" fmla="*/ 631051 w 3028217"/>
                  <a:gd name="connsiteY518" fmla="*/ 309108 h 2962327"/>
                  <a:gd name="connsiteX519" fmla="*/ 692011 w 3028217"/>
                  <a:gd name="connsiteY519" fmla="*/ 299583 h 2962327"/>
                  <a:gd name="connsiteX520" fmla="*/ 756781 w 3028217"/>
                  <a:gd name="connsiteY520" fmla="*/ 316728 h 2962327"/>
                  <a:gd name="connsiteX521" fmla="*/ 780593 w 3028217"/>
                  <a:gd name="connsiteY521" fmla="*/ 315776 h 2962327"/>
                  <a:gd name="connsiteX522" fmla="*/ 797738 w 3028217"/>
                  <a:gd name="connsiteY522" fmla="*/ 314823 h 2962327"/>
                  <a:gd name="connsiteX523" fmla="*/ 831076 w 3028217"/>
                  <a:gd name="connsiteY523" fmla="*/ 316728 h 2962327"/>
                  <a:gd name="connsiteX524" fmla="*/ 841553 w 3028217"/>
                  <a:gd name="connsiteY524" fmla="*/ 277676 h 2962327"/>
                  <a:gd name="connsiteX525" fmla="*/ 852031 w 3028217"/>
                  <a:gd name="connsiteY525" fmla="*/ 259578 h 2962327"/>
                  <a:gd name="connsiteX526" fmla="*/ 867152 w 3028217"/>
                  <a:gd name="connsiteY526" fmla="*/ 248624 h 2962327"/>
                  <a:gd name="connsiteX527" fmla="*/ 876026 w 3028217"/>
                  <a:gd name="connsiteY527" fmla="*/ 238011 h 2962327"/>
                  <a:gd name="connsiteX528" fmla="*/ 858921 w 3028217"/>
                  <a:gd name="connsiteY528" fmla="*/ 241392 h 2962327"/>
                  <a:gd name="connsiteX529" fmla="*/ 821551 w 3028217"/>
                  <a:gd name="connsiteY529" fmla="*/ 210048 h 2962327"/>
                  <a:gd name="connsiteX530" fmla="*/ 857746 w 3028217"/>
                  <a:gd name="connsiteY530" fmla="*/ 190998 h 2962327"/>
                  <a:gd name="connsiteX531" fmla="*/ 873343 w 3028217"/>
                  <a:gd name="connsiteY531" fmla="*/ 184331 h 2962327"/>
                  <a:gd name="connsiteX532" fmla="*/ 798215 w 3028217"/>
                  <a:gd name="connsiteY532" fmla="*/ 181949 h 2962327"/>
                  <a:gd name="connsiteX533" fmla="*/ 805359 w 3028217"/>
                  <a:gd name="connsiteY533" fmla="*/ 187188 h 2962327"/>
                  <a:gd name="connsiteX534" fmla="*/ 795834 w 3028217"/>
                  <a:gd name="connsiteY534" fmla="*/ 196713 h 2962327"/>
                  <a:gd name="connsiteX535" fmla="*/ 788214 w 3028217"/>
                  <a:gd name="connsiteY535" fmla="*/ 182426 h 2962327"/>
                  <a:gd name="connsiteX536" fmla="*/ 798215 w 3028217"/>
                  <a:gd name="connsiteY536" fmla="*/ 181949 h 2962327"/>
                  <a:gd name="connsiteX537" fmla="*/ 938708 w 3028217"/>
                  <a:gd name="connsiteY537" fmla="*/ 121466 h 2962327"/>
                  <a:gd name="connsiteX538" fmla="*/ 952043 w 3028217"/>
                  <a:gd name="connsiteY538" fmla="*/ 141468 h 2962327"/>
                  <a:gd name="connsiteX539" fmla="*/ 951037 w 3028217"/>
                  <a:gd name="connsiteY539" fmla="*/ 142501 h 2962327"/>
                  <a:gd name="connsiteX540" fmla="*/ 953949 w 3028217"/>
                  <a:gd name="connsiteY540" fmla="*/ 140516 h 2962327"/>
                  <a:gd name="connsiteX541" fmla="*/ 952996 w 3028217"/>
                  <a:gd name="connsiteY541" fmla="*/ 148136 h 2962327"/>
                  <a:gd name="connsiteX542" fmla="*/ 952996 w 3028217"/>
                  <a:gd name="connsiteY542" fmla="*/ 169091 h 2962327"/>
                  <a:gd name="connsiteX543" fmla="*/ 944424 w 3028217"/>
                  <a:gd name="connsiteY543" fmla="*/ 159804 h 2962327"/>
                  <a:gd name="connsiteX544" fmla="*/ 933131 w 3028217"/>
                  <a:gd name="connsiteY544" fmla="*/ 154863 h 2962327"/>
                  <a:gd name="connsiteX545" fmla="*/ 931088 w 3028217"/>
                  <a:gd name="connsiteY545" fmla="*/ 155756 h 2962327"/>
                  <a:gd name="connsiteX546" fmla="*/ 930136 w 3028217"/>
                  <a:gd name="connsiteY546" fmla="*/ 155756 h 2962327"/>
                  <a:gd name="connsiteX547" fmla="*/ 918706 w 3028217"/>
                  <a:gd name="connsiteY547" fmla="*/ 144326 h 2962327"/>
                  <a:gd name="connsiteX548" fmla="*/ 931088 w 3028217"/>
                  <a:gd name="connsiteY548" fmla="*/ 122418 h 2962327"/>
                  <a:gd name="connsiteX549" fmla="*/ 938708 w 3028217"/>
                  <a:gd name="connsiteY549" fmla="*/ 121466 h 2962327"/>
                  <a:gd name="connsiteX550" fmla="*/ 925373 w 3028217"/>
                  <a:gd name="connsiteY550" fmla="*/ 107178 h 2962327"/>
                  <a:gd name="connsiteX551" fmla="*/ 938708 w 3028217"/>
                  <a:gd name="connsiteY551" fmla="*/ 121465 h 2962327"/>
                  <a:gd name="connsiteX552" fmla="*/ 935851 w 3028217"/>
                  <a:gd name="connsiteY552" fmla="*/ 121465 h 2962327"/>
                  <a:gd name="connsiteX553" fmla="*/ 932993 w 3028217"/>
                  <a:gd name="connsiteY553" fmla="*/ 121465 h 2962327"/>
                  <a:gd name="connsiteX554" fmla="*/ 901561 w 3028217"/>
                  <a:gd name="connsiteY554" fmla="*/ 123370 h 2962327"/>
                  <a:gd name="connsiteX555" fmla="*/ 925373 w 3028217"/>
                  <a:gd name="connsiteY555" fmla="*/ 107178 h 2962327"/>
                  <a:gd name="connsiteX556" fmla="*/ 1021576 w 3028217"/>
                  <a:gd name="connsiteY556" fmla="*/ 71936 h 2962327"/>
                  <a:gd name="connsiteX557" fmla="*/ 1031101 w 3028217"/>
                  <a:gd name="connsiteY557" fmla="*/ 97653 h 2962327"/>
                  <a:gd name="connsiteX558" fmla="*/ 1000621 w 3028217"/>
                  <a:gd name="connsiteY558" fmla="*/ 92891 h 2962327"/>
                  <a:gd name="connsiteX559" fmla="*/ 1007288 w 3028217"/>
                  <a:gd name="connsiteY559" fmla="*/ 79556 h 2962327"/>
                  <a:gd name="connsiteX560" fmla="*/ 1021576 w 3028217"/>
                  <a:gd name="connsiteY560" fmla="*/ 71936 h 2962327"/>
                  <a:gd name="connsiteX561" fmla="*/ 1113849 w 3028217"/>
                  <a:gd name="connsiteY561" fmla="*/ 40265 h 2962327"/>
                  <a:gd name="connsiteX562" fmla="*/ 1159689 w 3028217"/>
                  <a:gd name="connsiteY562" fmla="*/ 51933 h 2962327"/>
                  <a:gd name="connsiteX563" fmla="*/ 1151116 w 3028217"/>
                  <a:gd name="connsiteY563" fmla="*/ 84318 h 2962327"/>
                  <a:gd name="connsiteX564" fmla="*/ 1111111 w 3028217"/>
                  <a:gd name="connsiteY564" fmla="*/ 92891 h 2962327"/>
                  <a:gd name="connsiteX565" fmla="*/ 1070153 w 3028217"/>
                  <a:gd name="connsiteY565" fmla="*/ 58601 h 2962327"/>
                  <a:gd name="connsiteX566" fmla="*/ 1113849 w 3028217"/>
                  <a:gd name="connsiteY566" fmla="*/ 40265 h 2962327"/>
                  <a:gd name="connsiteX567" fmla="*/ 1400760 w 3028217"/>
                  <a:gd name="connsiteY567" fmla="*/ 96 h 2962327"/>
                  <a:gd name="connsiteX568" fmla="*/ 1476871 w 3028217"/>
                  <a:gd name="connsiteY568" fmla="*/ 5260 h 2962327"/>
                  <a:gd name="connsiteX569" fmla="*/ 1611174 w 3028217"/>
                  <a:gd name="connsiteY569" fmla="*/ 9070 h 2962327"/>
                  <a:gd name="connsiteX570" fmla="*/ 1619746 w 3028217"/>
                  <a:gd name="connsiteY570" fmla="*/ 17643 h 2962327"/>
                  <a:gd name="connsiteX571" fmla="*/ 1646416 w 3028217"/>
                  <a:gd name="connsiteY571" fmla="*/ 28120 h 2962327"/>
                  <a:gd name="connsiteX572" fmla="*/ 1667371 w 3028217"/>
                  <a:gd name="connsiteY572" fmla="*/ 31930 h 2962327"/>
                  <a:gd name="connsiteX573" fmla="*/ 1742261 w 3028217"/>
                  <a:gd name="connsiteY573" fmla="*/ 11690 h 2962327"/>
                  <a:gd name="connsiteX574" fmla="*/ 1820723 w 3028217"/>
                  <a:gd name="connsiteY574" fmla="*/ 30025 h 2962327"/>
                  <a:gd name="connsiteX575" fmla="*/ 1901686 w 3028217"/>
                  <a:gd name="connsiteY575" fmla="*/ 45265 h 2962327"/>
                  <a:gd name="connsiteX576" fmla="*/ 1894066 w 3028217"/>
                  <a:gd name="connsiteY576" fmla="*/ 69078 h 2962327"/>
                  <a:gd name="connsiteX577" fmla="*/ 1955978 w 3028217"/>
                  <a:gd name="connsiteY577" fmla="*/ 55743 h 2962327"/>
                  <a:gd name="connsiteX578" fmla="*/ 1954073 w 3028217"/>
                  <a:gd name="connsiteY578" fmla="*/ 71935 h 2962327"/>
                  <a:gd name="connsiteX579" fmla="*/ 1935976 w 3028217"/>
                  <a:gd name="connsiteY579" fmla="*/ 103368 h 2962327"/>
                  <a:gd name="connsiteX580" fmla="*/ 1949311 w 3028217"/>
                  <a:gd name="connsiteY580" fmla="*/ 161470 h 2962327"/>
                  <a:gd name="connsiteX581" fmla="*/ 1894066 w 3028217"/>
                  <a:gd name="connsiteY581" fmla="*/ 171948 h 2962327"/>
                  <a:gd name="connsiteX582" fmla="*/ 1913116 w 3028217"/>
                  <a:gd name="connsiteY582" fmla="*/ 183378 h 2962327"/>
                  <a:gd name="connsiteX583" fmla="*/ 1907401 w 3028217"/>
                  <a:gd name="connsiteY583" fmla="*/ 196713 h 2962327"/>
                  <a:gd name="connsiteX584" fmla="*/ 1873111 w 3028217"/>
                  <a:gd name="connsiteY584" fmla="*/ 245290 h 2962327"/>
                  <a:gd name="connsiteX585" fmla="*/ 1866443 w 3028217"/>
                  <a:gd name="connsiteY585" fmla="*/ 267198 h 2962327"/>
                  <a:gd name="connsiteX586" fmla="*/ 1851203 w 3028217"/>
                  <a:gd name="connsiteY586" fmla="*/ 270055 h 2962327"/>
                  <a:gd name="connsiteX587" fmla="*/ 1866443 w 3028217"/>
                  <a:gd name="connsiteY587" fmla="*/ 313870 h 2962327"/>
                  <a:gd name="connsiteX588" fmla="*/ 1843583 w 3028217"/>
                  <a:gd name="connsiteY588" fmla="*/ 319585 h 2962327"/>
                  <a:gd name="connsiteX589" fmla="*/ 1819771 w 3028217"/>
                  <a:gd name="connsiteY589" fmla="*/ 300535 h 2962327"/>
                  <a:gd name="connsiteX590" fmla="*/ 1788338 w 3028217"/>
                  <a:gd name="connsiteY590" fmla="*/ 313870 h 2962327"/>
                  <a:gd name="connsiteX591" fmla="*/ 1800721 w 3028217"/>
                  <a:gd name="connsiteY591" fmla="*/ 315775 h 2962327"/>
                  <a:gd name="connsiteX592" fmla="*/ 1823581 w 3028217"/>
                  <a:gd name="connsiteY592" fmla="*/ 314823 h 2962327"/>
                  <a:gd name="connsiteX593" fmla="*/ 1833106 w 3028217"/>
                  <a:gd name="connsiteY593" fmla="*/ 317680 h 2962327"/>
                  <a:gd name="connsiteX594" fmla="*/ 1838821 w 3028217"/>
                  <a:gd name="connsiteY594" fmla="*/ 334825 h 2962327"/>
                  <a:gd name="connsiteX595" fmla="*/ 1715948 w 3028217"/>
                  <a:gd name="connsiteY595" fmla="*/ 370068 h 2962327"/>
                  <a:gd name="connsiteX596" fmla="*/ 1691183 w 3028217"/>
                  <a:gd name="connsiteY596" fmla="*/ 379593 h 2962327"/>
                  <a:gd name="connsiteX597" fmla="*/ 1586408 w 3028217"/>
                  <a:gd name="connsiteY597" fmla="*/ 430075 h 2962327"/>
                  <a:gd name="connsiteX598" fmla="*/ 1542593 w 3028217"/>
                  <a:gd name="connsiteY598" fmla="*/ 468175 h 2962327"/>
                  <a:gd name="connsiteX599" fmla="*/ 1480681 w 3028217"/>
                  <a:gd name="connsiteY599" fmla="*/ 555805 h 2962327"/>
                  <a:gd name="connsiteX600" fmla="*/ 1462583 w 3028217"/>
                  <a:gd name="connsiteY600" fmla="*/ 562473 h 2962327"/>
                  <a:gd name="connsiteX601" fmla="*/ 1385431 w 3028217"/>
                  <a:gd name="connsiteY601" fmla="*/ 462460 h 2962327"/>
                  <a:gd name="connsiteX602" fmla="*/ 1379716 w 3028217"/>
                  <a:gd name="connsiteY602" fmla="*/ 398643 h 2962327"/>
                  <a:gd name="connsiteX603" fmla="*/ 1441628 w 3028217"/>
                  <a:gd name="connsiteY603" fmla="*/ 335778 h 2962327"/>
                  <a:gd name="connsiteX604" fmla="*/ 1449248 w 3028217"/>
                  <a:gd name="connsiteY604" fmla="*/ 321490 h 2962327"/>
                  <a:gd name="connsiteX605" fmla="*/ 1461631 w 3028217"/>
                  <a:gd name="connsiteY605" fmla="*/ 300535 h 2962327"/>
                  <a:gd name="connsiteX606" fmla="*/ 1412101 w 3028217"/>
                  <a:gd name="connsiteY606" fmla="*/ 280533 h 2962327"/>
                  <a:gd name="connsiteX607" fmla="*/ 1434961 w 3028217"/>
                  <a:gd name="connsiteY607" fmla="*/ 215763 h 2962327"/>
                  <a:gd name="connsiteX608" fmla="*/ 1371143 w 3028217"/>
                  <a:gd name="connsiteY608" fmla="*/ 160518 h 2962327"/>
                  <a:gd name="connsiteX609" fmla="*/ 1331138 w 3028217"/>
                  <a:gd name="connsiteY609" fmla="*/ 162423 h 2962327"/>
                  <a:gd name="connsiteX610" fmla="*/ 1303516 w 3028217"/>
                  <a:gd name="connsiteY610" fmla="*/ 150040 h 2962327"/>
                  <a:gd name="connsiteX611" fmla="*/ 1313993 w 3028217"/>
                  <a:gd name="connsiteY611" fmla="*/ 130038 h 2962327"/>
                  <a:gd name="connsiteX612" fmla="*/ 1313041 w 3028217"/>
                  <a:gd name="connsiteY612" fmla="*/ 121465 h 2962327"/>
                  <a:gd name="connsiteX613" fmla="*/ 1323518 w 3028217"/>
                  <a:gd name="connsiteY613" fmla="*/ 96700 h 2962327"/>
                  <a:gd name="connsiteX614" fmla="*/ 1387336 w 3028217"/>
                  <a:gd name="connsiteY614" fmla="*/ 88128 h 2962327"/>
                  <a:gd name="connsiteX615" fmla="*/ 1394003 w 3028217"/>
                  <a:gd name="connsiteY615" fmla="*/ 68125 h 2962327"/>
                  <a:gd name="connsiteX616" fmla="*/ 1445438 w 3028217"/>
                  <a:gd name="connsiteY616" fmla="*/ 41455 h 2962327"/>
                  <a:gd name="connsiteX617" fmla="*/ 1471104 w 3028217"/>
                  <a:gd name="connsiteY617" fmla="*/ 35589 h 2962327"/>
                  <a:gd name="connsiteX618" fmla="*/ 1469608 w 3028217"/>
                  <a:gd name="connsiteY618" fmla="*/ 35026 h 2962327"/>
                  <a:gd name="connsiteX619" fmla="*/ 1456869 w 3028217"/>
                  <a:gd name="connsiteY619" fmla="*/ 34788 h 2962327"/>
                  <a:gd name="connsiteX620" fmla="*/ 1365429 w 3028217"/>
                  <a:gd name="connsiteY620" fmla="*/ 60505 h 2962327"/>
                  <a:gd name="connsiteX621" fmla="*/ 1208266 w 3028217"/>
                  <a:gd name="connsiteY621" fmla="*/ 122418 h 2962327"/>
                  <a:gd name="connsiteX622" fmla="*/ 1175881 w 3028217"/>
                  <a:gd name="connsiteY622" fmla="*/ 122418 h 2962327"/>
                  <a:gd name="connsiteX623" fmla="*/ 1187311 w 3028217"/>
                  <a:gd name="connsiteY623" fmla="*/ 142420 h 2962327"/>
                  <a:gd name="connsiteX624" fmla="*/ 1180644 w 3028217"/>
                  <a:gd name="connsiteY624" fmla="*/ 149088 h 2962327"/>
                  <a:gd name="connsiteX625" fmla="*/ 1158647 w 3028217"/>
                  <a:gd name="connsiteY625" fmla="*/ 153642 h 2962327"/>
                  <a:gd name="connsiteX626" fmla="*/ 1143520 w 3028217"/>
                  <a:gd name="connsiteY626" fmla="*/ 152466 h 2962327"/>
                  <a:gd name="connsiteX627" fmla="*/ 1148259 w 3028217"/>
                  <a:gd name="connsiteY627" fmla="*/ 153731 h 2962327"/>
                  <a:gd name="connsiteX628" fmla="*/ 1152069 w 3028217"/>
                  <a:gd name="connsiteY628" fmla="*/ 175758 h 2962327"/>
                  <a:gd name="connsiteX629" fmla="*/ 1029196 w 3028217"/>
                  <a:gd name="connsiteY629" fmla="*/ 182425 h 2962327"/>
                  <a:gd name="connsiteX630" fmla="*/ 1006336 w 3028217"/>
                  <a:gd name="connsiteY630" fmla="*/ 148135 h 2962327"/>
                  <a:gd name="connsiteX631" fmla="*/ 995859 w 3028217"/>
                  <a:gd name="connsiteY631" fmla="*/ 134800 h 2962327"/>
                  <a:gd name="connsiteX632" fmla="*/ 987286 w 3028217"/>
                  <a:gd name="connsiteY632" fmla="*/ 114798 h 2962327"/>
                  <a:gd name="connsiteX633" fmla="*/ 1049199 w 3028217"/>
                  <a:gd name="connsiteY633" fmla="*/ 134800 h 2962327"/>
                  <a:gd name="connsiteX634" fmla="*/ 1064439 w 3028217"/>
                  <a:gd name="connsiteY634" fmla="*/ 149088 h 2962327"/>
                  <a:gd name="connsiteX635" fmla="*/ 1095871 w 3028217"/>
                  <a:gd name="connsiteY635" fmla="*/ 149326 h 2962327"/>
                  <a:gd name="connsiteX636" fmla="*/ 1106484 w 3028217"/>
                  <a:gd name="connsiteY636" fmla="*/ 148924 h 2962327"/>
                  <a:gd name="connsiteX637" fmla="*/ 1093014 w 3028217"/>
                  <a:gd name="connsiteY637" fmla="*/ 149088 h 2962327"/>
                  <a:gd name="connsiteX638" fmla="*/ 1062534 w 3028217"/>
                  <a:gd name="connsiteY638" fmla="*/ 131943 h 2962327"/>
                  <a:gd name="connsiteX639" fmla="*/ 1133971 w 3028217"/>
                  <a:gd name="connsiteY639" fmla="*/ 110988 h 2962327"/>
                  <a:gd name="connsiteX640" fmla="*/ 1158736 w 3028217"/>
                  <a:gd name="connsiteY640" fmla="*/ 88128 h 2962327"/>
                  <a:gd name="connsiteX641" fmla="*/ 1173024 w 3028217"/>
                  <a:gd name="connsiteY641" fmla="*/ 73840 h 2962327"/>
                  <a:gd name="connsiteX642" fmla="*/ 1214934 w 3028217"/>
                  <a:gd name="connsiteY642" fmla="*/ 54790 h 2962327"/>
                  <a:gd name="connsiteX643" fmla="*/ 1275894 w 3028217"/>
                  <a:gd name="connsiteY643" fmla="*/ 44313 h 2962327"/>
                  <a:gd name="connsiteX644" fmla="*/ 1211124 w 3028217"/>
                  <a:gd name="connsiteY644" fmla="*/ 51933 h 2962327"/>
                  <a:gd name="connsiteX645" fmla="*/ 1174929 w 3028217"/>
                  <a:gd name="connsiteY645" fmla="*/ 39550 h 2962327"/>
                  <a:gd name="connsiteX646" fmla="*/ 1174929 w 3028217"/>
                  <a:gd name="connsiteY646" fmla="*/ 26215 h 2962327"/>
                  <a:gd name="connsiteX647" fmla="*/ 1400760 w 3028217"/>
                  <a:gd name="connsiteY647" fmla="*/ 96 h 296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Lst>
                <a:rect l="l" t="t" r="r" b="b"/>
                <a:pathLst>
                  <a:path w="3028217" h="2962327">
                    <a:moveTo>
                      <a:pt x="2863236" y="2049564"/>
                    </a:moveTo>
                    <a:cubicBezTo>
                      <a:pt x="2854902" y="2049564"/>
                      <a:pt x="2847996" y="2053612"/>
                      <a:pt x="2844662" y="2065518"/>
                    </a:cubicBezTo>
                    <a:cubicBezTo>
                      <a:pt x="2840852" y="2080758"/>
                      <a:pt x="2821802" y="2104571"/>
                      <a:pt x="2847519" y="2116953"/>
                    </a:cubicBezTo>
                    <a:cubicBezTo>
                      <a:pt x="2878000" y="2131241"/>
                      <a:pt x="2877047" y="2098856"/>
                      <a:pt x="2887525" y="2084568"/>
                    </a:cubicBezTo>
                    <a:cubicBezTo>
                      <a:pt x="2888477" y="2083616"/>
                      <a:pt x="2889430" y="2080758"/>
                      <a:pt x="2890382" y="2078853"/>
                    </a:cubicBezTo>
                    <a:cubicBezTo>
                      <a:pt x="2895144" y="2071233"/>
                      <a:pt x="2896097" y="2064566"/>
                      <a:pt x="2890382" y="2057898"/>
                    </a:cubicBezTo>
                    <a:cubicBezTo>
                      <a:pt x="2881334" y="2053612"/>
                      <a:pt x="2871571" y="2049564"/>
                      <a:pt x="2863236" y="2049564"/>
                    </a:cubicBezTo>
                    <a:close/>
                    <a:moveTo>
                      <a:pt x="2453184" y="1703568"/>
                    </a:moveTo>
                    <a:cubicBezTo>
                      <a:pt x="2446516" y="1700711"/>
                      <a:pt x="2442706" y="1708331"/>
                      <a:pt x="2444611" y="1714046"/>
                    </a:cubicBezTo>
                    <a:cubicBezTo>
                      <a:pt x="2448421" y="1725476"/>
                      <a:pt x="2452231" y="1738811"/>
                      <a:pt x="2467471" y="1740716"/>
                    </a:cubicBezTo>
                    <a:cubicBezTo>
                      <a:pt x="2475091" y="1741668"/>
                      <a:pt x="2480806" y="1736906"/>
                      <a:pt x="2482711" y="1728333"/>
                    </a:cubicBezTo>
                    <a:cubicBezTo>
                      <a:pt x="2473186" y="1720713"/>
                      <a:pt x="2463661" y="1710236"/>
                      <a:pt x="2453184" y="1703568"/>
                    </a:cubicBezTo>
                    <a:close/>
                    <a:moveTo>
                      <a:pt x="802501" y="1583553"/>
                    </a:moveTo>
                    <a:cubicBezTo>
                      <a:pt x="805359" y="1585458"/>
                      <a:pt x="811074" y="1586410"/>
                      <a:pt x="812026" y="1589268"/>
                    </a:cubicBezTo>
                    <a:cubicBezTo>
                      <a:pt x="814884" y="1596888"/>
                      <a:pt x="807264" y="1597840"/>
                      <a:pt x="802501" y="1599745"/>
                    </a:cubicBezTo>
                    <a:cubicBezTo>
                      <a:pt x="797739" y="1601650"/>
                      <a:pt x="792976" y="1598793"/>
                      <a:pt x="792024" y="1594030"/>
                    </a:cubicBezTo>
                    <a:cubicBezTo>
                      <a:pt x="788214" y="1586410"/>
                      <a:pt x="794881" y="1585458"/>
                      <a:pt x="802501" y="1583553"/>
                    </a:cubicBezTo>
                    <a:close/>
                    <a:moveTo>
                      <a:pt x="573901" y="1577838"/>
                    </a:moveTo>
                    <a:cubicBezTo>
                      <a:pt x="581521" y="1579743"/>
                      <a:pt x="588189" y="1582600"/>
                      <a:pt x="592951" y="1589268"/>
                    </a:cubicBezTo>
                    <a:cubicBezTo>
                      <a:pt x="592951" y="1594982"/>
                      <a:pt x="589141" y="1596888"/>
                      <a:pt x="584379" y="1596888"/>
                    </a:cubicBezTo>
                    <a:cubicBezTo>
                      <a:pt x="575806" y="1597840"/>
                      <a:pt x="568186" y="1595935"/>
                      <a:pt x="565329" y="1587363"/>
                    </a:cubicBezTo>
                    <a:cubicBezTo>
                      <a:pt x="562471" y="1580695"/>
                      <a:pt x="568186" y="1576885"/>
                      <a:pt x="573901" y="1577838"/>
                    </a:cubicBezTo>
                    <a:close/>
                    <a:moveTo>
                      <a:pt x="698678" y="1550216"/>
                    </a:moveTo>
                    <a:cubicBezTo>
                      <a:pt x="729158" y="1545453"/>
                      <a:pt x="746303" y="1560693"/>
                      <a:pt x="763448" y="1592126"/>
                    </a:cubicBezTo>
                    <a:cubicBezTo>
                      <a:pt x="731063" y="1576886"/>
                      <a:pt x="706298" y="1611176"/>
                      <a:pt x="678676" y="1592126"/>
                    </a:cubicBezTo>
                    <a:cubicBezTo>
                      <a:pt x="675818" y="1573076"/>
                      <a:pt x="667246" y="1551168"/>
                      <a:pt x="698678" y="1550216"/>
                    </a:cubicBezTo>
                    <a:close/>
                    <a:moveTo>
                      <a:pt x="492939" y="1460681"/>
                    </a:moveTo>
                    <a:cubicBezTo>
                      <a:pt x="518656" y="1456871"/>
                      <a:pt x="541516" y="1464491"/>
                      <a:pt x="562471" y="1479731"/>
                    </a:cubicBezTo>
                    <a:cubicBezTo>
                      <a:pt x="590094" y="1499733"/>
                      <a:pt x="618669" y="1515926"/>
                      <a:pt x="646291" y="1537833"/>
                    </a:cubicBezTo>
                    <a:cubicBezTo>
                      <a:pt x="620574" y="1545453"/>
                      <a:pt x="593904" y="1560693"/>
                      <a:pt x="577711" y="1525451"/>
                    </a:cubicBezTo>
                    <a:cubicBezTo>
                      <a:pt x="567234" y="1503543"/>
                      <a:pt x="541516" y="1503543"/>
                      <a:pt x="527229" y="1487351"/>
                    </a:cubicBezTo>
                    <a:lnTo>
                      <a:pt x="525032" y="1486533"/>
                    </a:lnTo>
                    <a:lnTo>
                      <a:pt x="527229" y="1488303"/>
                    </a:lnTo>
                    <a:cubicBezTo>
                      <a:pt x="502464" y="1486398"/>
                      <a:pt x="475794" y="1465443"/>
                      <a:pt x="451029" y="1494971"/>
                    </a:cubicBezTo>
                    <a:cubicBezTo>
                      <a:pt x="453886" y="1467348"/>
                      <a:pt x="471984" y="1461633"/>
                      <a:pt x="492939" y="1460681"/>
                    </a:cubicBezTo>
                    <a:close/>
                    <a:moveTo>
                      <a:pt x="592475" y="1413889"/>
                    </a:moveTo>
                    <a:cubicBezTo>
                      <a:pt x="594380" y="1414008"/>
                      <a:pt x="596285" y="1414485"/>
                      <a:pt x="596761" y="1414961"/>
                    </a:cubicBezTo>
                    <a:cubicBezTo>
                      <a:pt x="605334" y="1423533"/>
                      <a:pt x="603428" y="1433058"/>
                      <a:pt x="595809" y="1447346"/>
                    </a:cubicBezTo>
                    <a:cubicBezTo>
                      <a:pt x="589141" y="1434011"/>
                      <a:pt x="579616" y="1426391"/>
                      <a:pt x="588189" y="1414961"/>
                    </a:cubicBezTo>
                    <a:cubicBezTo>
                      <a:pt x="588665" y="1414009"/>
                      <a:pt x="590570" y="1413770"/>
                      <a:pt x="592475" y="1413889"/>
                    </a:cubicBezTo>
                    <a:close/>
                    <a:moveTo>
                      <a:pt x="2633206" y="1174931"/>
                    </a:moveTo>
                    <a:cubicBezTo>
                      <a:pt x="2646541" y="1176836"/>
                      <a:pt x="2659876" y="1178741"/>
                      <a:pt x="2673211" y="1180646"/>
                    </a:cubicBezTo>
                    <a:cubicBezTo>
                      <a:pt x="2657018" y="1197791"/>
                      <a:pt x="2645588" y="1186361"/>
                      <a:pt x="2633206" y="1174931"/>
                    </a:cubicBezTo>
                    <a:close/>
                    <a:moveTo>
                      <a:pt x="2477948" y="1095873"/>
                    </a:moveTo>
                    <a:cubicBezTo>
                      <a:pt x="2477948" y="1101588"/>
                      <a:pt x="2478901" y="1106350"/>
                      <a:pt x="2484616" y="1110160"/>
                    </a:cubicBezTo>
                    <a:cubicBezTo>
                      <a:pt x="2478901" y="1119685"/>
                      <a:pt x="2464613" y="1121590"/>
                      <a:pt x="2464613" y="1135878"/>
                    </a:cubicBezTo>
                    <a:cubicBezTo>
                      <a:pt x="2464613" y="1153023"/>
                      <a:pt x="2454136" y="1151118"/>
                      <a:pt x="2444611" y="1144450"/>
                    </a:cubicBezTo>
                    <a:cubicBezTo>
                      <a:pt x="2434133" y="1136830"/>
                      <a:pt x="2413178" y="1133020"/>
                      <a:pt x="2415083" y="1119685"/>
                    </a:cubicBezTo>
                    <a:cubicBezTo>
                      <a:pt x="2417941" y="1101588"/>
                      <a:pt x="2436038" y="1116828"/>
                      <a:pt x="2446516" y="1114923"/>
                    </a:cubicBezTo>
                    <a:cubicBezTo>
                      <a:pt x="2458898" y="1112065"/>
                      <a:pt x="2470329" y="1106350"/>
                      <a:pt x="2477948" y="1095873"/>
                    </a:cubicBezTo>
                    <a:close/>
                    <a:moveTo>
                      <a:pt x="2344599" y="1039676"/>
                    </a:moveTo>
                    <a:cubicBezTo>
                      <a:pt x="2358886" y="1039676"/>
                      <a:pt x="2352219" y="1056821"/>
                      <a:pt x="2355076" y="1066346"/>
                    </a:cubicBezTo>
                    <a:cubicBezTo>
                      <a:pt x="2354124" y="1077776"/>
                      <a:pt x="2356981" y="1093016"/>
                      <a:pt x="2341741" y="1092063"/>
                    </a:cubicBezTo>
                    <a:cubicBezTo>
                      <a:pt x="2328406" y="1091111"/>
                      <a:pt x="2329359" y="1075871"/>
                      <a:pt x="2328406" y="1065393"/>
                    </a:cubicBezTo>
                    <a:cubicBezTo>
                      <a:pt x="2327454" y="1053011"/>
                      <a:pt x="2331264" y="1039676"/>
                      <a:pt x="2344599" y="1039676"/>
                    </a:cubicBezTo>
                    <a:close/>
                    <a:moveTo>
                      <a:pt x="699631" y="966334"/>
                    </a:moveTo>
                    <a:cubicBezTo>
                      <a:pt x="671056" y="960619"/>
                      <a:pt x="648196" y="971096"/>
                      <a:pt x="616764" y="992051"/>
                    </a:cubicBezTo>
                    <a:cubicBezTo>
                      <a:pt x="652959" y="990146"/>
                      <a:pt x="677724" y="983478"/>
                      <a:pt x="699631" y="966334"/>
                    </a:cubicBezTo>
                    <a:close/>
                    <a:moveTo>
                      <a:pt x="2786559" y="938711"/>
                    </a:moveTo>
                    <a:cubicBezTo>
                      <a:pt x="2796084" y="944426"/>
                      <a:pt x="2804656" y="939663"/>
                      <a:pt x="2814181" y="938711"/>
                    </a:cubicBezTo>
                    <a:cubicBezTo>
                      <a:pt x="2814181" y="940616"/>
                      <a:pt x="2814181" y="943473"/>
                      <a:pt x="2814181" y="945378"/>
                    </a:cubicBezTo>
                    <a:cubicBezTo>
                      <a:pt x="2803704" y="949188"/>
                      <a:pt x="2791321" y="959666"/>
                      <a:pt x="2786559" y="938711"/>
                    </a:cubicBezTo>
                    <a:close/>
                    <a:moveTo>
                      <a:pt x="737731" y="935019"/>
                    </a:moveTo>
                    <a:cubicBezTo>
                      <a:pt x="726540" y="936091"/>
                      <a:pt x="714872" y="940139"/>
                      <a:pt x="702489" y="951093"/>
                    </a:cubicBezTo>
                    <a:cubicBezTo>
                      <a:pt x="731064" y="951093"/>
                      <a:pt x="753924" y="958713"/>
                      <a:pt x="770116" y="936805"/>
                    </a:cubicBezTo>
                    <a:cubicBezTo>
                      <a:pt x="759639" y="935853"/>
                      <a:pt x="748923" y="933948"/>
                      <a:pt x="737731" y="935019"/>
                    </a:cubicBezTo>
                    <a:close/>
                    <a:moveTo>
                      <a:pt x="619383" y="880251"/>
                    </a:moveTo>
                    <a:cubicBezTo>
                      <a:pt x="616526" y="879417"/>
                      <a:pt x="612477" y="880608"/>
                      <a:pt x="608191" y="882513"/>
                    </a:cubicBezTo>
                    <a:cubicBezTo>
                      <a:pt x="589141" y="887276"/>
                      <a:pt x="539611" y="951093"/>
                      <a:pt x="541516" y="968238"/>
                    </a:cubicBezTo>
                    <a:cubicBezTo>
                      <a:pt x="543421" y="979668"/>
                      <a:pt x="550089" y="980621"/>
                      <a:pt x="558661" y="975858"/>
                    </a:cubicBezTo>
                    <a:cubicBezTo>
                      <a:pt x="569139" y="970143"/>
                      <a:pt x="576759" y="960618"/>
                      <a:pt x="578664" y="949188"/>
                    </a:cubicBezTo>
                    <a:cubicBezTo>
                      <a:pt x="582474" y="920613"/>
                      <a:pt x="601524" y="904421"/>
                      <a:pt x="623431" y="890133"/>
                    </a:cubicBezTo>
                    <a:cubicBezTo>
                      <a:pt x="623907" y="883942"/>
                      <a:pt x="622241" y="881084"/>
                      <a:pt x="619383" y="880251"/>
                    </a:cubicBezTo>
                    <a:close/>
                    <a:moveTo>
                      <a:pt x="659626" y="872036"/>
                    </a:moveTo>
                    <a:cubicBezTo>
                      <a:pt x="653911" y="870131"/>
                      <a:pt x="645339" y="876798"/>
                      <a:pt x="647244" y="879656"/>
                    </a:cubicBezTo>
                    <a:cubicBezTo>
                      <a:pt x="657721" y="901563"/>
                      <a:pt x="632956" y="928233"/>
                      <a:pt x="657721" y="950141"/>
                    </a:cubicBezTo>
                    <a:cubicBezTo>
                      <a:pt x="667246" y="936806"/>
                      <a:pt x="676771" y="926328"/>
                      <a:pt x="683439" y="913946"/>
                    </a:cubicBezTo>
                    <a:cubicBezTo>
                      <a:pt x="691059" y="897753"/>
                      <a:pt x="704394" y="924423"/>
                      <a:pt x="711061" y="910136"/>
                    </a:cubicBezTo>
                    <a:cubicBezTo>
                      <a:pt x="713919" y="903468"/>
                      <a:pt x="713919" y="896801"/>
                      <a:pt x="709156" y="891086"/>
                    </a:cubicBezTo>
                    <a:cubicBezTo>
                      <a:pt x="696774" y="875846"/>
                      <a:pt x="676771" y="876798"/>
                      <a:pt x="659626" y="872036"/>
                    </a:cubicBezTo>
                    <a:close/>
                    <a:moveTo>
                      <a:pt x="620410" y="803828"/>
                    </a:moveTo>
                    <a:cubicBezTo>
                      <a:pt x="614918" y="803575"/>
                      <a:pt x="609144" y="804646"/>
                      <a:pt x="603429" y="807266"/>
                    </a:cubicBezTo>
                    <a:cubicBezTo>
                      <a:pt x="579616" y="817743"/>
                      <a:pt x="555804" y="830126"/>
                      <a:pt x="532944" y="841556"/>
                    </a:cubicBezTo>
                    <a:cubicBezTo>
                      <a:pt x="530086" y="850128"/>
                      <a:pt x="536754" y="852033"/>
                      <a:pt x="541516" y="855843"/>
                    </a:cubicBezTo>
                    <a:cubicBezTo>
                      <a:pt x="561519" y="852986"/>
                      <a:pt x="579616" y="838698"/>
                      <a:pt x="602476" y="859653"/>
                    </a:cubicBezTo>
                    <a:cubicBezTo>
                      <a:pt x="617716" y="874893"/>
                      <a:pt x="654864" y="853938"/>
                      <a:pt x="652959" y="835841"/>
                    </a:cubicBezTo>
                    <a:cubicBezTo>
                      <a:pt x="650815" y="817267"/>
                      <a:pt x="636885" y="804587"/>
                      <a:pt x="620410" y="803828"/>
                    </a:cubicBezTo>
                    <a:close/>
                    <a:moveTo>
                      <a:pt x="2051228" y="690108"/>
                    </a:moveTo>
                    <a:cubicBezTo>
                      <a:pt x="2066468" y="695823"/>
                      <a:pt x="2079803" y="697728"/>
                      <a:pt x="2074088" y="722493"/>
                    </a:cubicBezTo>
                    <a:cubicBezTo>
                      <a:pt x="2066468" y="753925"/>
                      <a:pt x="2053133" y="773928"/>
                      <a:pt x="2021701" y="782500"/>
                    </a:cubicBezTo>
                    <a:cubicBezTo>
                      <a:pt x="2009318" y="785358"/>
                      <a:pt x="1997888" y="785358"/>
                      <a:pt x="2000746" y="772023"/>
                    </a:cubicBezTo>
                    <a:cubicBezTo>
                      <a:pt x="2006461" y="745353"/>
                      <a:pt x="2008366" y="714873"/>
                      <a:pt x="2036941" y="698680"/>
                    </a:cubicBezTo>
                    <a:cubicBezTo>
                      <a:pt x="2040751" y="694870"/>
                      <a:pt x="2045513" y="692965"/>
                      <a:pt x="2051228" y="690108"/>
                    </a:cubicBezTo>
                    <a:close/>
                    <a:moveTo>
                      <a:pt x="2111236" y="608669"/>
                    </a:moveTo>
                    <a:cubicBezTo>
                      <a:pt x="2115046" y="609621"/>
                      <a:pt x="2116951" y="613431"/>
                      <a:pt x="2113141" y="623433"/>
                    </a:cubicBezTo>
                    <a:cubicBezTo>
                      <a:pt x="2113141" y="624385"/>
                      <a:pt x="2112189" y="625338"/>
                      <a:pt x="2111236" y="626290"/>
                    </a:cubicBezTo>
                    <a:cubicBezTo>
                      <a:pt x="2147431" y="643435"/>
                      <a:pt x="2126476" y="692013"/>
                      <a:pt x="2159814" y="711063"/>
                    </a:cubicBezTo>
                    <a:cubicBezTo>
                      <a:pt x="2178864" y="721540"/>
                      <a:pt x="2174101" y="752020"/>
                      <a:pt x="2199819" y="758688"/>
                    </a:cubicBezTo>
                    <a:cubicBezTo>
                      <a:pt x="2206486" y="760593"/>
                      <a:pt x="2189341" y="798693"/>
                      <a:pt x="2176959" y="800598"/>
                    </a:cubicBezTo>
                    <a:cubicBezTo>
                      <a:pt x="2149336" y="805360"/>
                      <a:pt x="2120761" y="810123"/>
                      <a:pt x="2092186" y="814885"/>
                    </a:cubicBezTo>
                    <a:cubicBezTo>
                      <a:pt x="2089329" y="799645"/>
                      <a:pt x="2128381" y="789168"/>
                      <a:pt x="2092186" y="777738"/>
                    </a:cubicBezTo>
                    <a:cubicBezTo>
                      <a:pt x="2098854" y="765355"/>
                      <a:pt x="2098854" y="749163"/>
                      <a:pt x="2111236" y="740590"/>
                    </a:cubicBezTo>
                    <a:cubicBezTo>
                      <a:pt x="2127429" y="729160"/>
                      <a:pt x="2118856" y="712015"/>
                      <a:pt x="2110284" y="710110"/>
                    </a:cubicBezTo>
                    <a:cubicBezTo>
                      <a:pt x="2086471" y="705348"/>
                      <a:pt x="2087424" y="682488"/>
                      <a:pt x="2076946" y="669153"/>
                    </a:cubicBezTo>
                    <a:cubicBezTo>
                      <a:pt x="2062659" y="651055"/>
                      <a:pt x="2076946" y="617718"/>
                      <a:pt x="2097901" y="611050"/>
                    </a:cubicBezTo>
                    <a:cubicBezTo>
                      <a:pt x="2101711" y="609621"/>
                      <a:pt x="2107426" y="607716"/>
                      <a:pt x="2111236" y="608669"/>
                    </a:cubicBezTo>
                    <a:close/>
                    <a:moveTo>
                      <a:pt x="927279" y="479605"/>
                    </a:moveTo>
                    <a:cubicBezTo>
                      <a:pt x="932041" y="477700"/>
                      <a:pt x="935851" y="480558"/>
                      <a:pt x="933946" y="486273"/>
                    </a:cubicBezTo>
                    <a:cubicBezTo>
                      <a:pt x="932041" y="490083"/>
                      <a:pt x="929184" y="492941"/>
                      <a:pt x="929184" y="493893"/>
                    </a:cubicBezTo>
                    <a:cubicBezTo>
                      <a:pt x="919659" y="493893"/>
                      <a:pt x="917754" y="491035"/>
                      <a:pt x="919659" y="488178"/>
                    </a:cubicBezTo>
                    <a:cubicBezTo>
                      <a:pt x="921564" y="484368"/>
                      <a:pt x="924421" y="480558"/>
                      <a:pt x="927279" y="479605"/>
                    </a:cubicBezTo>
                    <a:close/>
                    <a:moveTo>
                      <a:pt x="1938089" y="417931"/>
                    </a:moveTo>
                    <a:cubicBezTo>
                      <a:pt x="1948537" y="420431"/>
                      <a:pt x="1955503" y="431504"/>
                      <a:pt x="1959789" y="441505"/>
                    </a:cubicBezTo>
                    <a:cubicBezTo>
                      <a:pt x="1967409" y="457698"/>
                      <a:pt x="1952169" y="461508"/>
                      <a:pt x="1940739" y="466270"/>
                    </a:cubicBezTo>
                    <a:cubicBezTo>
                      <a:pt x="1909306" y="478653"/>
                      <a:pt x="1880731" y="501513"/>
                      <a:pt x="1842631" y="480558"/>
                    </a:cubicBezTo>
                    <a:cubicBezTo>
                      <a:pt x="1829296" y="472938"/>
                      <a:pt x="1832154" y="467223"/>
                      <a:pt x="1832154" y="458650"/>
                    </a:cubicBezTo>
                    <a:cubicBezTo>
                      <a:pt x="1828344" y="450078"/>
                      <a:pt x="1835964" y="442458"/>
                      <a:pt x="1833106" y="431980"/>
                    </a:cubicBezTo>
                    <a:cubicBezTo>
                      <a:pt x="1828344" y="420550"/>
                      <a:pt x="1835011" y="416740"/>
                      <a:pt x="1845489" y="423408"/>
                    </a:cubicBezTo>
                    <a:cubicBezTo>
                      <a:pt x="1847394" y="430075"/>
                      <a:pt x="1849299" y="439600"/>
                      <a:pt x="1857871" y="432933"/>
                    </a:cubicBezTo>
                    <a:cubicBezTo>
                      <a:pt x="1878826" y="418645"/>
                      <a:pt x="1903591" y="426265"/>
                      <a:pt x="1926451" y="418645"/>
                    </a:cubicBezTo>
                    <a:cubicBezTo>
                      <a:pt x="1930737" y="417216"/>
                      <a:pt x="1934607" y="417097"/>
                      <a:pt x="1938089" y="417931"/>
                    </a:cubicBezTo>
                    <a:close/>
                    <a:moveTo>
                      <a:pt x="904419" y="389118"/>
                    </a:moveTo>
                    <a:cubicBezTo>
                      <a:pt x="915849" y="404358"/>
                      <a:pt x="928231" y="418646"/>
                      <a:pt x="938709" y="433886"/>
                    </a:cubicBezTo>
                    <a:cubicBezTo>
                      <a:pt x="940614" y="436743"/>
                      <a:pt x="940614" y="441505"/>
                      <a:pt x="942519" y="446268"/>
                    </a:cubicBezTo>
                    <a:cubicBezTo>
                      <a:pt x="938709" y="447221"/>
                      <a:pt x="932041" y="450078"/>
                      <a:pt x="931089" y="449125"/>
                    </a:cubicBezTo>
                    <a:cubicBezTo>
                      <a:pt x="912991" y="426266"/>
                      <a:pt x="896799" y="440553"/>
                      <a:pt x="878701" y="449125"/>
                    </a:cubicBezTo>
                    <a:cubicBezTo>
                      <a:pt x="871081" y="452936"/>
                      <a:pt x="863461" y="446268"/>
                      <a:pt x="856794" y="443411"/>
                    </a:cubicBezTo>
                    <a:cubicBezTo>
                      <a:pt x="835839" y="424361"/>
                      <a:pt x="864414" y="422455"/>
                      <a:pt x="867271" y="412930"/>
                    </a:cubicBezTo>
                    <a:cubicBezTo>
                      <a:pt x="878701" y="402453"/>
                      <a:pt x="887274" y="388166"/>
                      <a:pt x="904419" y="389118"/>
                    </a:cubicBezTo>
                    <a:close/>
                    <a:moveTo>
                      <a:pt x="1062534" y="340541"/>
                    </a:moveTo>
                    <a:cubicBezTo>
                      <a:pt x="1073011" y="340541"/>
                      <a:pt x="1082536" y="340541"/>
                      <a:pt x="1083489" y="353876"/>
                    </a:cubicBezTo>
                    <a:cubicBezTo>
                      <a:pt x="1073964" y="356733"/>
                      <a:pt x="1066344" y="373878"/>
                      <a:pt x="1053961" y="360543"/>
                    </a:cubicBezTo>
                    <a:cubicBezTo>
                      <a:pt x="1045389" y="351018"/>
                      <a:pt x="1054914" y="345303"/>
                      <a:pt x="1062534" y="340541"/>
                    </a:cubicBezTo>
                    <a:close/>
                    <a:moveTo>
                      <a:pt x="2471113" y="336025"/>
                    </a:moveTo>
                    <a:cubicBezTo>
                      <a:pt x="2489315" y="339763"/>
                      <a:pt x="2505689" y="355066"/>
                      <a:pt x="2521763" y="370068"/>
                    </a:cubicBezTo>
                    <a:cubicBezTo>
                      <a:pt x="2652256" y="491988"/>
                      <a:pt x="2764651" y="627243"/>
                      <a:pt x="2848471" y="785358"/>
                    </a:cubicBezTo>
                    <a:cubicBezTo>
                      <a:pt x="2875141" y="835841"/>
                      <a:pt x="2898953" y="887276"/>
                      <a:pt x="2920861" y="940616"/>
                    </a:cubicBezTo>
                    <a:cubicBezTo>
                      <a:pt x="2925623" y="952046"/>
                      <a:pt x="2938006" y="963476"/>
                      <a:pt x="2926576" y="977763"/>
                    </a:cubicBezTo>
                    <a:cubicBezTo>
                      <a:pt x="2893238" y="978716"/>
                      <a:pt x="2872283" y="955856"/>
                      <a:pt x="2847518" y="938711"/>
                    </a:cubicBezTo>
                    <a:cubicBezTo>
                      <a:pt x="2844661" y="919661"/>
                      <a:pt x="2858948" y="906326"/>
                      <a:pt x="2864663" y="890133"/>
                    </a:cubicBezTo>
                    <a:cubicBezTo>
                      <a:pt x="2846566" y="892991"/>
                      <a:pt x="2829421" y="903468"/>
                      <a:pt x="2810371" y="908231"/>
                    </a:cubicBezTo>
                    <a:cubicBezTo>
                      <a:pt x="2792273" y="911088"/>
                      <a:pt x="2774176" y="912041"/>
                      <a:pt x="2757031" y="904421"/>
                    </a:cubicBezTo>
                    <a:cubicBezTo>
                      <a:pt x="2741791" y="897753"/>
                      <a:pt x="2733218" y="902516"/>
                      <a:pt x="2728456" y="916803"/>
                    </a:cubicBezTo>
                    <a:cubicBezTo>
                      <a:pt x="2724646" y="935853"/>
                      <a:pt x="2713216" y="952998"/>
                      <a:pt x="2707501" y="971096"/>
                    </a:cubicBezTo>
                    <a:cubicBezTo>
                      <a:pt x="2702738" y="984431"/>
                      <a:pt x="2699881" y="997766"/>
                      <a:pt x="2706548" y="1011101"/>
                    </a:cubicBezTo>
                    <a:cubicBezTo>
                      <a:pt x="2712263" y="1021578"/>
                      <a:pt x="2722741" y="1031103"/>
                      <a:pt x="2712263" y="1044438"/>
                    </a:cubicBezTo>
                    <a:cubicBezTo>
                      <a:pt x="2722979" y="1032294"/>
                      <a:pt x="2735302" y="1023900"/>
                      <a:pt x="2750438" y="1026892"/>
                    </a:cubicBezTo>
                    <a:lnTo>
                      <a:pt x="2757317" y="1029909"/>
                    </a:lnTo>
                    <a:lnTo>
                      <a:pt x="2760842" y="1028246"/>
                    </a:lnTo>
                    <a:cubicBezTo>
                      <a:pt x="2768462" y="1021578"/>
                      <a:pt x="2775130" y="1013006"/>
                      <a:pt x="2785607" y="1010148"/>
                    </a:cubicBezTo>
                    <a:cubicBezTo>
                      <a:pt x="2791798" y="1008243"/>
                      <a:pt x="2798228" y="1006814"/>
                      <a:pt x="2804538" y="1006457"/>
                    </a:cubicBezTo>
                    <a:cubicBezTo>
                      <a:pt x="2810848" y="1006100"/>
                      <a:pt x="2817040" y="1006814"/>
                      <a:pt x="2822755" y="1009196"/>
                    </a:cubicBezTo>
                    <a:cubicBezTo>
                      <a:pt x="2859902" y="1023483"/>
                      <a:pt x="2898955" y="1027293"/>
                      <a:pt x="2938959" y="1031103"/>
                    </a:cubicBezTo>
                    <a:cubicBezTo>
                      <a:pt x="2955152" y="1033008"/>
                      <a:pt x="2957057" y="1047296"/>
                      <a:pt x="2959915" y="1058726"/>
                    </a:cubicBezTo>
                    <a:cubicBezTo>
                      <a:pt x="2990394" y="1159691"/>
                      <a:pt x="3010397" y="1262561"/>
                      <a:pt x="3021827" y="1368288"/>
                    </a:cubicBezTo>
                    <a:cubicBezTo>
                      <a:pt x="3029447" y="1433058"/>
                      <a:pt x="3025637" y="1497828"/>
                      <a:pt x="3027542" y="1562598"/>
                    </a:cubicBezTo>
                    <a:cubicBezTo>
                      <a:pt x="3027542" y="1573076"/>
                      <a:pt x="3031352" y="1585458"/>
                      <a:pt x="3020874" y="1594983"/>
                    </a:cubicBezTo>
                    <a:cubicBezTo>
                      <a:pt x="2992299" y="1573076"/>
                      <a:pt x="2963724" y="1551168"/>
                      <a:pt x="2958009" y="1512116"/>
                    </a:cubicBezTo>
                    <a:cubicBezTo>
                      <a:pt x="2954199" y="1483541"/>
                      <a:pt x="2933244" y="1467348"/>
                      <a:pt x="2918005" y="1446393"/>
                    </a:cubicBezTo>
                    <a:cubicBezTo>
                      <a:pt x="2898955" y="1421628"/>
                      <a:pt x="2888477" y="1390196"/>
                      <a:pt x="2860855" y="1371146"/>
                    </a:cubicBezTo>
                    <a:cubicBezTo>
                      <a:pt x="2846567" y="1368288"/>
                      <a:pt x="2836089" y="1359716"/>
                      <a:pt x="2831327" y="1343523"/>
                    </a:cubicBezTo>
                    <a:cubicBezTo>
                      <a:pt x="2835137" y="1360668"/>
                      <a:pt x="2849424" y="1368288"/>
                      <a:pt x="2856092" y="1380671"/>
                    </a:cubicBezTo>
                    <a:cubicBezTo>
                      <a:pt x="2882762" y="1424486"/>
                      <a:pt x="2896097" y="1474968"/>
                      <a:pt x="2930387" y="1514021"/>
                    </a:cubicBezTo>
                    <a:cubicBezTo>
                      <a:pt x="2938007" y="1522593"/>
                      <a:pt x="2938959" y="1534976"/>
                      <a:pt x="2939912" y="1546406"/>
                    </a:cubicBezTo>
                    <a:cubicBezTo>
                      <a:pt x="2941817" y="1566408"/>
                      <a:pt x="2950390" y="1582601"/>
                      <a:pt x="2962772" y="1597841"/>
                    </a:cubicBezTo>
                    <a:cubicBezTo>
                      <a:pt x="2983727" y="1622606"/>
                      <a:pt x="2993252" y="1652133"/>
                      <a:pt x="2999919" y="1683566"/>
                    </a:cubicBezTo>
                    <a:cubicBezTo>
                      <a:pt x="3023732" y="1698806"/>
                      <a:pt x="3015159" y="1721666"/>
                      <a:pt x="3012302" y="1740716"/>
                    </a:cubicBezTo>
                    <a:cubicBezTo>
                      <a:pt x="2988490" y="1885496"/>
                      <a:pt x="2951342" y="2026466"/>
                      <a:pt x="2886572" y="2158864"/>
                    </a:cubicBezTo>
                    <a:cubicBezTo>
                      <a:pt x="2872284" y="2188391"/>
                      <a:pt x="2858949" y="2218871"/>
                      <a:pt x="2841805" y="2246493"/>
                    </a:cubicBezTo>
                    <a:cubicBezTo>
                      <a:pt x="2837042" y="2255066"/>
                      <a:pt x="2835137" y="2266496"/>
                      <a:pt x="2821802" y="2266496"/>
                    </a:cubicBezTo>
                    <a:cubicBezTo>
                      <a:pt x="2812277" y="2260781"/>
                      <a:pt x="2812277" y="2249351"/>
                      <a:pt x="2808467" y="2240778"/>
                    </a:cubicBezTo>
                    <a:cubicBezTo>
                      <a:pt x="2794180" y="2222681"/>
                      <a:pt x="2796084" y="2198868"/>
                      <a:pt x="2785607" y="2172198"/>
                    </a:cubicBezTo>
                    <a:cubicBezTo>
                      <a:pt x="2795132" y="2196011"/>
                      <a:pt x="2791322" y="2217918"/>
                      <a:pt x="2805609" y="2234111"/>
                    </a:cubicBezTo>
                    <a:cubicBezTo>
                      <a:pt x="2812277" y="2246493"/>
                      <a:pt x="2811324" y="2261733"/>
                      <a:pt x="2821802" y="2273164"/>
                    </a:cubicBezTo>
                    <a:cubicBezTo>
                      <a:pt x="2795132" y="2339839"/>
                      <a:pt x="2750364" y="2394131"/>
                      <a:pt x="2708455" y="2451281"/>
                    </a:cubicBezTo>
                    <a:cubicBezTo>
                      <a:pt x="2661782" y="2514146"/>
                      <a:pt x="2606537" y="2568439"/>
                      <a:pt x="2551292" y="2622731"/>
                    </a:cubicBezTo>
                    <a:cubicBezTo>
                      <a:pt x="2527480" y="2646543"/>
                      <a:pt x="2502714" y="2666546"/>
                      <a:pt x="2476997" y="2687501"/>
                    </a:cubicBezTo>
                    <a:cubicBezTo>
                      <a:pt x="2465567" y="2677976"/>
                      <a:pt x="2476997" y="2661783"/>
                      <a:pt x="2463662" y="2655116"/>
                    </a:cubicBezTo>
                    <a:cubicBezTo>
                      <a:pt x="2469377" y="2608443"/>
                      <a:pt x="2446517" y="2570343"/>
                      <a:pt x="2425562" y="2533196"/>
                    </a:cubicBezTo>
                    <a:cubicBezTo>
                      <a:pt x="2392224" y="2475093"/>
                      <a:pt x="2414132" y="2424611"/>
                      <a:pt x="2439849" y="2375081"/>
                    </a:cubicBezTo>
                    <a:cubicBezTo>
                      <a:pt x="2453184" y="2349364"/>
                      <a:pt x="2458899" y="2330314"/>
                      <a:pt x="2449374" y="2301739"/>
                    </a:cubicBezTo>
                    <a:cubicBezTo>
                      <a:pt x="2439849" y="2272211"/>
                      <a:pt x="2442707" y="2240778"/>
                      <a:pt x="2430324" y="2210298"/>
                    </a:cubicBezTo>
                    <a:cubicBezTo>
                      <a:pt x="2420799" y="2187439"/>
                      <a:pt x="2416989" y="2160768"/>
                      <a:pt x="2396987" y="2144576"/>
                    </a:cubicBezTo>
                    <a:cubicBezTo>
                      <a:pt x="2352219" y="2107428"/>
                      <a:pt x="2357934" y="2060756"/>
                      <a:pt x="2370317" y="2012178"/>
                    </a:cubicBezTo>
                    <a:cubicBezTo>
                      <a:pt x="2372222" y="2005511"/>
                      <a:pt x="2374127" y="1998843"/>
                      <a:pt x="2374127" y="1992176"/>
                    </a:cubicBezTo>
                    <a:cubicBezTo>
                      <a:pt x="2376984" y="1954076"/>
                      <a:pt x="2356982" y="1935978"/>
                      <a:pt x="2319834" y="1944551"/>
                    </a:cubicBezTo>
                    <a:cubicBezTo>
                      <a:pt x="2303642" y="1948361"/>
                      <a:pt x="2292212" y="1948361"/>
                      <a:pt x="2282687" y="1931216"/>
                    </a:cubicBezTo>
                    <a:cubicBezTo>
                      <a:pt x="2263637" y="1897878"/>
                      <a:pt x="2235062" y="1889306"/>
                      <a:pt x="2200772" y="1905498"/>
                    </a:cubicBezTo>
                    <a:cubicBezTo>
                      <a:pt x="2186484" y="1912166"/>
                      <a:pt x="2171244" y="1918833"/>
                      <a:pt x="2157909" y="1926453"/>
                    </a:cubicBezTo>
                    <a:cubicBezTo>
                      <a:pt x="2140764" y="1935978"/>
                      <a:pt x="2124572" y="1938836"/>
                      <a:pt x="2106474" y="1931216"/>
                    </a:cubicBezTo>
                    <a:cubicBezTo>
                      <a:pt x="2083614" y="1921691"/>
                      <a:pt x="2059802" y="1925501"/>
                      <a:pt x="2040752" y="1937883"/>
                    </a:cubicBezTo>
                    <a:cubicBezTo>
                      <a:pt x="2012177" y="1956933"/>
                      <a:pt x="1991222" y="1941693"/>
                      <a:pt x="1974077" y="1924548"/>
                    </a:cubicBezTo>
                    <a:cubicBezTo>
                      <a:pt x="1956932" y="1907403"/>
                      <a:pt x="1938834" y="1892163"/>
                      <a:pt x="1919784" y="1877876"/>
                    </a:cubicBezTo>
                    <a:cubicBezTo>
                      <a:pt x="1909307" y="1870256"/>
                      <a:pt x="1899782" y="1861683"/>
                      <a:pt x="1896924" y="1849301"/>
                    </a:cubicBezTo>
                    <a:cubicBezTo>
                      <a:pt x="1889304" y="1812153"/>
                      <a:pt x="1862634" y="1789293"/>
                      <a:pt x="1839774" y="1762623"/>
                    </a:cubicBezTo>
                    <a:cubicBezTo>
                      <a:pt x="1827392" y="1748336"/>
                      <a:pt x="1815962" y="1694043"/>
                      <a:pt x="1822629" y="1676898"/>
                    </a:cubicBezTo>
                    <a:cubicBezTo>
                      <a:pt x="1840727" y="1632131"/>
                      <a:pt x="1846442" y="1585458"/>
                      <a:pt x="1829297" y="1537833"/>
                    </a:cubicBezTo>
                    <a:cubicBezTo>
                      <a:pt x="1826439" y="1530213"/>
                      <a:pt x="1823582" y="1522593"/>
                      <a:pt x="1828344" y="1514973"/>
                    </a:cubicBezTo>
                    <a:cubicBezTo>
                      <a:pt x="1854062" y="1466396"/>
                      <a:pt x="1875017" y="1416866"/>
                      <a:pt x="1909307" y="1373051"/>
                    </a:cubicBezTo>
                    <a:cubicBezTo>
                      <a:pt x="1915022" y="1366383"/>
                      <a:pt x="1923594" y="1365431"/>
                      <a:pt x="1929309" y="1361621"/>
                    </a:cubicBezTo>
                    <a:cubicBezTo>
                      <a:pt x="1954074" y="1345428"/>
                      <a:pt x="1976934" y="1330188"/>
                      <a:pt x="1977887" y="1293041"/>
                    </a:cubicBezTo>
                    <a:cubicBezTo>
                      <a:pt x="1978839" y="1267323"/>
                      <a:pt x="1992174" y="1239701"/>
                      <a:pt x="2019797" y="1227318"/>
                    </a:cubicBezTo>
                    <a:cubicBezTo>
                      <a:pt x="2040752" y="1217793"/>
                      <a:pt x="2050277" y="1201601"/>
                      <a:pt x="2051229" y="1178741"/>
                    </a:cubicBezTo>
                    <a:cubicBezTo>
                      <a:pt x="2058849" y="1162548"/>
                      <a:pt x="2071232" y="1167311"/>
                      <a:pt x="2083614" y="1172073"/>
                    </a:cubicBezTo>
                    <a:cubicBezTo>
                      <a:pt x="2111237" y="1181598"/>
                      <a:pt x="2136002" y="1178741"/>
                      <a:pt x="2161719" y="1162548"/>
                    </a:cubicBezTo>
                    <a:cubicBezTo>
                      <a:pt x="2193152" y="1142546"/>
                      <a:pt x="2229347" y="1134926"/>
                      <a:pt x="2266494" y="1136831"/>
                    </a:cubicBezTo>
                    <a:cubicBezTo>
                      <a:pt x="2288402" y="1137783"/>
                      <a:pt x="2310309" y="1137783"/>
                      <a:pt x="2331264" y="1133021"/>
                    </a:cubicBezTo>
                    <a:cubicBezTo>
                      <a:pt x="2370317" y="1123496"/>
                      <a:pt x="2397939" y="1138736"/>
                      <a:pt x="2387462" y="1197791"/>
                    </a:cubicBezTo>
                    <a:cubicBezTo>
                      <a:pt x="2384604" y="1213983"/>
                      <a:pt x="2384604" y="1228271"/>
                      <a:pt x="2400797" y="1229223"/>
                    </a:cubicBezTo>
                    <a:cubicBezTo>
                      <a:pt x="2447469" y="1231128"/>
                      <a:pt x="2477949" y="1266371"/>
                      <a:pt x="2517002" y="1283516"/>
                    </a:cubicBezTo>
                    <a:cubicBezTo>
                      <a:pt x="2538909" y="1293041"/>
                      <a:pt x="2550339" y="1296851"/>
                      <a:pt x="2556055" y="1266371"/>
                    </a:cubicBezTo>
                    <a:cubicBezTo>
                      <a:pt x="2561769" y="1236843"/>
                      <a:pt x="2589392" y="1227318"/>
                      <a:pt x="2617967" y="1241606"/>
                    </a:cubicBezTo>
                    <a:cubicBezTo>
                      <a:pt x="2644637" y="1254941"/>
                      <a:pt x="2673212" y="1262561"/>
                      <a:pt x="2701787" y="1271133"/>
                    </a:cubicBezTo>
                    <a:cubicBezTo>
                      <a:pt x="2743697" y="1283516"/>
                      <a:pt x="2782749" y="1259703"/>
                      <a:pt x="2823707" y="1270181"/>
                    </a:cubicBezTo>
                    <a:cubicBezTo>
                      <a:pt x="2833232" y="1272086"/>
                      <a:pt x="2840852" y="1262561"/>
                      <a:pt x="2842757" y="1253988"/>
                    </a:cubicBezTo>
                    <a:cubicBezTo>
                      <a:pt x="2847519" y="1233033"/>
                      <a:pt x="2856092" y="1212078"/>
                      <a:pt x="2857997" y="1191123"/>
                    </a:cubicBezTo>
                    <a:cubicBezTo>
                      <a:pt x="2861807" y="1157786"/>
                      <a:pt x="2857044" y="1154928"/>
                      <a:pt x="2824659" y="1163501"/>
                    </a:cubicBezTo>
                    <a:cubicBezTo>
                      <a:pt x="2807514" y="1168263"/>
                      <a:pt x="2793227" y="1167311"/>
                      <a:pt x="2781797" y="1153023"/>
                    </a:cubicBezTo>
                    <a:lnTo>
                      <a:pt x="2778142" y="1149005"/>
                    </a:lnTo>
                    <a:lnTo>
                      <a:pt x="2758579" y="1157637"/>
                    </a:lnTo>
                    <a:cubicBezTo>
                      <a:pt x="2730182" y="1164691"/>
                      <a:pt x="2706072" y="1153261"/>
                      <a:pt x="2684641" y="1122543"/>
                    </a:cubicBezTo>
                    <a:cubicBezTo>
                      <a:pt x="2676068" y="1110161"/>
                      <a:pt x="2672258" y="1095873"/>
                      <a:pt x="2664638" y="1083491"/>
                    </a:cubicBezTo>
                    <a:cubicBezTo>
                      <a:pt x="2658923" y="1073966"/>
                      <a:pt x="2664638" y="1054916"/>
                      <a:pt x="2646541" y="1054916"/>
                    </a:cubicBezTo>
                    <a:cubicBezTo>
                      <a:pt x="2631301" y="1055868"/>
                      <a:pt x="2616061" y="1061583"/>
                      <a:pt x="2610346" y="1080633"/>
                    </a:cubicBezTo>
                    <a:lnTo>
                      <a:pt x="2609202" y="1082346"/>
                    </a:lnTo>
                    <a:lnTo>
                      <a:pt x="2613204" y="1086348"/>
                    </a:lnTo>
                    <a:cubicBezTo>
                      <a:pt x="2619871" y="1093968"/>
                      <a:pt x="2626539" y="1101588"/>
                      <a:pt x="2632254" y="1108255"/>
                    </a:cubicBezTo>
                    <a:cubicBezTo>
                      <a:pt x="2619871" y="1117780"/>
                      <a:pt x="2617014" y="1133020"/>
                      <a:pt x="2609394" y="1145403"/>
                    </a:cubicBezTo>
                    <a:cubicBezTo>
                      <a:pt x="2602726" y="1154928"/>
                      <a:pt x="2586534" y="1142545"/>
                      <a:pt x="2584629" y="1132068"/>
                    </a:cubicBezTo>
                    <a:cubicBezTo>
                      <a:pt x="2581771" y="1117780"/>
                      <a:pt x="2574151" y="1106350"/>
                      <a:pt x="2566055" y="1095397"/>
                    </a:cubicBezTo>
                    <a:lnTo>
                      <a:pt x="2558490" y="1083461"/>
                    </a:lnTo>
                    <a:lnTo>
                      <a:pt x="2545576" y="1071108"/>
                    </a:lnTo>
                    <a:cubicBezTo>
                      <a:pt x="2541766" y="1068251"/>
                      <a:pt x="2537003" y="1065393"/>
                      <a:pt x="2536051" y="1061583"/>
                    </a:cubicBezTo>
                    <a:cubicBezTo>
                      <a:pt x="2522716" y="1003481"/>
                      <a:pt x="2462708" y="991098"/>
                      <a:pt x="2429371" y="952046"/>
                    </a:cubicBezTo>
                    <a:cubicBezTo>
                      <a:pt x="2426513" y="949188"/>
                      <a:pt x="2421751" y="947283"/>
                      <a:pt x="2417941" y="944426"/>
                    </a:cubicBezTo>
                    <a:cubicBezTo>
                      <a:pt x="2416036" y="943473"/>
                      <a:pt x="2413178" y="943473"/>
                      <a:pt x="2407463" y="947283"/>
                    </a:cubicBezTo>
                    <a:cubicBezTo>
                      <a:pt x="2425561" y="973001"/>
                      <a:pt x="2440801" y="998718"/>
                      <a:pt x="2469376" y="1014911"/>
                    </a:cubicBezTo>
                    <a:cubicBezTo>
                      <a:pt x="2483663" y="1023483"/>
                      <a:pt x="2500808" y="1028246"/>
                      <a:pt x="2509381" y="1044438"/>
                    </a:cubicBezTo>
                    <a:cubicBezTo>
                      <a:pt x="2510333" y="1049201"/>
                      <a:pt x="2508428" y="1053963"/>
                      <a:pt x="2504618" y="1057773"/>
                    </a:cubicBezTo>
                    <a:cubicBezTo>
                      <a:pt x="2500808" y="1066346"/>
                      <a:pt x="2479853" y="1059678"/>
                      <a:pt x="2488426" y="1077776"/>
                    </a:cubicBezTo>
                    <a:cubicBezTo>
                      <a:pt x="2485568" y="1082538"/>
                      <a:pt x="2481758" y="1084443"/>
                      <a:pt x="2476996" y="1084443"/>
                    </a:cubicBezTo>
                    <a:cubicBezTo>
                      <a:pt x="2437943" y="1050153"/>
                      <a:pt x="2385556" y="1032056"/>
                      <a:pt x="2356028" y="985383"/>
                    </a:cubicBezTo>
                    <a:cubicBezTo>
                      <a:pt x="2346503" y="970143"/>
                      <a:pt x="2333168" y="968238"/>
                      <a:pt x="2317928" y="978716"/>
                    </a:cubicBezTo>
                    <a:cubicBezTo>
                      <a:pt x="2310308" y="984431"/>
                      <a:pt x="2301736" y="994908"/>
                      <a:pt x="2295068" y="993003"/>
                    </a:cubicBezTo>
                    <a:cubicBezTo>
                      <a:pt x="2237918" y="978716"/>
                      <a:pt x="2232203" y="1040628"/>
                      <a:pt x="2196008" y="1057773"/>
                    </a:cubicBezTo>
                    <a:cubicBezTo>
                      <a:pt x="2185531" y="1062536"/>
                      <a:pt x="2183626" y="1075871"/>
                      <a:pt x="2181721" y="1087301"/>
                    </a:cubicBezTo>
                    <a:cubicBezTo>
                      <a:pt x="2172196" y="1130163"/>
                      <a:pt x="2149336" y="1152071"/>
                      <a:pt x="2105521" y="1157786"/>
                    </a:cubicBezTo>
                    <a:cubicBezTo>
                      <a:pt x="2088376" y="1159691"/>
                      <a:pt x="2069326" y="1179693"/>
                      <a:pt x="2053133" y="1155881"/>
                    </a:cubicBezTo>
                    <a:cubicBezTo>
                      <a:pt x="2052181" y="1145403"/>
                      <a:pt x="2048371" y="1137783"/>
                      <a:pt x="2036941" y="1136831"/>
                    </a:cubicBezTo>
                    <a:cubicBezTo>
                      <a:pt x="2026463" y="1135878"/>
                      <a:pt x="2010271" y="1148261"/>
                      <a:pt x="2008366" y="1131116"/>
                    </a:cubicBezTo>
                    <a:cubicBezTo>
                      <a:pt x="2005508" y="1113018"/>
                      <a:pt x="1993126" y="1094921"/>
                      <a:pt x="2001698" y="1074918"/>
                    </a:cubicBezTo>
                    <a:cubicBezTo>
                      <a:pt x="2011223" y="1051106"/>
                      <a:pt x="2015986" y="1027293"/>
                      <a:pt x="2008366" y="1001576"/>
                    </a:cubicBezTo>
                    <a:cubicBezTo>
                      <a:pt x="2002651" y="979668"/>
                      <a:pt x="2021701" y="978716"/>
                      <a:pt x="2035988" y="977763"/>
                    </a:cubicBezTo>
                    <a:cubicBezTo>
                      <a:pt x="2059801" y="974906"/>
                      <a:pt x="2083613" y="981573"/>
                      <a:pt x="2107426" y="983478"/>
                    </a:cubicBezTo>
                    <a:cubicBezTo>
                      <a:pt x="2120761" y="984431"/>
                      <a:pt x="2139811" y="992051"/>
                      <a:pt x="2148383" y="975858"/>
                    </a:cubicBezTo>
                    <a:cubicBezTo>
                      <a:pt x="2157908" y="956808"/>
                      <a:pt x="2162671" y="934901"/>
                      <a:pt x="2150288" y="913946"/>
                    </a:cubicBezTo>
                    <a:cubicBezTo>
                      <a:pt x="2140763" y="897753"/>
                      <a:pt x="2131238" y="882513"/>
                      <a:pt x="2112188" y="876798"/>
                    </a:cubicBezTo>
                    <a:cubicBezTo>
                      <a:pt x="2105521" y="874893"/>
                      <a:pt x="2094091" y="873941"/>
                      <a:pt x="2096948" y="862511"/>
                    </a:cubicBezTo>
                    <a:cubicBezTo>
                      <a:pt x="2098853" y="852033"/>
                      <a:pt x="2109331" y="852033"/>
                      <a:pt x="2118856" y="849176"/>
                    </a:cubicBezTo>
                    <a:cubicBezTo>
                      <a:pt x="2149336" y="838698"/>
                      <a:pt x="2177911" y="830126"/>
                      <a:pt x="2206486" y="810123"/>
                    </a:cubicBezTo>
                    <a:cubicBezTo>
                      <a:pt x="2241728" y="785358"/>
                      <a:pt x="2258873" y="735828"/>
                      <a:pt x="2308403" y="731066"/>
                    </a:cubicBezTo>
                    <a:cubicBezTo>
                      <a:pt x="2322691" y="729161"/>
                      <a:pt x="2323643" y="718683"/>
                      <a:pt x="2321738" y="708206"/>
                    </a:cubicBezTo>
                    <a:cubicBezTo>
                      <a:pt x="2319833" y="698681"/>
                      <a:pt x="2314118" y="689156"/>
                      <a:pt x="2311261" y="679631"/>
                    </a:cubicBezTo>
                    <a:cubicBezTo>
                      <a:pt x="2307451" y="666296"/>
                      <a:pt x="2305546" y="652008"/>
                      <a:pt x="2320786" y="643436"/>
                    </a:cubicBezTo>
                    <a:cubicBezTo>
                      <a:pt x="2326501" y="640578"/>
                      <a:pt x="2334121" y="632958"/>
                      <a:pt x="2338883" y="638673"/>
                    </a:cubicBezTo>
                    <a:cubicBezTo>
                      <a:pt x="2346503" y="649151"/>
                      <a:pt x="2353171" y="662486"/>
                      <a:pt x="2343646" y="675821"/>
                    </a:cubicBezTo>
                    <a:cubicBezTo>
                      <a:pt x="2337931" y="685346"/>
                      <a:pt x="2342693" y="692966"/>
                      <a:pt x="2348408" y="699633"/>
                    </a:cubicBezTo>
                    <a:cubicBezTo>
                      <a:pt x="2356028" y="708206"/>
                      <a:pt x="2364601" y="711063"/>
                      <a:pt x="2376031" y="706301"/>
                    </a:cubicBezTo>
                    <a:cubicBezTo>
                      <a:pt x="2378888" y="705348"/>
                      <a:pt x="2381746" y="704396"/>
                      <a:pt x="2385556" y="704396"/>
                    </a:cubicBezTo>
                    <a:cubicBezTo>
                      <a:pt x="2409368" y="712968"/>
                      <a:pt x="2432228" y="712016"/>
                      <a:pt x="2454136" y="698681"/>
                    </a:cubicBezTo>
                    <a:cubicBezTo>
                      <a:pt x="2460803" y="694871"/>
                      <a:pt x="2469376" y="692966"/>
                      <a:pt x="2476996" y="692013"/>
                    </a:cubicBezTo>
                    <a:cubicBezTo>
                      <a:pt x="2517001" y="689156"/>
                      <a:pt x="2517001" y="689156"/>
                      <a:pt x="2517953" y="648198"/>
                    </a:cubicBezTo>
                    <a:cubicBezTo>
                      <a:pt x="2525573" y="626291"/>
                      <a:pt x="2540813" y="618671"/>
                      <a:pt x="2563673" y="626291"/>
                    </a:cubicBezTo>
                    <a:cubicBezTo>
                      <a:pt x="2558911" y="610098"/>
                      <a:pt x="2545576" y="599621"/>
                      <a:pt x="2554148" y="585333"/>
                    </a:cubicBezTo>
                    <a:lnTo>
                      <a:pt x="2572928" y="573708"/>
                    </a:lnTo>
                    <a:lnTo>
                      <a:pt x="2586098" y="571735"/>
                    </a:lnTo>
                    <a:lnTo>
                      <a:pt x="2586726" y="571671"/>
                    </a:lnTo>
                    <a:cubicBezTo>
                      <a:pt x="2599630" y="572653"/>
                      <a:pt x="2613203" y="578189"/>
                      <a:pt x="2624633" y="568188"/>
                    </a:cubicBezTo>
                    <a:cubicBezTo>
                      <a:pt x="2626538" y="566283"/>
                      <a:pt x="2628443" y="565331"/>
                      <a:pt x="2630348" y="563426"/>
                    </a:cubicBezTo>
                    <a:cubicBezTo>
                      <a:pt x="2634158" y="561521"/>
                      <a:pt x="2634158" y="568188"/>
                      <a:pt x="2633206" y="563426"/>
                    </a:cubicBezTo>
                    <a:cubicBezTo>
                      <a:pt x="2632253" y="557711"/>
                      <a:pt x="2629396" y="564378"/>
                      <a:pt x="2626538" y="563426"/>
                    </a:cubicBezTo>
                    <a:cubicBezTo>
                      <a:pt x="2615584" y="567236"/>
                      <a:pt x="2604392" y="569141"/>
                      <a:pt x="2593082" y="570689"/>
                    </a:cubicBezTo>
                    <a:lnTo>
                      <a:pt x="2586098" y="571735"/>
                    </a:lnTo>
                    <a:lnTo>
                      <a:pt x="2574151" y="572951"/>
                    </a:lnTo>
                    <a:lnTo>
                      <a:pt x="2572928" y="573708"/>
                    </a:lnTo>
                    <a:lnTo>
                      <a:pt x="2558911" y="575808"/>
                    </a:lnTo>
                    <a:cubicBezTo>
                      <a:pt x="2533193" y="580571"/>
                      <a:pt x="2516048" y="563426"/>
                      <a:pt x="2506523" y="541518"/>
                    </a:cubicBezTo>
                    <a:cubicBezTo>
                      <a:pt x="2496998" y="519611"/>
                      <a:pt x="2487473" y="498656"/>
                      <a:pt x="2512238" y="480558"/>
                    </a:cubicBezTo>
                    <a:cubicBezTo>
                      <a:pt x="2520811" y="474843"/>
                      <a:pt x="2527478" y="467223"/>
                      <a:pt x="2533193" y="458651"/>
                    </a:cubicBezTo>
                    <a:cubicBezTo>
                      <a:pt x="2537003" y="452936"/>
                      <a:pt x="2541766" y="446268"/>
                      <a:pt x="2534146" y="440553"/>
                    </a:cubicBezTo>
                    <a:cubicBezTo>
                      <a:pt x="2526526" y="434838"/>
                      <a:pt x="2515096" y="437696"/>
                      <a:pt x="2513191" y="445316"/>
                    </a:cubicBezTo>
                    <a:cubicBezTo>
                      <a:pt x="2506523" y="474843"/>
                      <a:pt x="2482711" y="489131"/>
                      <a:pt x="2464613" y="509133"/>
                    </a:cubicBezTo>
                    <a:cubicBezTo>
                      <a:pt x="2452231" y="523421"/>
                      <a:pt x="2455088" y="538661"/>
                      <a:pt x="2467471" y="551996"/>
                    </a:cubicBezTo>
                    <a:cubicBezTo>
                      <a:pt x="2481758" y="567236"/>
                      <a:pt x="2481758" y="582476"/>
                      <a:pt x="2468423" y="597716"/>
                    </a:cubicBezTo>
                    <a:cubicBezTo>
                      <a:pt x="2457946" y="610098"/>
                      <a:pt x="2455088" y="623433"/>
                      <a:pt x="2453183" y="638673"/>
                    </a:cubicBezTo>
                    <a:cubicBezTo>
                      <a:pt x="2451278" y="657723"/>
                      <a:pt x="2442706" y="671058"/>
                      <a:pt x="2423656" y="676773"/>
                    </a:cubicBezTo>
                    <a:cubicBezTo>
                      <a:pt x="2413178" y="682488"/>
                      <a:pt x="2402701" y="690108"/>
                      <a:pt x="2389366" y="683441"/>
                    </a:cubicBezTo>
                    <a:cubicBezTo>
                      <a:pt x="2381746" y="676773"/>
                      <a:pt x="2376983" y="670106"/>
                      <a:pt x="2383651" y="659628"/>
                    </a:cubicBezTo>
                    <a:cubicBezTo>
                      <a:pt x="2377936" y="649151"/>
                      <a:pt x="2372221" y="638673"/>
                      <a:pt x="2367458" y="627243"/>
                    </a:cubicBezTo>
                    <a:cubicBezTo>
                      <a:pt x="2348408" y="585333"/>
                      <a:pt x="2348408" y="584381"/>
                      <a:pt x="2308403" y="612003"/>
                    </a:cubicBezTo>
                    <a:cubicBezTo>
                      <a:pt x="2273161" y="616766"/>
                      <a:pt x="2265541" y="608193"/>
                      <a:pt x="2270303" y="571046"/>
                    </a:cubicBezTo>
                    <a:cubicBezTo>
                      <a:pt x="2271256" y="560568"/>
                      <a:pt x="2287448" y="545328"/>
                      <a:pt x="2260778" y="543423"/>
                    </a:cubicBezTo>
                    <a:cubicBezTo>
                      <a:pt x="2255063" y="542471"/>
                      <a:pt x="2255063" y="530088"/>
                      <a:pt x="2259826" y="522468"/>
                    </a:cubicBezTo>
                    <a:cubicBezTo>
                      <a:pt x="2313166" y="486273"/>
                      <a:pt x="2361743" y="445316"/>
                      <a:pt x="2390318" y="385308"/>
                    </a:cubicBezTo>
                    <a:cubicBezTo>
                      <a:pt x="2396986" y="372926"/>
                      <a:pt x="2403653" y="362448"/>
                      <a:pt x="2416988" y="357686"/>
                    </a:cubicBezTo>
                    <a:cubicBezTo>
                      <a:pt x="2416988" y="355781"/>
                      <a:pt x="2416988" y="353876"/>
                      <a:pt x="2417941" y="351971"/>
                    </a:cubicBezTo>
                    <a:cubicBezTo>
                      <a:pt x="2419846" y="352923"/>
                      <a:pt x="2423656" y="354828"/>
                      <a:pt x="2424608" y="353876"/>
                    </a:cubicBezTo>
                    <a:cubicBezTo>
                      <a:pt x="2434371" y="344351"/>
                      <a:pt x="2443539" y="338934"/>
                      <a:pt x="2452245" y="336582"/>
                    </a:cubicBezTo>
                    <a:cubicBezTo>
                      <a:pt x="2458775" y="334818"/>
                      <a:pt x="2465045" y="334779"/>
                      <a:pt x="2471113" y="336025"/>
                    </a:cubicBezTo>
                    <a:close/>
                    <a:moveTo>
                      <a:pt x="761544" y="194808"/>
                    </a:moveTo>
                    <a:cubicBezTo>
                      <a:pt x="773926" y="196713"/>
                      <a:pt x="774879" y="206238"/>
                      <a:pt x="773926" y="216716"/>
                    </a:cubicBezTo>
                    <a:cubicBezTo>
                      <a:pt x="755829" y="237671"/>
                      <a:pt x="760591" y="257673"/>
                      <a:pt x="773926" y="278628"/>
                    </a:cubicBezTo>
                    <a:cubicBezTo>
                      <a:pt x="748209" y="302441"/>
                      <a:pt x="720586" y="315776"/>
                      <a:pt x="687249" y="293868"/>
                    </a:cubicBezTo>
                    <a:cubicBezTo>
                      <a:pt x="682486" y="291011"/>
                      <a:pt x="675819" y="292916"/>
                      <a:pt x="671056" y="292916"/>
                    </a:cubicBezTo>
                    <a:cubicBezTo>
                      <a:pt x="660579" y="294821"/>
                      <a:pt x="650101" y="296726"/>
                      <a:pt x="640576" y="298631"/>
                    </a:cubicBezTo>
                    <a:cubicBezTo>
                      <a:pt x="627241" y="300536"/>
                      <a:pt x="613906" y="302441"/>
                      <a:pt x="603429" y="291011"/>
                    </a:cubicBezTo>
                    <a:cubicBezTo>
                      <a:pt x="636766" y="258626"/>
                      <a:pt x="678676" y="239576"/>
                      <a:pt x="715824" y="211953"/>
                    </a:cubicBezTo>
                    <a:cubicBezTo>
                      <a:pt x="719634" y="209096"/>
                      <a:pt x="724396" y="211953"/>
                      <a:pt x="727254" y="215763"/>
                    </a:cubicBezTo>
                    <a:cubicBezTo>
                      <a:pt x="746304" y="220526"/>
                      <a:pt x="741541" y="187188"/>
                      <a:pt x="761544" y="194808"/>
                    </a:cubicBezTo>
                    <a:close/>
                    <a:moveTo>
                      <a:pt x="873343" y="184331"/>
                    </a:moveTo>
                    <a:cubicBezTo>
                      <a:pt x="879653" y="185283"/>
                      <a:pt x="886320" y="188617"/>
                      <a:pt x="891083" y="191951"/>
                    </a:cubicBezTo>
                    <a:cubicBezTo>
                      <a:pt x="904418" y="200523"/>
                      <a:pt x="892988" y="209096"/>
                      <a:pt x="888226" y="217668"/>
                    </a:cubicBezTo>
                    <a:lnTo>
                      <a:pt x="879241" y="234820"/>
                    </a:lnTo>
                    <a:lnTo>
                      <a:pt x="895370" y="235036"/>
                    </a:lnTo>
                    <a:cubicBezTo>
                      <a:pt x="907514" y="238206"/>
                      <a:pt x="906800" y="249815"/>
                      <a:pt x="899656" y="266246"/>
                    </a:cubicBezTo>
                    <a:cubicBezTo>
                      <a:pt x="894893" y="277676"/>
                      <a:pt x="884416" y="289106"/>
                      <a:pt x="892988" y="303393"/>
                    </a:cubicBezTo>
                    <a:cubicBezTo>
                      <a:pt x="897751" y="310061"/>
                      <a:pt x="901561" y="309108"/>
                      <a:pt x="905371" y="303393"/>
                    </a:cubicBezTo>
                    <a:cubicBezTo>
                      <a:pt x="923468" y="307203"/>
                      <a:pt x="923468" y="307203"/>
                      <a:pt x="915848" y="337683"/>
                    </a:cubicBezTo>
                    <a:cubicBezTo>
                      <a:pt x="926326" y="330063"/>
                      <a:pt x="936803" y="329111"/>
                      <a:pt x="946328" y="324348"/>
                    </a:cubicBezTo>
                    <a:lnTo>
                      <a:pt x="973409" y="303804"/>
                    </a:lnTo>
                    <a:lnTo>
                      <a:pt x="975260" y="292796"/>
                    </a:lnTo>
                    <a:cubicBezTo>
                      <a:pt x="974903" y="288629"/>
                      <a:pt x="972522" y="284819"/>
                      <a:pt x="965378" y="281485"/>
                    </a:cubicBezTo>
                    <a:cubicBezTo>
                      <a:pt x="944423" y="270055"/>
                      <a:pt x="942518" y="249100"/>
                      <a:pt x="962521" y="233860"/>
                    </a:cubicBezTo>
                    <a:cubicBezTo>
                      <a:pt x="977761" y="221478"/>
                      <a:pt x="993953" y="208143"/>
                      <a:pt x="1013956" y="203380"/>
                    </a:cubicBezTo>
                    <a:cubicBezTo>
                      <a:pt x="1018718" y="201475"/>
                      <a:pt x="1023481" y="200046"/>
                      <a:pt x="1028243" y="200165"/>
                    </a:cubicBezTo>
                    <a:cubicBezTo>
                      <a:pt x="1033006" y="200284"/>
                      <a:pt x="1037768" y="201951"/>
                      <a:pt x="1042531" y="206238"/>
                    </a:cubicBezTo>
                    <a:cubicBezTo>
                      <a:pt x="1037768" y="220525"/>
                      <a:pt x="1018718" y="221478"/>
                      <a:pt x="1016813" y="234813"/>
                    </a:cubicBezTo>
                    <a:cubicBezTo>
                      <a:pt x="1029196" y="212905"/>
                      <a:pt x="1052056" y="208143"/>
                      <a:pt x="1075868" y="204333"/>
                    </a:cubicBezTo>
                    <a:cubicBezTo>
                      <a:pt x="1082536" y="204333"/>
                      <a:pt x="1089203" y="204333"/>
                      <a:pt x="1095871" y="204333"/>
                    </a:cubicBezTo>
                    <a:cubicBezTo>
                      <a:pt x="1106348" y="211953"/>
                      <a:pt x="1099681" y="223383"/>
                      <a:pt x="1099681" y="232908"/>
                    </a:cubicBezTo>
                    <a:cubicBezTo>
                      <a:pt x="1112063" y="235765"/>
                      <a:pt x="1123493" y="229098"/>
                      <a:pt x="1133971" y="231003"/>
                    </a:cubicBezTo>
                    <a:cubicBezTo>
                      <a:pt x="1140638" y="231003"/>
                      <a:pt x="1146353" y="233860"/>
                      <a:pt x="1151116" y="238623"/>
                    </a:cubicBezTo>
                    <a:cubicBezTo>
                      <a:pt x="1162546" y="262435"/>
                      <a:pt x="1192073" y="265293"/>
                      <a:pt x="1205408" y="287200"/>
                    </a:cubicBezTo>
                    <a:cubicBezTo>
                      <a:pt x="1219696" y="305298"/>
                      <a:pt x="1210171" y="320538"/>
                      <a:pt x="1198741" y="334825"/>
                    </a:cubicBezTo>
                    <a:cubicBezTo>
                      <a:pt x="1205408" y="359590"/>
                      <a:pt x="1234936" y="358638"/>
                      <a:pt x="1248271" y="377688"/>
                    </a:cubicBezTo>
                    <a:cubicBezTo>
                      <a:pt x="1257796" y="391023"/>
                      <a:pt x="1257796" y="393880"/>
                      <a:pt x="1246366" y="402453"/>
                    </a:cubicBezTo>
                    <a:cubicBezTo>
                      <a:pt x="1226363" y="415788"/>
                      <a:pt x="1207313" y="445315"/>
                      <a:pt x="1187311" y="402453"/>
                    </a:cubicBezTo>
                    <a:cubicBezTo>
                      <a:pt x="1184453" y="396738"/>
                      <a:pt x="1176833" y="390070"/>
                      <a:pt x="1171118" y="396738"/>
                    </a:cubicBezTo>
                    <a:cubicBezTo>
                      <a:pt x="1161593" y="407215"/>
                      <a:pt x="1163498" y="418645"/>
                      <a:pt x="1171118" y="431028"/>
                    </a:cubicBezTo>
                    <a:cubicBezTo>
                      <a:pt x="1186358" y="457698"/>
                      <a:pt x="1180643" y="471033"/>
                      <a:pt x="1151116" y="479605"/>
                    </a:cubicBezTo>
                    <a:cubicBezTo>
                      <a:pt x="1147306" y="475795"/>
                      <a:pt x="1141591" y="474843"/>
                      <a:pt x="1136828" y="476748"/>
                    </a:cubicBezTo>
                    <a:cubicBezTo>
                      <a:pt x="1132066" y="478653"/>
                      <a:pt x="1134923" y="483415"/>
                      <a:pt x="1136828" y="487225"/>
                    </a:cubicBezTo>
                    <a:cubicBezTo>
                      <a:pt x="1135876" y="500560"/>
                      <a:pt x="1128256" y="503418"/>
                      <a:pt x="1118731" y="497703"/>
                    </a:cubicBezTo>
                    <a:cubicBezTo>
                      <a:pt x="1098728" y="487225"/>
                      <a:pt x="1074916" y="482463"/>
                      <a:pt x="1066343" y="455793"/>
                    </a:cubicBezTo>
                    <a:cubicBezTo>
                      <a:pt x="1058723" y="432933"/>
                      <a:pt x="1039673" y="427218"/>
                      <a:pt x="1016813" y="433885"/>
                    </a:cubicBezTo>
                    <a:cubicBezTo>
                      <a:pt x="1008241" y="436743"/>
                      <a:pt x="999668" y="438648"/>
                      <a:pt x="996811" y="428170"/>
                    </a:cubicBezTo>
                    <a:cubicBezTo>
                      <a:pt x="993001" y="415788"/>
                      <a:pt x="1007288" y="411025"/>
                      <a:pt x="1013003" y="411978"/>
                    </a:cubicBezTo>
                    <a:cubicBezTo>
                      <a:pt x="1055866" y="420550"/>
                      <a:pt x="1078726" y="386260"/>
                      <a:pt x="1109206" y="369115"/>
                    </a:cubicBezTo>
                    <a:cubicBezTo>
                      <a:pt x="1117778" y="343398"/>
                      <a:pt x="1089203" y="330063"/>
                      <a:pt x="1089203" y="307203"/>
                    </a:cubicBezTo>
                    <a:cubicBezTo>
                      <a:pt x="1085393" y="301488"/>
                      <a:pt x="1081583" y="296725"/>
                      <a:pt x="1077773" y="291010"/>
                    </a:cubicBezTo>
                    <a:cubicBezTo>
                      <a:pt x="1057771" y="307203"/>
                      <a:pt x="1036816" y="290058"/>
                      <a:pt x="1016813" y="292915"/>
                    </a:cubicBezTo>
                    <a:cubicBezTo>
                      <a:pt x="1012050" y="293391"/>
                      <a:pt x="1008717" y="294106"/>
                      <a:pt x="1007169" y="296011"/>
                    </a:cubicBezTo>
                    <a:lnTo>
                      <a:pt x="1007866" y="302667"/>
                    </a:lnTo>
                    <a:lnTo>
                      <a:pt x="1009193" y="303393"/>
                    </a:lnTo>
                    <a:cubicBezTo>
                      <a:pt x="1013003" y="324348"/>
                      <a:pt x="986333" y="363401"/>
                      <a:pt x="962521" y="370068"/>
                    </a:cubicBezTo>
                    <a:cubicBezTo>
                      <a:pt x="943471" y="375783"/>
                      <a:pt x="924421" y="377688"/>
                      <a:pt x="905371" y="371973"/>
                    </a:cubicBezTo>
                    <a:cubicBezTo>
                      <a:pt x="896798" y="389118"/>
                      <a:pt x="879653" y="396738"/>
                      <a:pt x="868223" y="410073"/>
                    </a:cubicBezTo>
                    <a:cubicBezTo>
                      <a:pt x="859651" y="419598"/>
                      <a:pt x="849173" y="424361"/>
                      <a:pt x="836791" y="426266"/>
                    </a:cubicBezTo>
                    <a:cubicBezTo>
                      <a:pt x="830123" y="425313"/>
                      <a:pt x="820598" y="421503"/>
                      <a:pt x="816788" y="424361"/>
                    </a:cubicBezTo>
                    <a:cubicBezTo>
                      <a:pt x="772973" y="455793"/>
                      <a:pt x="714871" y="464366"/>
                      <a:pt x="677723" y="507228"/>
                    </a:cubicBezTo>
                    <a:cubicBezTo>
                      <a:pt x="667246" y="519611"/>
                      <a:pt x="646291" y="531993"/>
                      <a:pt x="668198" y="553901"/>
                    </a:cubicBezTo>
                    <a:cubicBezTo>
                      <a:pt x="672961" y="558663"/>
                      <a:pt x="665341" y="574856"/>
                      <a:pt x="662483" y="586286"/>
                    </a:cubicBezTo>
                    <a:cubicBezTo>
                      <a:pt x="685343" y="585333"/>
                      <a:pt x="702488" y="596763"/>
                      <a:pt x="716776" y="612956"/>
                    </a:cubicBezTo>
                    <a:cubicBezTo>
                      <a:pt x="731063" y="630101"/>
                      <a:pt x="747256" y="644388"/>
                      <a:pt x="771068" y="645341"/>
                    </a:cubicBezTo>
                    <a:cubicBezTo>
                      <a:pt x="789166" y="646293"/>
                      <a:pt x="788213" y="653913"/>
                      <a:pt x="782498" y="667248"/>
                    </a:cubicBezTo>
                    <a:cubicBezTo>
                      <a:pt x="774878" y="685346"/>
                      <a:pt x="766306" y="702491"/>
                      <a:pt x="772973" y="726303"/>
                    </a:cubicBezTo>
                    <a:cubicBezTo>
                      <a:pt x="779641" y="752973"/>
                      <a:pt x="789166" y="747258"/>
                      <a:pt x="805358" y="736781"/>
                    </a:cubicBezTo>
                    <a:cubicBezTo>
                      <a:pt x="823456" y="725351"/>
                      <a:pt x="826313" y="706301"/>
                      <a:pt x="828218" y="689156"/>
                    </a:cubicBezTo>
                    <a:cubicBezTo>
                      <a:pt x="831076" y="669153"/>
                      <a:pt x="841553" y="660581"/>
                      <a:pt x="858698" y="652961"/>
                    </a:cubicBezTo>
                    <a:cubicBezTo>
                      <a:pt x="901561" y="638673"/>
                      <a:pt x="911086" y="619623"/>
                      <a:pt x="901561" y="573903"/>
                    </a:cubicBezTo>
                    <a:cubicBezTo>
                      <a:pt x="900608" y="569141"/>
                      <a:pt x="899656" y="563426"/>
                      <a:pt x="904418" y="561521"/>
                    </a:cubicBezTo>
                    <a:cubicBezTo>
                      <a:pt x="937756" y="550091"/>
                      <a:pt x="937756" y="514848"/>
                      <a:pt x="953948" y="491988"/>
                    </a:cubicBezTo>
                    <a:cubicBezTo>
                      <a:pt x="957758" y="486273"/>
                      <a:pt x="961568" y="480558"/>
                      <a:pt x="968236" y="478653"/>
                    </a:cubicBezTo>
                    <a:cubicBezTo>
                      <a:pt x="991096" y="471986"/>
                      <a:pt x="1037768" y="491036"/>
                      <a:pt x="1049198" y="512943"/>
                    </a:cubicBezTo>
                    <a:cubicBezTo>
                      <a:pt x="1061581" y="517706"/>
                      <a:pt x="1074916" y="522468"/>
                      <a:pt x="1063486" y="539613"/>
                    </a:cubicBezTo>
                    <a:cubicBezTo>
                      <a:pt x="1048246" y="555806"/>
                      <a:pt x="1052056" y="572951"/>
                      <a:pt x="1067296" y="583428"/>
                    </a:cubicBezTo>
                    <a:cubicBezTo>
                      <a:pt x="1084441" y="593906"/>
                      <a:pt x="1099681" y="578666"/>
                      <a:pt x="1112063" y="568188"/>
                    </a:cubicBezTo>
                    <a:cubicBezTo>
                      <a:pt x="1139686" y="545328"/>
                      <a:pt x="1138733" y="544376"/>
                      <a:pt x="1146353" y="580571"/>
                    </a:cubicBezTo>
                    <a:cubicBezTo>
                      <a:pt x="1149211" y="592953"/>
                      <a:pt x="1154926" y="606288"/>
                      <a:pt x="1151116" y="616766"/>
                    </a:cubicBezTo>
                    <a:cubicBezTo>
                      <a:pt x="1138733" y="656771"/>
                      <a:pt x="1163498" y="672011"/>
                      <a:pt x="1193026" y="684393"/>
                    </a:cubicBezTo>
                    <a:cubicBezTo>
                      <a:pt x="1193026" y="693918"/>
                      <a:pt x="1188501" y="696537"/>
                      <a:pt x="1182905" y="697847"/>
                    </a:cubicBezTo>
                    <a:lnTo>
                      <a:pt x="1179024" y="699159"/>
                    </a:lnTo>
                    <a:lnTo>
                      <a:pt x="1177845" y="699023"/>
                    </a:lnTo>
                    <a:cubicBezTo>
                      <a:pt x="1174214" y="699455"/>
                      <a:pt x="1170404" y="700824"/>
                      <a:pt x="1166356" y="703443"/>
                    </a:cubicBezTo>
                    <a:lnTo>
                      <a:pt x="1179024" y="699159"/>
                    </a:lnTo>
                    <a:lnTo>
                      <a:pt x="1188263" y="700229"/>
                    </a:lnTo>
                    <a:cubicBezTo>
                      <a:pt x="1194931" y="702491"/>
                      <a:pt x="1201122" y="707253"/>
                      <a:pt x="1207313" y="712016"/>
                    </a:cubicBezTo>
                    <a:cubicBezTo>
                      <a:pt x="1210647" y="727732"/>
                      <a:pt x="1209694" y="741781"/>
                      <a:pt x="1205051" y="754402"/>
                    </a:cubicBezTo>
                    <a:lnTo>
                      <a:pt x="1180854" y="787924"/>
                    </a:lnTo>
                    <a:lnTo>
                      <a:pt x="1187073" y="807504"/>
                    </a:lnTo>
                    <a:cubicBezTo>
                      <a:pt x="1190883" y="812504"/>
                      <a:pt x="1196836" y="815362"/>
                      <a:pt x="1206361" y="814886"/>
                    </a:cubicBezTo>
                    <a:cubicBezTo>
                      <a:pt x="1214934" y="814886"/>
                      <a:pt x="1223506" y="816791"/>
                      <a:pt x="1213981" y="828221"/>
                    </a:cubicBezTo>
                    <a:cubicBezTo>
                      <a:pt x="1208266" y="850128"/>
                      <a:pt x="1205409" y="874893"/>
                      <a:pt x="1172071" y="862511"/>
                    </a:cubicBezTo>
                    <a:cubicBezTo>
                      <a:pt x="1153021" y="859653"/>
                      <a:pt x="1123494" y="872036"/>
                      <a:pt x="1115874" y="854891"/>
                    </a:cubicBezTo>
                    <a:cubicBezTo>
                      <a:pt x="1109206" y="839651"/>
                      <a:pt x="1133971" y="821553"/>
                      <a:pt x="1148259" y="807266"/>
                    </a:cubicBezTo>
                    <a:cubicBezTo>
                      <a:pt x="1157784" y="799646"/>
                      <a:pt x="1159689" y="785358"/>
                      <a:pt x="1173024" y="780596"/>
                    </a:cubicBezTo>
                    <a:lnTo>
                      <a:pt x="1173125" y="780684"/>
                    </a:lnTo>
                    <a:lnTo>
                      <a:pt x="1174333" y="770475"/>
                    </a:lnTo>
                    <a:cubicBezTo>
                      <a:pt x="1173023" y="767975"/>
                      <a:pt x="1169689" y="766784"/>
                      <a:pt x="1163498" y="767261"/>
                    </a:cubicBezTo>
                    <a:cubicBezTo>
                      <a:pt x="1147306" y="769166"/>
                      <a:pt x="1137781" y="780596"/>
                      <a:pt x="1124446" y="787263"/>
                    </a:cubicBezTo>
                    <a:cubicBezTo>
                      <a:pt x="1097776" y="793931"/>
                      <a:pt x="1070153" y="791073"/>
                      <a:pt x="1043483" y="789168"/>
                    </a:cubicBezTo>
                    <a:cubicBezTo>
                      <a:pt x="1026338" y="788216"/>
                      <a:pt x="1010146" y="786311"/>
                      <a:pt x="993953" y="794883"/>
                    </a:cubicBezTo>
                    <a:cubicBezTo>
                      <a:pt x="987286" y="810123"/>
                      <a:pt x="971093" y="808218"/>
                      <a:pt x="959663" y="814886"/>
                    </a:cubicBezTo>
                    <a:cubicBezTo>
                      <a:pt x="951091" y="825363"/>
                      <a:pt x="939661" y="831078"/>
                      <a:pt x="929183" y="839651"/>
                    </a:cubicBezTo>
                    <a:lnTo>
                      <a:pt x="925100" y="843462"/>
                    </a:lnTo>
                    <a:lnTo>
                      <a:pt x="915848" y="851081"/>
                    </a:lnTo>
                    <a:cubicBezTo>
                      <a:pt x="915848" y="851081"/>
                      <a:pt x="912991" y="851081"/>
                      <a:pt x="912991" y="851081"/>
                    </a:cubicBezTo>
                    <a:cubicBezTo>
                      <a:pt x="912991" y="851081"/>
                      <a:pt x="914896" y="852986"/>
                      <a:pt x="914896" y="852986"/>
                    </a:cubicBezTo>
                    <a:lnTo>
                      <a:pt x="925100" y="843462"/>
                    </a:lnTo>
                    <a:lnTo>
                      <a:pt x="932041" y="837746"/>
                    </a:lnTo>
                    <a:cubicBezTo>
                      <a:pt x="942518" y="824411"/>
                      <a:pt x="959663" y="826316"/>
                      <a:pt x="972998" y="820601"/>
                    </a:cubicBezTo>
                    <a:cubicBezTo>
                      <a:pt x="979666" y="818696"/>
                      <a:pt x="986333" y="814886"/>
                      <a:pt x="992048" y="814886"/>
                    </a:cubicBezTo>
                    <a:cubicBezTo>
                      <a:pt x="1003478" y="813933"/>
                      <a:pt x="1017766" y="809171"/>
                      <a:pt x="1023481" y="819648"/>
                    </a:cubicBezTo>
                    <a:cubicBezTo>
                      <a:pt x="1032053" y="834888"/>
                      <a:pt x="1013003" y="835841"/>
                      <a:pt x="1005383" y="842508"/>
                    </a:cubicBezTo>
                    <a:cubicBezTo>
                      <a:pt x="1003478" y="844413"/>
                      <a:pt x="1005383" y="851081"/>
                      <a:pt x="1006336" y="854891"/>
                    </a:cubicBezTo>
                    <a:cubicBezTo>
                      <a:pt x="997763" y="866321"/>
                      <a:pt x="1011098" y="877751"/>
                      <a:pt x="1005383" y="889181"/>
                    </a:cubicBezTo>
                    <a:cubicBezTo>
                      <a:pt x="1001573" y="899658"/>
                      <a:pt x="992048" y="903468"/>
                      <a:pt x="984428" y="910136"/>
                    </a:cubicBezTo>
                    <a:cubicBezTo>
                      <a:pt x="974903" y="918708"/>
                      <a:pt x="961568" y="909183"/>
                      <a:pt x="952043" y="916803"/>
                    </a:cubicBezTo>
                    <a:cubicBezTo>
                      <a:pt x="937756" y="931091"/>
                      <a:pt x="916801" y="932043"/>
                      <a:pt x="899656" y="938711"/>
                    </a:cubicBezTo>
                    <a:cubicBezTo>
                      <a:pt x="876796" y="947283"/>
                      <a:pt x="858698" y="959666"/>
                      <a:pt x="855841" y="985383"/>
                    </a:cubicBezTo>
                    <a:cubicBezTo>
                      <a:pt x="853936" y="1001576"/>
                      <a:pt x="839648" y="1003481"/>
                      <a:pt x="831076" y="1003481"/>
                    </a:cubicBezTo>
                    <a:cubicBezTo>
                      <a:pt x="779641" y="1006338"/>
                      <a:pt x="763448" y="1048248"/>
                      <a:pt x="738683" y="1081586"/>
                    </a:cubicBezTo>
                    <a:cubicBezTo>
                      <a:pt x="708203" y="1076823"/>
                      <a:pt x="712013" y="1097778"/>
                      <a:pt x="711061" y="1115876"/>
                    </a:cubicBezTo>
                    <a:cubicBezTo>
                      <a:pt x="707251" y="1144451"/>
                      <a:pt x="692011" y="1163501"/>
                      <a:pt x="666293" y="1175883"/>
                    </a:cubicBezTo>
                    <a:cubicBezTo>
                      <a:pt x="636766" y="1191123"/>
                      <a:pt x="610096" y="1209221"/>
                      <a:pt x="585331" y="1230176"/>
                    </a:cubicBezTo>
                    <a:cubicBezTo>
                      <a:pt x="565328" y="1247320"/>
                      <a:pt x="557708" y="1270181"/>
                      <a:pt x="559613" y="1297803"/>
                    </a:cubicBezTo>
                    <a:cubicBezTo>
                      <a:pt x="561518" y="1327331"/>
                      <a:pt x="564376" y="1356858"/>
                      <a:pt x="557708" y="1386386"/>
                    </a:cubicBezTo>
                    <a:cubicBezTo>
                      <a:pt x="555803" y="1394958"/>
                      <a:pt x="551993" y="1406388"/>
                      <a:pt x="542468" y="1407341"/>
                    </a:cubicBezTo>
                    <a:cubicBezTo>
                      <a:pt x="530086" y="1409246"/>
                      <a:pt x="531038" y="1394958"/>
                      <a:pt x="528181" y="1387338"/>
                    </a:cubicBezTo>
                    <a:cubicBezTo>
                      <a:pt x="522466" y="1365431"/>
                      <a:pt x="516751" y="1344476"/>
                      <a:pt x="519608" y="1320663"/>
                    </a:cubicBezTo>
                    <a:cubicBezTo>
                      <a:pt x="521513" y="1300661"/>
                      <a:pt x="522466" y="1280658"/>
                      <a:pt x="488176" y="1283516"/>
                    </a:cubicBezTo>
                    <a:cubicBezTo>
                      <a:pt x="470078" y="1285421"/>
                      <a:pt x="452933" y="1262561"/>
                      <a:pt x="429121" y="1267323"/>
                    </a:cubicBezTo>
                    <a:cubicBezTo>
                      <a:pt x="422453" y="1268276"/>
                      <a:pt x="411023" y="1265418"/>
                      <a:pt x="409118" y="1268276"/>
                    </a:cubicBezTo>
                    <a:cubicBezTo>
                      <a:pt x="391973" y="1307328"/>
                      <a:pt x="364351" y="1288278"/>
                      <a:pt x="336728" y="1284468"/>
                    </a:cubicBezTo>
                    <a:cubicBezTo>
                      <a:pt x="279578" y="1275896"/>
                      <a:pt x="228143" y="1315901"/>
                      <a:pt x="215761" y="1373051"/>
                    </a:cubicBezTo>
                    <a:cubicBezTo>
                      <a:pt x="210998" y="1396863"/>
                      <a:pt x="193853" y="1415913"/>
                      <a:pt x="189091" y="1441631"/>
                    </a:cubicBezTo>
                    <a:cubicBezTo>
                      <a:pt x="182423" y="1476873"/>
                      <a:pt x="183376" y="1511163"/>
                      <a:pt x="196711" y="1544501"/>
                    </a:cubicBezTo>
                    <a:cubicBezTo>
                      <a:pt x="204331" y="1564503"/>
                      <a:pt x="219571" y="1574028"/>
                      <a:pt x="244336" y="1573076"/>
                    </a:cubicBezTo>
                    <a:cubicBezTo>
                      <a:pt x="284341" y="1571171"/>
                      <a:pt x="310058" y="1555931"/>
                      <a:pt x="320536" y="1514973"/>
                    </a:cubicBezTo>
                    <a:cubicBezTo>
                      <a:pt x="324346" y="1500686"/>
                      <a:pt x="374828" y="1487351"/>
                      <a:pt x="387211" y="1494971"/>
                    </a:cubicBezTo>
                    <a:cubicBezTo>
                      <a:pt x="396736" y="1500686"/>
                      <a:pt x="392926" y="1507353"/>
                      <a:pt x="389116" y="1515926"/>
                    </a:cubicBezTo>
                    <a:cubicBezTo>
                      <a:pt x="372923" y="1552121"/>
                      <a:pt x="358636" y="1589268"/>
                      <a:pt x="340538" y="1624511"/>
                    </a:cubicBezTo>
                    <a:cubicBezTo>
                      <a:pt x="329108" y="1646418"/>
                      <a:pt x="340538" y="1644513"/>
                      <a:pt x="354826" y="1644513"/>
                    </a:cubicBezTo>
                    <a:cubicBezTo>
                      <a:pt x="372923" y="1644513"/>
                      <a:pt x="391973" y="1642608"/>
                      <a:pt x="410071" y="1645466"/>
                    </a:cubicBezTo>
                    <a:cubicBezTo>
                      <a:pt x="432931" y="1649276"/>
                      <a:pt x="449123" y="1658801"/>
                      <a:pt x="439598" y="1687376"/>
                    </a:cubicBezTo>
                    <a:cubicBezTo>
                      <a:pt x="433883" y="1705473"/>
                      <a:pt x="432931" y="1725476"/>
                      <a:pt x="426263" y="1743573"/>
                    </a:cubicBezTo>
                    <a:cubicBezTo>
                      <a:pt x="414833" y="1774053"/>
                      <a:pt x="432931" y="1793103"/>
                      <a:pt x="450076" y="1813106"/>
                    </a:cubicBezTo>
                    <a:cubicBezTo>
                      <a:pt x="466268" y="1832156"/>
                      <a:pt x="483413" y="1819773"/>
                      <a:pt x="499606" y="1812153"/>
                    </a:cubicBezTo>
                    <a:cubicBezTo>
                      <a:pt x="512941" y="1806438"/>
                      <a:pt x="528181" y="1806438"/>
                      <a:pt x="536753" y="1818821"/>
                    </a:cubicBezTo>
                    <a:cubicBezTo>
                      <a:pt x="554851" y="1843586"/>
                      <a:pt x="571996" y="1829298"/>
                      <a:pt x="577711" y="1813106"/>
                    </a:cubicBezTo>
                    <a:cubicBezTo>
                      <a:pt x="591998" y="1771196"/>
                      <a:pt x="630098" y="1768338"/>
                      <a:pt x="661531" y="1754051"/>
                    </a:cubicBezTo>
                    <a:cubicBezTo>
                      <a:pt x="671056" y="1754051"/>
                      <a:pt x="673913" y="1755956"/>
                      <a:pt x="672008" y="1763576"/>
                    </a:cubicBezTo>
                    <a:cubicBezTo>
                      <a:pt x="676771" y="1783578"/>
                      <a:pt x="689153" y="1777863"/>
                      <a:pt x="695821" y="1768338"/>
                    </a:cubicBezTo>
                    <a:cubicBezTo>
                      <a:pt x="713918" y="1745478"/>
                      <a:pt x="729158" y="1761671"/>
                      <a:pt x="741541" y="1772148"/>
                    </a:cubicBezTo>
                    <a:cubicBezTo>
                      <a:pt x="769163" y="1795008"/>
                      <a:pt x="799643" y="1798818"/>
                      <a:pt x="832028" y="1788341"/>
                    </a:cubicBezTo>
                    <a:cubicBezTo>
                      <a:pt x="845363" y="1783578"/>
                      <a:pt x="854888" y="1779768"/>
                      <a:pt x="865366" y="1796913"/>
                    </a:cubicBezTo>
                    <a:cubicBezTo>
                      <a:pt x="875843" y="1814058"/>
                      <a:pt x="896798" y="1823583"/>
                      <a:pt x="910133" y="1838823"/>
                    </a:cubicBezTo>
                    <a:cubicBezTo>
                      <a:pt x="947281" y="1881686"/>
                      <a:pt x="990143" y="1906451"/>
                      <a:pt x="1047293" y="1918833"/>
                    </a:cubicBezTo>
                    <a:cubicBezTo>
                      <a:pt x="1093966" y="1928358"/>
                      <a:pt x="1124446" y="1995986"/>
                      <a:pt x="1116826" y="2036943"/>
                    </a:cubicBezTo>
                    <a:cubicBezTo>
                      <a:pt x="1113968" y="2044563"/>
                      <a:pt x="1111111" y="2051231"/>
                      <a:pt x="1106348" y="2056946"/>
                    </a:cubicBezTo>
                    <a:cubicBezTo>
                      <a:pt x="1092061" y="2071233"/>
                      <a:pt x="1112063" y="2086473"/>
                      <a:pt x="1104443" y="2099808"/>
                    </a:cubicBezTo>
                    <a:cubicBezTo>
                      <a:pt x="1110158" y="2107428"/>
                      <a:pt x="1117778" y="2102666"/>
                      <a:pt x="1124446" y="2102666"/>
                    </a:cubicBezTo>
                    <a:cubicBezTo>
                      <a:pt x="1147306" y="2095046"/>
                      <a:pt x="1161593" y="2062661"/>
                      <a:pt x="1193026" y="2077901"/>
                    </a:cubicBezTo>
                    <a:cubicBezTo>
                      <a:pt x="1225411" y="2087426"/>
                      <a:pt x="1244461" y="2125526"/>
                      <a:pt x="1280656" y="2123621"/>
                    </a:cubicBezTo>
                    <a:cubicBezTo>
                      <a:pt x="1325423" y="2121716"/>
                      <a:pt x="1360666" y="2136956"/>
                      <a:pt x="1387336" y="2172198"/>
                    </a:cubicBezTo>
                    <a:cubicBezTo>
                      <a:pt x="1398766" y="2187438"/>
                      <a:pt x="1427341" y="2172198"/>
                      <a:pt x="1434008" y="2199821"/>
                    </a:cubicBezTo>
                    <a:cubicBezTo>
                      <a:pt x="1440676" y="2228396"/>
                      <a:pt x="1444486" y="2256018"/>
                      <a:pt x="1430198" y="2282688"/>
                    </a:cubicBezTo>
                    <a:cubicBezTo>
                      <a:pt x="1413053" y="2315073"/>
                      <a:pt x="1388288" y="2341743"/>
                      <a:pt x="1370191" y="2373176"/>
                    </a:cubicBezTo>
                    <a:cubicBezTo>
                      <a:pt x="1359713" y="2391273"/>
                      <a:pt x="1356856" y="2406513"/>
                      <a:pt x="1358761" y="2423658"/>
                    </a:cubicBezTo>
                    <a:cubicBezTo>
                      <a:pt x="1366381" y="2486523"/>
                      <a:pt x="1352093" y="2544626"/>
                      <a:pt x="1327328" y="2600823"/>
                    </a:cubicBezTo>
                    <a:cubicBezTo>
                      <a:pt x="1321613" y="2612253"/>
                      <a:pt x="1313041" y="2629398"/>
                      <a:pt x="1293991" y="2626541"/>
                    </a:cubicBezTo>
                    <a:cubicBezTo>
                      <a:pt x="1261606" y="2622731"/>
                      <a:pt x="1241603" y="2647496"/>
                      <a:pt x="1218743" y="2661783"/>
                    </a:cubicBezTo>
                    <a:cubicBezTo>
                      <a:pt x="1203503" y="2671308"/>
                      <a:pt x="1187311" y="2690358"/>
                      <a:pt x="1193026" y="2710361"/>
                    </a:cubicBezTo>
                    <a:cubicBezTo>
                      <a:pt x="1205408" y="2757033"/>
                      <a:pt x="1178738" y="2793228"/>
                      <a:pt x="1164451" y="2832281"/>
                    </a:cubicBezTo>
                    <a:cubicBezTo>
                      <a:pt x="1154926" y="2859903"/>
                      <a:pt x="1136828" y="2884668"/>
                      <a:pt x="1122541" y="2910386"/>
                    </a:cubicBezTo>
                    <a:cubicBezTo>
                      <a:pt x="1116826" y="2920863"/>
                      <a:pt x="1109206" y="2929436"/>
                      <a:pt x="1095871" y="2929436"/>
                    </a:cubicBezTo>
                    <a:cubicBezTo>
                      <a:pt x="1085393" y="2920863"/>
                      <a:pt x="1072058" y="2930388"/>
                      <a:pt x="1061581" y="2922768"/>
                    </a:cubicBezTo>
                    <a:cubicBezTo>
                      <a:pt x="1053961" y="2919911"/>
                      <a:pt x="1044436" y="2911338"/>
                      <a:pt x="1047293" y="2929436"/>
                    </a:cubicBezTo>
                    <a:cubicBezTo>
                      <a:pt x="1052056" y="2938961"/>
                      <a:pt x="1062533" y="2944676"/>
                      <a:pt x="1061581" y="2956106"/>
                    </a:cubicBezTo>
                    <a:cubicBezTo>
                      <a:pt x="1055866" y="2964678"/>
                      <a:pt x="1048246" y="2962773"/>
                      <a:pt x="1040626" y="2959916"/>
                    </a:cubicBezTo>
                    <a:cubicBezTo>
                      <a:pt x="952043" y="2929436"/>
                      <a:pt x="865366" y="2895146"/>
                      <a:pt x="783451" y="2850378"/>
                    </a:cubicBezTo>
                    <a:cubicBezTo>
                      <a:pt x="762496" y="2838948"/>
                      <a:pt x="762496" y="2820851"/>
                      <a:pt x="752971" y="2805611"/>
                    </a:cubicBezTo>
                    <a:cubicBezTo>
                      <a:pt x="730111" y="2799896"/>
                      <a:pt x="738683" y="2779893"/>
                      <a:pt x="737731" y="2765606"/>
                    </a:cubicBezTo>
                    <a:cubicBezTo>
                      <a:pt x="736778" y="2697978"/>
                      <a:pt x="732968" y="2631303"/>
                      <a:pt x="721538" y="2564628"/>
                    </a:cubicBezTo>
                    <a:cubicBezTo>
                      <a:pt x="715823" y="2532243"/>
                      <a:pt x="700583" y="2503668"/>
                      <a:pt x="670103" y="2492238"/>
                    </a:cubicBezTo>
                    <a:cubicBezTo>
                      <a:pt x="596761" y="2464616"/>
                      <a:pt x="568186" y="2400798"/>
                      <a:pt x="539611" y="2337933"/>
                    </a:cubicBezTo>
                    <a:cubicBezTo>
                      <a:pt x="520561" y="2296976"/>
                      <a:pt x="502463" y="2256971"/>
                      <a:pt x="473888" y="2221728"/>
                    </a:cubicBezTo>
                    <a:cubicBezTo>
                      <a:pt x="456743" y="2200773"/>
                      <a:pt x="450076" y="2174103"/>
                      <a:pt x="468173" y="2148386"/>
                    </a:cubicBezTo>
                    <a:cubicBezTo>
                      <a:pt x="473888" y="2140766"/>
                      <a:pt x="477698" y="2133146"/>
                      <a:pt x="471983" y="2122668"/>
                    </a:cubicBezTo>
                    <a:cubicBezTo>
                      <a:pt x="452933" y="2083616"/>
                      <a:pt x="471983" y="2052183"/>
                      <a:pt x="493891" y="2021703"/>
                    </a:cubicBezTo>
                    <a:cubicBezTo>
                      <a:pt x="518656" y="1987413"/>
                      <a:pt x="546278" y="1955028"/>
                      <a:pt x="538658" y="1907403"/>
                    </a:cubicBezTo>
                    <a:cubicBezTo>
                      <a:pt x="535801" y="1889306"/>
                      <a:pt x="531991" y="1871208"/>
                      <a:pt x="524371" y="1854063"/>
                    </a:cubicBezTo>
                    <a:cubicBezTo>
                      <a:pt x="517703" y="1837871"/>
                      <a:pt x="507226" y="1834061"/>
                      <a:pt x="499606" y="1853111"/>
                    </a:cubicBezTo>
                    <a:cubicBezTo>
                      <a:pt x="489128" y="1876923"/>
                      <a:pt x="475793" y="1875018"/>
                      <a:pt x="459601" y="1860731"/>
                    </a:cubicBezTo>
                    <a:cubicBezTo>
                      <a:pt x="443408" y="1847396"/>
                      <a:pt x="425311" y="1838823"/>
                      <a:pt x="408166" y="1827393"/>
                    </a:cubicBezTo>
                    <a:cubicBezTo>
                      <a:pt x="375781" y="1806438"/>
                      <a:pt x="371971" y="1771196"/>
                      <a:pt x="354826" y="1742621"/>
                    </a:cubicBezTo>
                    <a:cubicBezTo>
                      <a:pt x="346253" y="1729286"/>
                      <a:pt x="337681" y="1720713"/>
                      <a:pt x="322441" y="1715951"/>
                    </a:cubicBezTo>
                    <a:cubicBezTo>
                      <a:pt x="289103" y="1705473"/>
                      <a:pt x="255766" y="1691186"/>
                      <a:pt x="234811" y="1658801"/>
                    </a:cubicBezTo>
                    <a:cubicBezTo>
                      <a:pt x="228143" y="1649276"/>
                      <a:pt x="218618" y="1639751"/>
                      <a:pt x="206236" y="1644513"/>
                    </a:cubicBezTo>
                    <a:cubicBezTo>
                      <a:pt x="170993" y="1656896"/>
                      <a:pt x="143371" y="1639751"/>
                      <a:pt x="116701" y="1622606"/>
                    </a:cubicBezTo>
                    <a:cubicBezTo>
                      <a:pt x="85268" y="1603556"/>
                      <a:pt x="54788" y="1583553"/>
                      <a:pt x="28118" y="1557836"/>
                    </a:cubicBezTo>
                    <a:cubicBezTo>
                      <a:pt x="11926" y="1541643"/>
                      <a:pt x="1448" y="1523546"/>
                      <a:pt x="12878" y="1499733"/>
                    </a:cubicBezTo>
                    <a:cubicBezTo>
                      <a:pt x="20498" y="1482588"/>
                      <a:pt x="16688" y="1463538"/>
                      <a:pt x="10021" y="1446393"/>
                    </a:cubicBezTo>
                    <a:cubicBezTo>
                      <a:pt x="6211" y="1434963"/>
                      <a:pt x="-1409" y="1423533"/>
                      <a:pt x="5258" y="1410198"/>
                    </a:cubicBezTo>
                    <a:cubicBezTo>
                      <a:pt x="-12839" y="1304471"/>
                      <a:pt x="19546" y="1205411"/>
                      <a:pt x="45263" y="1105398"/>
                    </a:cubicBezTo>
                    <a:cubicBezTo>
                      <a:pt x="94793" y="912993"/>
                      <a:pt x="185281" y="739638"/>
                      <a:pt x="304343" y="581523"/>
                    </a:cubicBezTo>
                    <a:cubicBezTo>
                      <a:pt x="374828" y="487226"/>
                      <a:pt x="458648" y="405311"/>
                      <a:pt x="548183" y="329111"/>
                    </a:cubicBezTo>
                    <a:cubicBezTo>
                      <a:pt x="568186" y="311966"/>
                      <a:pt x="591046" y="303393"/>
                      <a:pt x="617716" y="317681"/>
                    </a:cubicBezTo>
                    <a:cubicBezTo>
                      <a:pt x="628193" y="324348"/>
                      <a:pt x="628193" y="314823"/>
                      <a:pt x="631051" y="309108"/>
                    </a:cubicBezTo>
                    <a:cubicBezTo>
                      <a:pt x="652006" y="308156"/>
                      <a:pt x="669151" y="289106"/>
                      <a:pt x="692011" y="299583"/>
                    </a:cubicBezTo>
                    <a:cubicBezTo>
                      <a:pt x="712013" y="311966"/>
                      <a:pt x="732968" y="317681"/>
                      <a:pt x="756781" y="316728"/>
                    </a:cubicBezTo>
                    <a:cubicBezTo>
                      <a:pt x="764401" y="317681"/>
                      <a:pt x="772973" y="320538"/>
                      <a:pt x="780593" y="315776"/>
                    </a:cubicBezTo>
                    <a:cubicBezTo>
                      <a:pt x="786308" y="312918"/>
                      <a:pt x="792023" y="311966"/>
                      <a:pt x="797738" y="314823"/>
                    </a:cubicBezTo>
                    <a:cubicBezTo>
                      <a:pt x="808216" y="327206"/>
                      <a:pt x="819646" y="321491"/>
                      <a:pt x="831076" y="316728"/>
                    </a:cubicBezTo>
                    <a:cubicBezTo>
                      <a:pt x="837743" y="304346"/>
                      <a:pt x="858698" y="297678"/>
                      <a:pt x="841553" y="277676"/>
                    </a:cubicBezTo>
                    <a:cubicBezTo>
                      <a:pt x="834886" y="270056"/>
                      <a:pt x="846316" y="263388"/>
                      <a:pt x="852031" y="259578"/>
                    </a:cubicBezTo>
                    <a:cubicBezTo>
                      <a:pt x="857269" y="255768"/>
                      <a:pt x="862508" y="252434"/>
                      <a:pt x="867152" y="248624"/>
                    </a:cubicBezTo>
                    <a:lnTo>
                      <a:pt x="876026" y="238011"/>
                    </a:lnTo>
                    <a:lnTo>
                      <a:pt x="858921" y="241392"/>
                    </a:lnTo>
                    <a:cubicBezTo>
                      <a:pt x="840303" y="244874"/>
                      <a:pt x="823694" y="244338"/>
                      <a:pt x="821551" y="210048"/>
                    </a:cubicBezTo>
                    <a:cubicBezTo>
                      <a:pt x="833933" y="208143"/>
                      <a:pt x="848221" y="208143"/>
                      <a:pt x="857746" y="190998"/>
                    </a:cubicBezTo>
                    <a:cubicBezTo>
                      <a:pt x="861079" y="184807"/>
                      <a:pt x="867032" y="183378"/>
                      <a:pt x="873343" y="184331"/>
                    </a:cubicBezTo>
                    <a:close/>
                    <a:moveTo>
                      <a:pt x="798215" y="181949"/>
                    </a:moveTo>
                    <a:cubicBezTo>
                      <a:pt x="801310" y="182187"/>
                      <a:pt x="803930" y="183378"/>
                      <a:pt x="805359" y="187188"/>
                    </a:cubicBezTo>
                    <a:cubicBezTo>
                      <a:pt x="808216" y="194808"/>
                      <a:pt x="800596" y="194808"/>
                      <a:pt x="795834" y="196713"/>
                    </a:cubicBezTo>
                    <a:cubicBezTo>
                      <a:pt x="790119" y="193856"/>
                      <a:pt x="788214" y="189093"/>
                      <a:pt x="788214" y="182426"/>
                    </a:cubicBezTo>
                    <a:cubicBezTo>
                      <a:pt x="791547" y="182426"/>
                      <a:pt x="795119" y="181711"/>
                      <a:pt x="798215" y="181949"/>
                    </a:cubicBezTo>
                    <a:close/>
                    <a:moveTo>
                      <a:pt x="938708" y="121466"/>
                    </a:moveTo>
                    <a:cubicBezTo>
                      <a:pt x="943471" y="128133"/>
                      <a:pt x="953948" y="130038"/>
                      <a:pt x="952043" y="141468"/>
                    </a:cubicBezTo>
                    <a:lnTo>
                      <a:pt x="951037" y="142501"/>
                    </a:lnTo>
                    <a:lnTo>
                      <a:pt x="953949" y="140516"/>
                    </a:lnTo>
                    <a:cubicBezTo>
                      <a:pt x="952996" y="143373"/>
                      <a:pt x="952996" y="146231"/>
                      <a:pt x="952996" y="148136"/>
                    </a:cubicBezTo>
                    <a:cubicBezTo>
                      <a:pt x="952996" y="154803"/>
                      <a:pt x="952996" y="161471"/>
                      <a:pt x="952996" y="169091"/>
                    </a:cubicBezTo>
                    <a:cubicBezTo>
                      <a:pt x="949662" y="166709"/>
                      <a:pt x="947281" y="162899"/>
                      <a:pt x="944424" y="159804"/>
                    </a:cubicBezTo>
                    <a:lnTo>
                      <a:pt x="933131" y="154863"/>
                    </a:lnTo>
                    <a:lnTo>
                      <a:pt x="931088" y="155756"/>
                    </a:lnTo>
                    <a:cubicBezTo>
                      <a:pt x="931088" y="155756"/>
                      <a:pt x="930136" y="155756"/>
                      <a:pt x="930136" y="155756"/>
                    </a:cubicBezTo>
                    <a:cubicBezTo>
                      <a:pt x="925373" y="152898"/>
                      <a:pt x="906323" y="162423"/>
                      <a:pt x="918706" y="144326"/>
                    </a:cubicBezTo>
                    <a:cubicBezTo>
                      <a:pt x="923468" y="137658"/>
                      <a:pt x="931088" y="131943"/>
                      <a:pt x="931088" y="122418"/>
                    </a:cubicBezTo>
                    <a:cubicBezTo>
                      <a:pt x="934898" y="118608"/>
                      <a:pt x="936803" y="118608"/>
                      <a:pt x="938708" y="121466"/>
                    </a:cubicBezTo>
                    <a:close/>
                    <a:moveTo>
                      <a:pt x="925373" y="107178"/>
                    </a:moveTo>
                    <a:cubicBezTo>
                      <a:pt x="930136" y="111940"/>
                      <a:pt x="934898" y="116703"/>
                      <a:pt x="938708" y="121465"/>
                    </a:cubicBezTo>
                    <a:lnTo>
                      <a:pt x="935851" y="121465"/>
                    </a:lnTo>
                    <a:cubicBezTo>
                      <a:pt x="935851" y="121465"/>
                      <a:pt x="932993" y="121465"/>
                      <a:pt x="932993" y="121465"/>
                    </a:cubicBezTo>
                    <a:cubicBezTo>
                      <a:pt x="923468" y="125275"/>
                      <a:pt x="912991" y="131943"/>
                      <a:pt x="901561" y="123370"/>
                    </a:cubicBezTo>
                    <a:cubicBezTo>
                      <a:pt x="904418" y="109083"/>
                      <a:pt x="915848" y="109083"/>
                      <a:pt x="925373" y="107178"/>
                    </a:cubicBezTo>
                    <a:close/>
                    <a:moveTo>
                      <a:pt x="1021576" y="71936"/>
                    </a:moveTo>
                    <a:cubicBezTo>
                      <a:pt x="1037768" y="75746"/>
                      <a:pt x="1038721" y="87176"/>
                      <a:pt x="1031101" y="97653"/>
                    </a:cubicBezTo>
                    <a:cubicBezTo>
                      <a:pt x="1019671" y="115751"/>
                      <a:pt x="1011098" y="95748"/>
                      <a:pt x="1000621" y="92891"/>
                    </a:cubicBezTo>
                    <a:cubicBezTo>
                      <a:pt x="1002526" y="88128"/>
                      <a:pt x="1005383" y="83366"/>
                      <a:pt x="1007288" y="79556"/>
                    </a:cubicBezTo>
                    <a:cubicBezTo>
                      <a:pt x="1012051" y="76698"/>
                      <a:pt x="1016813" y="74793"/>
                      <a:pt x="1021576" y="71936"/>
                    </a:cubicBezTo>
                    <a:close/>
                    <a:moveTo>
                      <a:pt x="1113849" y="40265"/>
                    </a:moveTo>
                    <a:cubicBezTo>
                      <a:pt x="1128732" y="39074"/>
                      <a:pt x="1143972" y="42885"/>
                      <a:pt x="1159689" y="51933"/>
                    </a:cubicBezTo>
                    <a:cubicBezTo>
                      <a:pt x="1175881" y="68126"/>
                      <a:pt x="1166356" y="76698"/>
                      <a:pt x="1151116" y="84318"/>
                    </a:cubicBezTo>
                    <a:cubicBezTo>
                      <a:pt x="1137781" y="90986"/>
                      <a:pt x="1123494" y="86223"/>
                      <a:pt x="1111111" y="92891"/>
                    </a:cubicBezTo>
                    <a:cubicBezTo>
                      <a:pt x="1083489" y="98606"/>
                      <a:pt x="1067296" y="90033"/>
                      <a:pt x="1070153" y="58601"/>
                    </a:cubicBezTo>
                    <a:cubicBezTo>
                      <a:pt x="1084441" y="47647"/>
                      <a:pt x="1098967" y="41456"/>
                      <a:pt x="1113849" y="40265"/>
                    </a:cubicBezTo>
                    <a:close/>
                    <a:moveTo>
                      <a:pt x="1400760" y="96"/>
                    </a:moveTo>
                    <a:cubicBezTo>
                      <a:pt x="1426031" y="498"/>
                      <a:pt x="1451392" y="2164"/>
                      <a:pt x="1476871" y="5260"/>
                    </a:cubicBezTo>
                    <a:cubicBezTo>
                      <a:pt x="1521639" y="13833"/>
                      <a:pt x="1566406" y="14785"/>
                      <a:pt x="1611174" y="9070"/>
                    </a:cubicBezTo>
                    <a:cubicBezTo>
                      <a:pt x="1614984" y="7165"/>
                      <a:pt x="1619746" y="9070"/>
                      <a:pt x="1619746" y="17643"/>
                    </a:cubicBezTo>
                    <a:cubicBezTo>
                      <a:pt x="1631176" y="13833"/>
                      <a:pt x="1639748" y="20500"/>
                      <a:pt x="1646416" y="28120"/>
                    </a:cubicBezTo>
                    <a:cubicBezTo>
                      <a:pt x="1652131" y="36693"/>
                      <a:pt x="1659751" y="35740"/>
                      <a:pt x="1667371" y="31930"/>
                    </a:cubicBezTo>
                    <a:cubicBezTo>
                      <a:pt x="1693088" y="18119"/>
                      <a:pt x="1717377" y="11690"/>
                      <a:pt x="1742261" y="11690"/>
                    </a:cubicBezTo>
                    <a:cubicBezTo>
                      <a:pt x="1767145" y="11690"/>
                      <a:pt x="1792624" y="18119"/>
                      <a:pt x="1820723" y="30025"/>
                    </a:cubicBezTo>
                    <a:cubicBezTo>
                      <a:pt x="1845488" y="40503"/>
                      <a:pt x="1874063" y="40503"/>
                      <a:pt x="1901686" y="45265"/>
                    </a:cubicBezTo>
                    <a:cubicBezTo>
                      <a:pt x="1905496" y="54790"/>
                      <a:pt x="1888351" y="56695"/>
                      <a:pt x="1894066" y="69078"/>
                    </a:cubicBezTo>
                    <a:cubicBezTo>
                      <a:pt x="1913116" y="57648"/>
                      <a:pt x="1934071" y="52885"/>
                      <a:pt x="1955978" y="55743"/>
                    </a:cubicBezTo>
                    <a:cubicBezTo>
                      <a:pt x="1961693" y="62410"/>
                      <a:pt x="1959788" y="69078"/>
                      <a:pt x="1954073" y="71935"/>
                    </a:cubicBezTo>
                    <a:cubicBezTo>
                      <a:pt x="1939786" y="78603"/>
                      <a:pt x="1939786" y="91938"/>
                      <a:pt x="1935976" y="103368"/>
                    </a:cubicBezTo>
                    <a:cubicBezTo>
                      <a:pt x="1904543" y="124323"/>
                      <a:pt x="1914068" y="142420"/>
                      <a:pt x="1949311" y="161470"/>
                    </a:cubicBezTo>
                    <a:cubicBezTo>
                      <a:pt x="1923593" y="162423"/>
                      <a:pt x="1905496" y="153850"/>
                      <a:pt x="1894066" y="171948"/>
                    </a:cubicBezTo>
                    <a:cubicBezTo>
                      <a:pt x="1899781" y="177663"/>
                      <a:pt x="1909306" y="175758"/>
                      <a:pt x="1913116" y="183378"/>
                    </a:cubicBezTo>
                    <a:cubicBezTo>
                      <a:pt x="1917878" y="187188"/>
                      <a:pt x="1922641" y="195760"/>
                      <a:pt x="1907401" y="196713"/>
                    </a:cubicBezTo>
                    <a:cubicBezTo>
                      <a:pt x="1907401" y="221478"/>
                      <a:pt x="1903591" y="242433"/>
                      <a:pt x="1873111" y="245290"/>
                    </a:cubicBezTo>
                    <a:cubicBezTo>
                      <a:pt x="1842631" y="244338"/>
                      <a:pt x="1879778" y="263388"/>
                      <a:pt x="1866443" y="267198"/>
                    </a:cubicBezTo>
                    <a:cubicBezTo>
                      <a:pt x="1860728" y="271008"/>
                      <a:pt x="1855013" y="271960"/>
                      <a:pt x="1851203" y="270055"/>
                    </a:cubicBezTo>
                    <a:cubicBezTo>
                      <a:pt x="1860728" y="280533"/>
                      <a:pt x="1876921" y="291963"/>
                      <a:pt x="1866443" y="313870"/>
                    </a:cubicBezTo>
                    <a:cubicBezTo>
                      <a:pt x="1859776" y="319585"/>
                      <a:pt x="1852156" y="321490"/>
                      <a:pt x="1843583" y="319585"/>
                    </a:cubicBezTo>
                    <a:cubicBezTo>
                      <a:pt x="1833106" y="315775"/>
                      <a:pt x="1827391" y="307203"/>
                      <a:pt x="1819771" y="300535"/>
                    </a:cubicBezTo>
                    <a:cubicBezTo>
                      <a:pt x="1811198" y="310060"/>
                      <a:pt x="1800721" y="314823"/>
                      <a:pt x="1788338" y="313870"/>
                    </a:cubicBezTo>
                    <a:cubicBezTo>
                      <a:pt x="1791196" y="322443"/>
                      <a:pt x="1796911" y="313870"/>
                      <a:pt x="1800721" y="315775"/>
                    </a:cubicBezTo>
                    <a:cubicBezTo>
                      <a:pt x="1808341" y="314823"/>
                      <a:pt x="1815961" y="312918"/>
                      <a:pt x="1823581" y="314823"/>
                    </a:cubicBezTo>
                    <a:cubicBezTo>
                      <a:pt x="1826438" y="315775"/>
                      <a:pt x="1830248" y="316728"/>
                      <a:pt x="1833106" y="317680"/>
                    </a:cubicBezTo>
                    <a:cubicBezTo>
                      <a:pt x="1838821" y="322443"/>
                      <a:pt x="1842631" y="327205"/>
                      <a:pt x="1838821" y="334825"/>
                    </a:cubicBezTo>
                    <a:cubicBezTo>
                      <a:pt x="1800721" y="354828"/>
                      <a:pt x="1760716" y="371020"/>
                      <a:pt x="1715948" y="370068"/>
                    </a:cubicBezTo>
                    <a:cubicBezTo>
                      <a:pt x="1707376" y="370068"/>
                      <a:pt x="1695946" y="372925"/>
                      <a:pt x="1691183" y="379593"/>
                    </a:cubicBezTo>
                    <a:cubicBezTo>
                      <a:pt x="1662608" y="411025"/>
                      <a:pt x="1627366" y="425313"/>
                      <a:pt x="1586408" y="430075"/>
                    </a:cubicBezTo>
                    <a:cubicBezTo>
                      <a:pt x="1564501" y="432933"/>
                      <a:pt x="1554976" y="450078"/>
                      <a:pt x="1542593" y="468175"/>
                    </a:cubicBezTo>
                    <a:cubicBezTo>
                      <a:pt x="1522591" y="497703"/>
                      <a:pt x="1501636" y="527230"/>
                      <a:pt x="1480681" y="555805"/>
                    </a:cubicBezTo>
                    <a:cubicBezTo>
                      <a:pt x="1475918" y="562473"/>
                      <a:pt x="1469251" y="562473"/>
                      <a:pt x="1462583" y="562473"/>
                    </a:cubicBezTo>
                    <a:cubicBezTo>
                      <a:pt x="1419721" y="558663"/>
                      <a:pt x="1380668" y="507228"/>
                      <a:pt x="1385431" y="462460"/>
                    </a:cubicBezTo>
                    <a:cubicBezTo>
                      <a:pt x="1388288" y="441505"/>
                      <a:pt x="1374001" y="421503"/>
                      <a:pt x="1379716" y="398643"/>
                    </a:cubicBezTo>
                    <a:cubicBezTo>
                      <a:pt x="1387336" y="363400"/>
                      <a:pt x="1418768" y="354828"/>
                      <a:pt x="1441628" y="335778"/>
                    </a:cubicBezTo>
                    <a:cubicBezTo>
                      <a:pt x="1443533" y="331015"/>
                      <a:pt x="1445438" y="325300"/>
                      <a:pt x="1449248" y="321490"/>
                    </a:cubicBezTo>
                    <a:cubicBezTo>
                      <a:pt x="1454011" y="314823"/>
                      <a:pt x="1454963" y="306250"/>
                      <a:pt x="1461631" y="300535"/>
                    </a:cubicBezTo>
                    <a:cubicBezTo>
                      <a:pt x="1451153" y="280533"/>
                      <a:pt x="1439723" y="265293"/>
                      <a:pt x="1412101" y="280533"/>
                    </a:cubicBezTo>
                    <a:cubicBezTo>
                      <a:pt x="1425436" y="259578"/>
                      <a:pt x="1438771" y="241480"/>
                      <a:pt x="1434961" y="215763"/>
                    </a:cubicBezTo>
                    <a:cubicBezTo>
                      <a:pt x="1430198" y="178615"/>
                      <a:pt x="1409243" y="158613"/>
                      <a:pt x="1371143" y="160518"/>
                    </a:cubicBezTo>
                    <a:cubicBezTo>
                      <a:pt x="1357808" y="161470"/>
                      <a:pt x="1343521" y="159565"/>
                      <a:pt x="1331138" y="162423"/>
                    </a:cubicBezTo>
                    <a:cubicBezTo>
                      <a:pt x="1317803" y="165280"/>
                      <a:pt x="1310183" y="161470"/>
                      <a:pt x="1303516" y="150040"/>
                    </a:cubicBezTo>
                    <a:cubicBezTo>
                      <a:pt x="1296848" y="136705"/>
                      <a:pt x="1300658" y="131943"/>
                      <a:pt x="1313993" y="130038"/>
                    </a:cubicBezTo>
                    <a:cubicBezTo>
                      <a:pt x="1321613" y="129085"/>
                      <a:pt x="1316851" y="124323"/>
                      <a:pt x="1313041" y="121465"/>
                    </a:cubicBezTo>
                    <a:cubicBezTo>
                      <a:pt x="1283513" y="99558"/>
                      <a:pt x="1311136" y="99558"/>
                      <a:pt x="1323518" y="96700"/>
                    </a:cubicBezTo>
                    <a:cubicBezTo>
                      <a:pt x="1344473" y="92890"/>
                      <a:pt x="1365428" y="88128"/>
                      <a:pt x="1387336" y="88128"/>
                    </a:cubicBezTo>
                    <a:cubicBezTo>
                      <a:pt x="1399718" y="88128"/>
                      <a:pt x="1414006" y="81460"/>
                      <a:pt x="1394003" y="68125"/>
                    </a:cubicBezTo>
                    <a:cubicBezTo>
                      <a:pt x="1402576" y="42408"/>
                      <a:pt x="1427341" y="49075"/>
                      <a:pt x="1445438" y="41455"/>
                    </a:cubicBezTo>
                    <a:lnTo>
                      <a:pt x="1471104" y="35589"/>
                    </a:lnTo>
                    <a:lnTo>
                      <a:pt x="1469608" y="35026"/>
                    </a:lnTo>
                    <a:cubicBezTo>
                      <a:pt x="1465441" y="34550"/>
                      <a:pt x="1461155" y="34788"/>
                      <a:pt x="1456869" y="34788"/>
                    </a:cubicBezTo>
                    <a:cubicBezTo>
                      <a:pt x="1424484" y="38598"/>
                      <a:pt x="1396861" y="56695"/>
                      <a:pt x="1365429" y="60505"/>
                    </a:cubicBezTo>
                    <a:cubicBezTo>
                      <a:pt x="1307326" y="66220"/>
                      <a:pt x="1264464" y="112893"/>
                      <a:pt x="1208266" y="122418"/>
                    </a:cubicBezTo>
                    <a:cubicBezTo>
                      <a:pt x="1196836" y="130038"/>
                      <a:pt x="1186359" y="129085"/>
                      <a:pt x="1175881" y="122418"/>
                    </a:cubicBezTo>
                    <a:cubicBezTo>
                      <a:pt x="1178739" y="129085"/>
                      <a:pt x="1197789" y="127180"/>
                      <a:pt x="1187311" y="142420"/>
                    </a:cubicBezTo>
                    <a:cubicBezTo>
                      <a:pt x="1185406" y="144325"/>
                      <a:pt x="1182549" y="146230"/>
                      <a:pt x="1180644" y="149088"/>
                    </a:cubicBezTo>
                    <a:cubicBezTo>
                      <a:pt x="1173262" y="152183"/>
                      <a:pt x="1165939" y="153434"/>
                      <a:pt x="1158647" y="153642"/>
                    </a:cubicBezTo>
                    <a:lnTo>
                      <a:pt x="1143520" y="152466"/>
                    </a:lnTo>
                    <a:lnTo>
                      <a:pt x="1148259" y="153731"/>
                    </a:lnTo>
                    <a:cubicBezTo>
                      <a:pt x="1153498" y="157422"/>
                      <a:pt x="1155879" y="163851"/>
                      <a:pt x="1152069" y="175758"/>
                    </a:cubicBezTo>
                    <a:cubicBezTo>
                      <a:pt x="1112064" y="198618"/>
                      <a:pt x="1069201" y="175758"/>
                      <a:pt x="1029196" y="182425"/>
                    </a:cubicBezTo>
                    <a:cubicBezTo>
                      <a:pt x="1020624" y="171948"/>
                      <a:pt x="980619" y="182425"/>
                      <a:pt x="1006336" y="148135"/>
                    </a:cubicBezTo>
                    <a:cubicBezTo>
                      <a:pt x="1011099" y="141468"/>
                      <a:pt x="1003479" y="136705"/>
                      <a:pt x="995859" y="134800"/>
                    </a:cubicBezTo>
                    <a:cubicBezTo>
                      <a:pt x="984429" y="131943"/>
                      <a:pt x="981571" y="125275"/>
                      <a:pt x="987286" y="114798"/>
                    </a:cubicBezTo>
                    <a:cubicBezTo>
                      <a:pt x="1010146" y="115750"/>
                      <a:pt x="1027291" y="130990"/>
                      <a:pt x="1049199" y="134800"/>
                    </a:cubicBezTo>
                    <a:cubicBezTo>
                      <a:pt x="1053009" y="140515"/>
                      <a:pt x="1055866" y="147183"/>
                      <a:pt x="1064439" y="149088"/>
                    </a:cubicBezTo>
                    <a:cubicBezTo>
                      <a:pt x="1074916" y="150993"/>
                      <a:pt x="1085394" y="150278"/>
                      <a:pt x="1095871" y="149326"/>
                    </a:cubicBezTo>
                    <a:lnTo>
                      <a:pt x="1106484" y="148924"/>
                    </a:lnTo>
                    <a:lnTo>
                      <a:pt x="1093014" y="149088"/>
                    </a:lnTo>
                    <a:cubicBezTo>
                      <a:pt x="1081584" y="144325"/>
                      <a:pt x="1067296" y="146230"/>
                      <a:pt x="1062534" y="131943"/>
                    </a:cubicBezTo>
                    <a:cubicBezTo>
                      <a:pt x="1083489" y="115750"/>
                      <a:pt x="1102539" y="93843"/>
                      <a:pt x="1133971" y="110988"/>
                    </a:cubicBezTo>
                    <a:cubicBezTo>
                      <a:pt x="1150164" y="112893"/>
                      <a:pt x="1147306" y="91938"/>
                      <a:pt x="1158736" y="88128"/>
                    </a:cubicBezTo>
                    <a:cubicBezTo>
                      <a:pt x="1164451" y="84318"/>
                      <a:pt x="1172071" y="81460"/>
                      <a:pt x="1173024" y="73840"/>
                    </a:cubicBezTo>
                    <a:cubicBezTo>
                      <a:pt x="1176834" y="44313"/>
                      <a:pt x="1193979" y="46218"/>
                      <a:pt x="1214934" y="54790"/>
                    </a:cubicBezTo>
                    <a:cubicBezTo>
                      <a:pt x="1234936" y="51933"/>
                      <a:pt x="1254939" y="44313"/>
                      <a:pt x="1275894" y="44313"/>
                    </a:cubicBezTo>
                    <a:cubicBezTo>
                      <a:pt x="1253986" y="44313"/>
                      <a:pt x="1233031" y="51933"/>
                      <a:pt x="1211124" y="51933"/>
                    </a:cubicBezTo>
                    <a:cubicBezTo>
                      <a:pt x="1199694" y="46218"/>
                      <a:pt x="1184454" y="50028"/>
                      <a:pt x="1174929" y="39550"/>
                    </a:cubicBezTo>
                    <a:cubicBezTo>
                      <a:pt x="1174929" y="34788"/>
                      <a:pt x="1174929" y="30978"/>
                      <a:pt x="1174929" y="26215"/>
                    </a:cubicBezTo>
                    <a:cubicBezTo>
                      <a:pt x="1249938" y="9070"/>
                      <a:pt x="1324947" y="-1110"/>
                      <a:pt x="1400760" y="96"/>
                    </a:cubicBezTo>
                    <a:close/>
                  </a:path>
                </a:pathLst>
              </a:custGeom>
              <a:solidFill>
                <a:srgbClr val="54CBA0">
                  <a:lumMod val="40000"/>
                  <a:lumOff val="6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grpSp>
      </p:grpSp>
      <p:sp>
        <p:nvSpPr>
          <p:cNvPr id="90" name="Oval 89"/>
          <p:cNvSpPr/>
          <p:nvPr/>
        </p:nvSpPr>
        <p:spPr>
          <a:xfrm>
            <a:off x="5253953" y="3323488"/>
            <a:ext cx="1087815" cy="93059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91" name="Oval 90"/>
          <p:cNvSpPr/>
          <p:nvPr/>
        </p:nvSpPr>
        <p:spPr>
          <a:xfrm>
            <a:off x="4623821" y="2636785"/>
            <a:ext cx="2366063" cy="214954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92" name="Oval 91"/>
          <p:cNvSpPr/>
          <p:nvPr/>
        </p:nvSpPr>
        <p:spPr>
          <a:xfrm>
            <a:off x="3715071" y="1724734"/>
            <a:ext cx="4138309" cy="35653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93" name="Metin kutusu 92"/>
          <p:cNvSpPr txBox="1"/>
          <p:nvPr/>
        </p:nvSpPr>
        <p:spPr>
          <a:xfrm>
            <a:off x="5078393" y="1885742"/>
            <a:ext cx="1700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DEMOGRAFİK DEĞİŞİMLER</a:t>
            </a:r>
          </a:p>
        </p:txBody>
      </p:sp>
      <p:sp>
        <p:nvSpPr>
          <p:cNvPr id="94" name="Metin kutusu 93"/>
          <p:cNvSpPr txBox="1"/>
          <p:nvPr/>
        </p:nvSpPr>
        <p:spPr>
          <a:xfrm>
            <a:off x="4956765" y="2850440"/>
            <a:ext cx="20996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YEŞİL DÖNÜŞÜM</a:t>
            </a:r>
          </a:p>
        </p:txBody>
      </p:sp>
      <p:sp>
        <p:nvSpPr>
          <p:cNvPr id="96" name="Metin kutusu 95"/>
          <p:cNvSpPr txBox="1"/>
          <p:nvPr/>
        </p:nvSpPr>
        <p:spPr>
          <a:xfrm>
            <a:off x="2732545" y="2780274"/>
            <a:ext cx="738664" cy="1704270"/>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JEOEKONOMİK PARÇALANMA</a:t>
            </a:r>
          </a:p>
        </p:txBody>
      </p:sp>
      <p:sp>
        <p:nvSpPr>
          <p:cNvPr id="97" name="Metin kutusu 96"/>
          <p:cNvSpPr txBox="1"/>
          <p:nvPr/>
        </p:nvSpPr>
        <p:spPr>
          <a:xfrm rot="10800000">
            <a:off x="7976977" y="2379272"/>
            <a:ext cx="738664" cy="1704270"/>
          </a:xfrm>
          <a:prstGeom prst="rect">
            <a:avLst/>
          </a:prstGeom>
          <a:noFill/>
        </p:spPr>
        <p:txBody>
          <a:bodyPr vert="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EKONOMİK BELİRSİZLİKLER</a:t>
            </a:r>
          </a:p>
        </p:txBody>
      </p:sp>
      <p:sp>
        <p:nvSpPr>
          <p:cNvPr id="2" name="Metin kutusu 1">
            <a:extLst>
              <a:ext uri="{FF2B5EF4-FFF2-40B4-BE49-F238E27FC236}">
                <a16:creationId xmlns:a16="http://schemas.microsoft.com/office/drawing/2014/main" id="{AC2B5678-E1F5-9F83-8E93-5E018B2E5AB9}"/>
              </a:ext>
            </a:extLst>
          </p:cNvPr>
          <p:cNvSpPr txBox="1"/>
          <p:nvPr/>
        </p:nvSpPr>
        <p:spPr>
          <a:xfrm>
            <a:off x="5205083" y="3610481"/>
            <a:ext cx="12572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TEKNOLOJİ</a:t>
            </a:r>
          </a:p>
        </p:txBody>
      </p:sp>
      <p:sp>
        <p:nvSpPr>
          <p:cNvPr id="3" name="Text Placeholder 10">
            <a:extLst>
              <a:ext uri="{FF2B5EF4-FFF2-40B4-BE49-F238E27FC236}">
                <a16:creationId xmlns:a16="http://schemas.microsoft.com/office/drawing/2014/main" id="{9E05CC6C-062E-9BA2-9817-138AEF8FD3BB}"/>
              </a:ext>
            </a:extLst>
          </p:cNvPr>
          <p:cNvSpPr txBox="1">
            <a:spLocks/>
          </p:cNvSpPr>
          <p:nvPr/>
        </p:nvSpPr>
        <p:spPr>
          <a:xfrm>
            <a:off x="497737" y="78742"/>
            <a:ext cx="11694263" cy="1060071"/>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tr-TR"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Times New Roman" panose="02020603050405020304" pitchFamily="18" charset="0"/>
              </a:rPr>
              <a:t>ÖNÜMÜZDEKİ </a:t>
            </a:r>
            <a:r>
              <a:rPr kumimoji="0" lang="tr-TR" sz="4000" b="1" i="0" u="none" strike="noStrike" kern="1200" cap="none" spc="0" normalizeH="0" baseline="0" noProof="0" dirty="0">
                <a:ln>
                  <a:noFill/>
                </a:ln>
                <a:solidFill>
                  <a:srgbClr val="FF0000"/>
                </a:solidFill>
                <a:effectLst/>
                <a:uLnTx/>
                <a:uFillTx/>
                <a:latin typeface="Cambria" panose="02040503050406030204" pitchFamily="18" charset="0"/>
                <a:ea typeface="+mn-ea"/>
                <a:cs typeface="Times New Roman" panose="02020603050405020304" pitchFamily="18" charset="0"/>
              </a:rPr>
              <a:t>5</a:t>
            </a:r>
            <a:r>
              <a:rPr kumimoji="0" lang="tr-TR"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Times New Roman" panose="02020603050405020304" pitchFamily="18" charset="0"/>
              </a:rPr>
              <a:t> YIL KÜRESEL İŞGÜCÜNÜ ŞEKİLLENDİRECEK </a:t>
            </a:r>
          </a:p>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tr-TR" sz="4000" b="1" i="0" u="none" strike="noStrike" kern="1200" cap="none" spc="0" normalizeH="0" baseline="0" noProof="0" dirty="0">
                <a:ln>
                  <a:noFill/>
                </a:ln>
                <a:solidFill>
                  <a:srgbClr val="FF0000"/>
                </a:solidFill>
                <a:effectLst/>
                <a:uLnTx/>
                <a:uFillTx/>
                <a:latin typeface="Cambria" panose="02040503050406030204" pitchFamily="18" charset="0"/>
                <a:ea typeface="+mn-ea"/>
                <a:cs typeface="Times New Roman" panose="02020603050405020304" pitchFamily="18" charset="0"/>
              </a:rPr>
              <a:t>5</a:t>
            </a:r>
            <a:r>
              <a:rPr kumimoji="0" lang="tr-TR"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Times New Roman" panose="02020603050405020304" pitchFamily="18" charset="0"/>
              </a:rPr>
              <a:t> ANA EĞİLİM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4" name="Metin kutusu 3">
            <a:extLst>
              <a:ext uri="{FF2B5EF4-FFF2-40B4-BE49-F238E27FC236}">
                <a16:creationId xmlns:a16="http://schemas.microsoft.com/office/drawing/2014/main" id="{3E404BDD-6ECC-E199-E37E-4C50E7A6161D}"/>
              </a:ext>
            </a:extLst>
          </p:cNvPr>
          <p:cNvSpPr txBox="1"/>
          <p:nvPr/>
        </p:nvSpPr>
        <p:spPr>
          <a:xfrm>
            <a:off x="509948" y="5718153"/>
            <a:ext cx="11370064"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Kaynak:</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World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Economic</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Forum,</a:t>
            </a: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800"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800" b="1" i="0" u="none" strike="noStrike" kern="1200" cap="none" spc="0" normalizeH="0" baseline="0" noProof="0" dirty="0" err="1">
                <a:ln>
                  <a:noFill/>
                </a:ln>
                <a:solidFill>
                  <a:prstClr val="black"/>
                </a:solidFill>
                <a:effectLst/>
                <a:uLnTx/>
                <a:uFillTx/>
                <a:latin typeface="Calibri" panose="020F0502020204030204"/>
                <a:ea typeface="+mn-ea"/>
                <a:cs typeface="+mn-cs"/>
              </a:rPr>
              <a:t>Future</a:t>
            </a: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tr-TR" sz="1800" b="1" i="0" u="none" strike="noStrike" kern="1200" cap="none" spc="0" normalizeH="0" baseline="0" noProof="0" dirty="0" err="1">
                <a:ln>
                  <a:noFill/>
                </a:ln>
                <a:solidFill>
                  <a:prstClr val="black"/>
                </a:solidFill>
                <a:effectLst/>
                <a:uLnTx/>
                <a:uFillTx/>
                <a:latin typeface="Calibri" panose="020F0502020204030204"/>
                <a:ea typeface="+mn-ea"/>
                <a:cs typeface="+mn-cs"/>
              </a:rPr>
              <a:t>Jobs</a:t>
            </a: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 2025; </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Tüm dünya bölgelerinden </a:t>
            </a: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55</a:t>
            </a:r>
            <a:r>
              <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ülkedeki</a:t>
            </a:r>
            <a:r>
              <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22 endüstri kümesi</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nde </a:t>
            </a: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14 milyondan fazla çalışan</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ı </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ve </a:t>
            </a: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1.000’den fazla işvereni </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kapsayan anket çalışmasının sonuçlarını yansıtmaktadır.</a:t>
            </a:r>
          </a:p>
        </p:txBody>
      </p:sp>
    </p:spTree>
    <p:extLst>
      <p:ext uri="{BB962C8B-B14F-4D97-AF65-F5344CB8AC3E}">
        <p14:creationId xmlns:p14="http://schemas.microsoft.com/office/powerpoint/2010/main" val="17002899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CE4C72-906E-D82B-E015-99BA1594CE82}"/>
              </a:ext>
            </a:extLst>
          </p:cNvPr>
          <p:cNvSpPr>
            <a:spLocks noGrp="1"/>
          </p:cNvSpPr>
          <p:nvPr>
            <p:ph type="title"/>
          </p:nvPr>
        </p:nvSpPr>
        <p:spPr>
          <a:xfrm>
            <a:off x="2135149" y="185260"/>
            <a:ext cx="8544363" cy="1109746"/>
          </a:xfrm>
        </p:spPr>
        <p:txBody>
          <a:bodyPr>
            <a:normAutofit fontScale="90000"/>
          </a:bodyPr>
          <a:lstStyle/>
          <a:p>
            <a:pPr algn="ctr"/>
            <a:r>
              <a:rPr lang="tr-TR" sz="4000" b="1" dirty="0">
                <a:solidFill>
                  <a:srgbClr val="FF0000"/>
                </a:solidFill>
              </a:rPr>
              <a:t>KAYBOLAN İŞLER – YENİ İŞLER: </a:t>
            </a:r>
            <a:br>
              <a:rPr lang="tr-TR" sz="4000" b="1" dirty="0">
                <a:solidFill>
                  <a:srgbClr val="FF0000"/>
                </a:solidFill>
              </a:rPr>
            </a:br>
            <a:r>
              <a:rPr lang="tr-TR" sz="4000" b="1" dirty="0">
                <a:solidFill>
                  <a:srgbClr val="FF0000"/>
                </a:solidFill>
              </a:rPr>
              <a:t>2030’A KADAR </a:t>
            </a:r>
          </a:p>
        </p:txBody>
      </p:sp>
      <p:sp>
        <p:nvSpPr>
          <p:cNvPr id="6" name="Oval 5">
            <a:extLst>
              <a:ext uri="{FF2B5EF4-FFF2-40B4-BE49-F238E27FC236}">
                <a16:creationId xmlns:a16="http://schemas.microsoft.com/office/drawing/2014/main" id="{AE60746B-2D62-6604-572E-20F6A126B8DB}"/>
              </a:ext>
            </a:extLst>
          </p:cNvPr>
          <p:cNvSpPr/>
          <p:nvPr/>
        </p:nvSpPr>
        <p:spPr>
          <a:xfrm>
            <a:off x="2841062" y="5500117"/>
            <a:ext cx="184639" cy="1758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Metin kutusu 6">
            <a:extLst>
              <a:ext uri="{FF2B5EF4-FFF2-40B4-BE49-F238E27FC236}">
                <a16:creationId xmlns:a16="http://schemas.microsoft.com/office/drawing/2014/main" id="{93C4432D-5393-A012-A94D-41C6071E1A5E}"/>
              </a:ext>
            </a:extLst>
          </p:cNvPr>
          <p:cNvSpPr txBox="1"/>
          <p:nvPr/>
        </p:nvSpPr>
        <p:spPr>
          <a:xfrm>
            <a:off x="3025701" y="5415621"/>
            <a:ext cx="15210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7030A0"/>
                </a:solidFill>
                <a:effectLst/>
                <a:uLnTx/>
                <a:uFillTx/>
                <a:latin typeface="Calibri" panose="020F0502020204030204"/>
                <a:ea typeface="+mn-ea"/>
                <a:cs typeface="+mn-cs"/>
              </a:rPr>
              <a:t>Kaybolan İşler</a:t>
            </a:r>
          </a:p>
        </p:txBody>
      </p:sp>
      <p:sp>
        <p:nvSpPr>
          <p:cNvPr id="8" name="Oval 7">
            <a:extLst>
              <a:ext uri="{FF2B5EF4-FFF2-40B4-BE49-F238E27FC236}">
                <a16:creationId xmlns:a16="http://schemas.microsoft.com/office/drawing/2014/main" id="{39E2DC06-6FEF-E87B-711A-8972FB3ED1A7}"/>
              </a:ext>
            </a:extLst>
          </p:cNvPr>
          <p:cNvSpPr/>
          <p:nvPr/>
        </p:nvSpPr>
        <p:spPr>
          <a:xfrm>
            <a:off x="5531822" y="5512364"/>
            <a:ext cx="184639" cy="175846"/>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Metin kutusu 8">
            <a:extLst>
              <a:ext uri="{FF2B5EF4-FFF2-40B4-BE49-F238E27FC236}">
                <a16:creationId xmlns:a16="http://schemas.microsoft.com/office/drawing/2014/main" id="{0CEAAD32-180F-CA39-327F-1471A3C8085F}"/>
              </a:ext>
            </a:extLst>
          </p:cNvPr>
          <p:cNvSpPr txBox="1"/>
          <p:nvPr/>
        </p:nvSpPr>
        <p:spPr>
          <a:xfrm>
            <a:off x="5715006" y="5415621"/>
            <a:ext cx="15210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00B0F0"/>
                </a:solidFill>
                <a:effectLst/>
                <a:uLnTx/>
                <a:uFillTx/>
                <a:latin typeface="Calibri" panose="020F0502020204030204"/>
                <a:ea typeface="+mn-ea"/>
                <a:cs typeface="+mn-cs"/>
              </a:rPr>
              <a:t>Stabil İşler</a:t>
            </a:r>
          </a:p>
        </p:txBody>
      </p:sp>
      <p:sp>
        <p:nvSpPr>
          <p:cNvPr id="10" name="Oval 9">
            <a:extLst>
              <a:ext uri="{FF2B5EF4-FFF2-40B4-BE49-F238E27FC236}">
                <a16:creationId xmlns:a16="http://schemas.microsoft.com/office/drawing/2014/main" id="{8BB9C891-3038-E7E5-4171-37B019DABE6C}"/>
              </a:ext>
            </a:extLst>
          </p:cNvPr>
          <p:cNvSpPr/>
          <p:nvPr/>
        </p:nvSpPr>
        <p:spPr>
          <a:xfrm>
            <a:off x="7961362" y="5512364"/>
            <a:ext cx="184639" cy="17584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Metin kutusu 10">
            <a:extLst>
              <a:ext uri="{FF2B5EF4-FFF2-40B4-BE49-F238E27FC236}">
                <a16:creationId xmlns:a16="http://schemas.microsoft.com/office/drawing/2014/main" id="{4A90B28B-9CBA-9AF2-2630-F153DE11F0C3}"/>
              </a:ext>
            </a:extLst>
          </p:cNvPr>
          <p:cNvSpPr txBox="1"/>
          <p:nvPr/>
        </p:nvSpPr>
        <p:spPr>
          <a:xfrm>
            <a:off x="8146001" y="5420841"/>
            <a:ext cx="19343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00B050"/>
                </a:solidFill>
                <a:effectLst/>
                <a:uLnTx/>
                <a:uFillTx/>
                <a:latin typeface="Calibri" panose="020F0502020204030204"/>
                <a:ea typeface="+mn-ea"/>
                <a:cs typeface="+mn-cs"/>
              </a:rPr>
              <a:t>Yeni gelişen İşler</a:t>
            </a:r>
          </a:p>
        </p:txBody>
      </p:sp>
      <p:sp>
        <p:nvSpPr>
          <p:cNvPr id="12" name="Metin kutusu 11">
            <a:extLst>
              <a:ext uri="{FF2B5EF4-FFF2-40B4-BE49-F238E27FC236}">
                <a16:creationId xmlns:a16="http://schemas.microsoft.com/office/drawing/2014/main" id="{3F664068-1ADD-6A18-18D9-3FACA2592E1F}"/>
              </a:ext>
            </a:extLst>
          </p:cNvPr>
          <p:cNvSpPr txBox="1"/>
          <p:nvPr/>
        </p:nvSpPr>
        <p:spPr>
          <a:xfrm>
            <a:off x="9563099" y="2139772"/>
            <a:ext cx="2451101"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000" b="1" i="0" u="none" strike="noStrike" kern="1200" cap="none" spc="0" normalizeH="0" baseline="0" noProof="0" dirty="0">
                <a:ln>
                  <a:noFill/>
                </a:ln>
                <a:solidFill>
                  <a:srgbClr val="00B050"/>
                </a:solidFill>
                <a:effectLst/>
                <a:uLnTx/>
                <a:uFillTx/>
                <a:latin typeface="Calibri" panose="020F0502020204030204"/>
                <a:ea typeface="+mn-ea"/>
                <a:cs typeface="+mn-cs"/>
              </a:rPr>
              <a:t>170 MİLYON YENİ İŞ</a:t>
            </a:r>
          </a:p>
        </p:txBody>
      </p:sp>
      <p:sp>
        <p:nvSpPr>
          <p:cNvPr id="13" name="Metin kutusu 12">
            <a:extLst>
              <a:ext uri="{FF2B5EF4-FFF2-40B4-BE49-F238E27FC236}">
                <a16:creationId xmlns:a16="http://schemas.microsoft.com/office/drawing/2014/main" id="{7A003E4F-44F4-9D1A-A641-139B596011DA}"/>
              </a:ext>
            </a:extLst>
          </p:cNvPr>
          <p:cNvSpPr txBox="1"/>
          <p:nvPr/>
        </p:nvSpPr>
        <p:spPr>
          <a:xfrm>
            <a:off x="53242" y="2251283"/>
            <a:ext cx="250190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000" b="1" i="0" u="none" strike="noStrike" kern="1200" cap="none" spc="0" normalizeH="0" baseline="0" noProof="0" dirty="0">
                <a:ln>
                  <a:noFill/>
                </a:ln>
                <a:solidFill>
                  <a:srgbClr val="7030A0"/>
                </a:solidFill>
                <a:effectLst/>
                <a:uLnTx/>
                <a:uFillTx/>
                <a:latin typeface="Calibri" panose="020F0502020204030204"/>
                <a:ea typeface="+mn-ea"/>
                <a:cs typeface="+mn-cs"/>
              </a:rPr>
              <a:t>92 MİLYON KAYIP İŞ</a:t>
            </a:r>
          </a:p>
        </p:txBody>
      </p:sp>
      <p:sp>
        <p:nvSpPr>
          <p:cNvPr id="3" name="Oval 2">
            <a:extLst>
              <a:ext uri="{FF2B5EF4-FFF2-40B4-BE49-F238E27FC236}">
                <a16:creationId xmlns:a16="http://schemas.microsoft.com/office/drawing/2014/main" id="{0CC2B6F6-3FAB-3059-C994-2865ADDEDF3B}"/>
              </a:ext>
            </a:extLst>
          </p:cNvPr>
          <p:cNvSpPr/>
          <p:nvPr/>
        </p:nvSpPr>
        <p:spPr>
          <a:xfrm>
            <a:off x="7961361" y="5524856"/>
            <a:ext cx="184639" cy="17584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D22854CB-66E3-6FEC-478F-00A839E76D76}"/>
              </a:ext>
            </a:extLst>
          </p:cNvPr>
          <p:cNvSpPr/>
          <p:nvPr/>
        </p:nvSpPr>
        <p:spPr>
          <a:xfrm>
            <a:off x="2847333" y="5524856"/>
            <a:ext cx="184639" cy="17584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30A3A6E-68A0-BC6C-A600-85F46C1C9958}"/>
              </a:ext>
            </a:extLst>
          </p:cNvPr>
          <p:cNvSpPr/>
          <p:nvPr/>
        </p:nvSpPr>
        <p:spPr>
          <a:xfrm>
            <a:off x="5530367" y="5512364"/>
            <a:ext cx="184639" cy="175846"/>
          </a:xfrm>
          <a:prstGeom prst="ellipse">
            <a:avLst/>
          </a:prstGeom>
          <a:solidFill>
            <a:schemeClr val="accent5"/>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Metin kutusu 14">
            <a:extLst>
              <a:ext uri="{FF2B5EF4-FFF2-40B4-BE49-F238E27FC236}">
                <a16:creationId xmlns:a16="http://schemas.microsoft.com/office/drawing/2014/main" id="{8027BAAB-D39D-13E4-5688-3AE61F79CE21}"/>
              </a:ext>
            </a:extLst>
          </p:cNvPr>
          <p:cNvSpPr txBox="1"/>
          <p:nvPr/>
        </p:nvSpPr>
        <p:spPr>
          <a:xfrm>
            <a:off x="4354287" y="1327473"/>
            <a:ext cx="29754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srgbClr val="00B0F0"/>
                </a:solidFill>
                <a:effectLst/>
                <a:uLnTx/>
                <a:uFillTx/>
                <a:latin typeface="Calibri" panose="020F0502020204030204"/>
                <a:ea typeface="+mn-ea"/>
                <a:cs typeface="+mn-cs"/>
              </a:rPr>
              <a:t>TOPLAM İŞ: 1,3 MİLYON</a:t>
            </a:r>
          </a:p>
        </p:txBody>
      </p:sp>
      <p:sp>
        <p:nvSpPr>
          <p:cNvPr id="17" name="Metin kutusu 16">
            <a:extLst>
              <a:ext uri="{FF2B5EF4-FFF2-40B4-BE49-F238E27FC236}">
                <a16:creationId xmlns:a16="http://schemas.microsoft.com/office/drawing/2014/main" id="{30100EB7-5905-3D98-D74A-C84470E72254}"/>
              </a:ext>
            </a:extLst>
          </p:cNvPr>
          <p:cNvSpPr txBox="1"/>
          <p:nvPr/>
        </p:nvSpPr>
        <p:spPr>
          <a:xfrm>
            <a:off x="258417" y="6096321"/>
            <a:ext cx="11772952"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Calibri" panose="020F0502020204030204"/>
                <a:ea typeface="+mn-ea"/>
                <a:cs typeface="+mn-cs"/>
              </a:rPr>
              <a:t>Kaynak:</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World </a:t>
            </a:r>
            <a:r>
              <a:rPr kumimoji="0" lang="tr-TR" sz="1600" b="0" i="0" u="none" strike="noStrike" kern="1200" cap="none" spc="0" normalizeH="0" baseline="0" noProof="0" dirty="0" err="1">
                <a:ln>
                  <a:noFill/>
                </a:ln>
                <a:solidFill>
                  <a:prstClr val="black"/>
                </a:solidFill>
                <a:effectLst/>
                <a:uLnTx/>
                <a:uFillTx/>
                <a:latin typeface="Calibri" panose="020F0502020204030204"/>
                <a:ea typeface="+mn-ea"/>
                <a:cs typeface="+mn-cs"/>
              </a:rPr>
              <a:t>Economic</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Forum,</a:t>
            </a:r>
            <a:r>
              <a:rPr kumimoji="0" lang="tr-TR"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600"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tr-TR"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600" b="1" i="0" u="none" strike="noStrike" kern="1200" cap="none" spc="0" normalizeH="0" baseline="0" noProof="0" dirty="0" err="1">
                <a:ln>
                  <a:noFill/>
                </a:ln>
                <a:solidFill>
                  <a:prstClr val="black"/>
                </a:solidFill>
                <a:effectLst/>
                <a:uLnTx/>
                <a:uFillTx/>
                <a:latin typeface="Calibri" panose="020F0502020204030204"/>
                <a:ea typeface="+mn-ea"/>
                <a:cs typeface="+mn-cs"/>
              </a:rPr>
              <a:t>Future</a:t>
            </a:r>
            <a:r>
              <a:rPr kumimoji="0" lang="tr-TR" sz="16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tr-TR" sz="1600" b="1" i="0" u="none" strike="noStrike" kern="1200" cap="none" spc="0" normalizeH="0" baseline="0" noProof="0" dirty="0" err="1">
                <a:ln>
                  <a:noFill/>
                </a:ln>
                <a:solidFill>
                  <a:prstClr val="black"/>
                </a:solidFill>
                <a:effectLst/>
                <a:uLnTx/>
                <a:uFillTx/>
                <a:latin typeface="Calibri" panose="020F0502020204030204"/>
                <a:ea typeface="+mn-ea"/>
                <a:cs typeface="+mn-cs"/>
              </a:rPr>
              <a:t>Jobs</a:t>
            </a:r>
            <a:r>
              <a:rPr kumimoji="0" lang="tr-TR" sz="1600" b="1" i="0" u="none" strike="noStrike" kern="1200" cap="none" spc="0" normalizeH="0" baseline="0" noProof="0" dirty="0">
                <a:ln>
                  <a:noFill/>
                </a:ln>
                <a:solidFill>
                  <a:prstClr val="black"/>
                </a:solidFill>
                <a:effectLst/>
                <a:uLnTx/>
                <a:uFillTx/>
                <a:latin typeface="Calibri" panose="020F0502020204030204"/>
                <a:ea typeface="+mn-ea"/>
                <a:cs typeface="+mn-cs"/>
              </a:rPr>
              <a:t> 2025; </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Tüm dünya bölgelerinden </a:t>
            </a:r>
            <a:r>
              <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rPr>
              <a:t>55</a:t>
            </a: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rPr>
              <a:t>ülkedeki</a:t>
            </a: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rPr>
              <a:t>22 endüstri kümesi</a:t>
            </a:r>
            <a:r>
              <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rPr>
              <a:t>nde </a:t>
            </a:r>
            <a:r>
              <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rPr>
              <a:t>14 milyondan fazla çalışan</a:t>
            </a:r>
            <a:r>
              <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rPr>
              <a:t>ı </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ve </a:t>
            </a:r>
            <a:r>
              <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rPr>
              <a:t>1.000’den fazla işvereni </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kapsayan anket çalışmasının sonuçlarını yansıtmaktadır.</a:t>
            </a:r>
          </a:p>
        </p:txBody>
      </p:sp>
      <p:pic>
        <p:nvPicPr>
          <p:cNvPr id="18" name="Resim 17">
            <a:extLst>
              <a:ext uri="{FF2B5EF4-FFF2-40B4-BE49-F238E27FC236}">
                <a16:creationId xmlns:a16="http://schemas.microsoft.com/office/drawing/2014/main" id="{E231EF20-422C-EB9B-99FF-A78062ECB456}"/>
              </a:ext>
            </a:extLst>
          </p:cNvPr>
          <p:cNvPicPr>
            <a:picLocks noChangeAspect="1"/>
          </p:cNvPicPr>
          <p:nvPr/>
        </p:nvPicPr>
        <p:blipFill>
          <a:blip r:embed="rId2"/>
          <a:stretch>
            <a:fillRect/>
          </a:stretch>
        </p:blipFill>
        <p:spPr>
          <a:xfrm>
            <a:off x="2643809" y="1830226"/>
            <a:ext cx="6828182" cy="3476405"/>
          </a:xfrm>
          <a:prstGeom prst="rect">
            <a:avLst/>
          </a:prstGeom>
        </p:spPr>
      </p:pic>
      <p:sp>
        <p:nvSpPr>
          <p:cNvPr id="22" name="Oval 21">
            <a:extLst>
              <a:ext uri="{FF2B5EF4-FFF2-40B4-BE49-F238E27FC236}">
                <a16:creationId xmlns:a16="http://schemas.microsoft.com/office/drawing/2014/main" id="{70FB1284-AA89-6FF6-BE0C-C25635ABB93E}"/>
              </a:ext>
            </a:extLst>
          </p:cNvPr>
          <p:cNvSpPr/>
          <p:nvPr/>
        </p:nvSpPr>
        <p:spPr>
          <a:xfrm>
            <a:off x="4937760" y="2653036"/>
            <a:ext cx="1672046" cy="141130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Metin kutusu 24">
            <a:extLst>
              <a:ext uri="{FF2B5EF4-FFF2-40B4-BE49-F238E27FC236}">
                <a16:creationId xmlns:a16="http://schemas.microsoft.com/office/drawing/2014/main" id="{27640E47-648A-54CD-48FA-91E73E815ECD}"/>
              </a:ext>
            </a:extLst>
          </p:cNvPr>
          <p:cNvSpPr txBox="1"/>
          <p:nvPr/>
        </p:nvSpPr>
        <p:spPr>
          <a:xfrm>
            <a:off x="5140234" y="2817725"/>
            <a:ext cx="126709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22%</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’LİK YAPISAL İŞGÜCÜ DEĞİŞİMİ</a:t>
            </a:r>
          </a:p>
        </p:txBody>
      </p:sp>
    </p:spTree>
    <p:extLst>
      <p:ext uri="{BB962C8B-B14F-4D97-AF65-F5344CB8AC3E}">
        <p14:creationId xmlns:p14="http://schemas.microsoft.com/office/powerpoint/2010/main" val="2960686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B8C3F1-6FC6-B7E3-BC2F-CBDBDAE91B78}"/>
              </a:ext>
            </a:extLst>
          </p:cNvPr>
          <p:cNvSpPr>
            <a:spLocks noGrp="1"/>
          </p:cNvSpPr>
          <p:nvPr>
            <p:ph type="title"/>
          </p:nvPr>
        </p:nvSpPr>
        <p:spPr/>
        <p:txBody>
          <a:bodyPr>
            <a:normAutofit fontScale="90000"/>
          </a:bodyPr>
          <a:lstStyle/>
          <a:p>
            <a:endParaRPr lang="tr-TR"/>
          </a:p>
        </p:txBody>
      </p:sp>
      <p:pic>
        <p:nvPicPr>
          <p:cNvPr id="4" name="Picture 1">
            <a:extLst>
              <a:ext uri="{FF2B5EF4-FFF2-40B4-BE49-F238E27FC236}">
                <a16:creationId xmlns:a16="http://schemas.microsoft.com/office/drawing/2014/main" id="{C899E9CE-9776-7BF3-282F-96BBA4006E9E}"/>
              </a:ext>
            </a:extLst>
          </p:cNvPr>
          <p:cNvPicPr>
            <a:picLocks noChangeAspect="1"/>
          </p:cNvPicPr>
          <p:nvPr/>
        </p:nvPicPr>
        <p:blipFill>
          <a:blip r:embed="rId2">
            <a:alphaModFix amt="50000"/>
            <a:duotone>
              <a:prstClr val="black"/>
              <a:srgbClr val="FF0000">
                <a:tint val="45000"/>
                <a:satMod val="400000"/>
              </a:srgbClr>
            </a:duotone>
            <a:extLst>
              <a:ext uri="{BEBA8EAE-BF5A-486C-A8C5-ECC9F3942E4B}">
                <a14:imgProps xmlns:a14="http://schemas.microsoft.com/office/drawing/2010/main">
                  <a14:imgLayer r:embed="rId3">
                    <a14:imgEffect>
                      <a14:artisticGlowEdges/>
                    </a14:imgEffect>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5994400" cy="7525476"/>
          </a:xfrm>
          <a:prstGeom prst="rect">
            <a:avLst/>
          </a:prstGeom>
          <a:ln>
            <a:solidFill>
              <a:schemeClr val="accent1"/>
            </a:solidFill>
          </a:ln>
        </p:spPr>
      </p:pic>
      <p:pic>
        <p:nvPicPr>
          <p:cNvPr id="5" name="Google Shape;102;p14">
            <a:extLst>
              <a:ext uri="{FF2B5EF4-FFF2-40B4-BE49-F238E27FC236}">
                <a16:creationId xmlns:a16="http://schemas.microsoft.com/office/drawing/2014/main" id="{3FD185E9-A3B6-F851-5652-13BAF2F5A922}"/>
              </a:ext>
            </a:extLst>
          </p:cNvPr>
          <p:cNvPicPr preferRelativeResize="0"/>
          <p:nvPr/>
        </p:nvPicPr>
        <p:blipFill>
          <a:blip r:embed="rId4">
            <a:alphaModFix amt="35000"/>
            <a:duotone>
              <a:prstClr val="black"/>
              <a:schemeClr val="accent5">
                <a:tint val="45000"/>
                <a:satMod val="400000"/>
              </a:schemeClr>
            </a:duotone>
            <a:extLst>
              <a:ext uri="{BEBA8EAE-BF5A-486C-A8C5-ECC9F3942E4B}">
                <a14:imgProps xmlns:a14="http://schemas.microsoft.com/office/drawing/2010/main">
                  <a14:imgLayer r:embed="rId5">
                    <a14:imgEffect>
                      <a14:artisticChalkSketch/>
                    </a14:imgEffect>
                  </a14:imgLayer>
                </a14:imgProps>
              </a:ext>
            </a:extLst>
          </a:blip>
          <a:stretch>
            <a:fillRect/>
          </a:stretch>
        </p:blipFill>
        <p:spPr>
          <a:xfrm>
            <a:off x="5979886" y="0"/>
            <a:ext cx="6710914" cy="7351305"/>
          </a:xfrm>
          <a:prstGeom prst="rect">
            <a:avLst/>
          </a:prstGeom>
          <a:noFill/>
          <a:ln>
            <a:noFill/>
          </a:ln>
        </p:spPr>
      </p:pic>
      <p:sp>
        <p:nvSpPr>
          <p:cNvPr id="6" name="Metin kutusu 5">
            <a:extLst>
              <a:ext uri="{FF2B5EF4-FFF2-40B4-BE49-F238E27FC236}">
                <a16:creationId xmlns:a16="http://schemas.microsoft.com/office/drawing/2014/main" id="{C9D0D92C-3FC1-3A8F-8545-5F2A660619CA}"/>
              </a:ext>
            </a:extLst>
          </p:cNvPr>
          <p:cNvSpPr txBox="1"/>
          <p:nvPr/>
        </p:nvSpPr>
        <p:spPr>
          <a:xfrm>
            <a:off x="0" y="-16947"/>
            <a:ext cx="58836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HIZLA AZALAN MESLEKLER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2025-2030 </a:t>
            </a:r>
          </a:p>
        </p:txBody>
      </p:sp>
      <p:sp>
        <p:nvSpPr>
          <p:cNvPr id="7" name="Metin kutusu 6">
            <a:extLst>
              <a:ext uri="{FF2B5EF4-FFF2-40B4-BE49-F238E27FC236}">
                <a16:creationId xmlns:a16="http://schemas.microsoft.com/office/drawing/2014/main" id="{EA72DF84-85F6-460F-92C3-4E8F58EE9D0B}"/>
              </a:ext>
            </a:extLst>
          </p:cNvPr>
          <p:cNvSpPr txBox="1"/>
          <p:nvPr/>
        </p:nvSpPr>
        <p:spPr>
          <a:xfrm>
            <a:off x="6206800" y="70017"/>
            <a:ext cx="54314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HIZLA BÜYÜYEN MESLEKLER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2025-2030</a:t>
            </a:r>
          </a:p>
        </p:txBody>
      </p:sp>
      <p:sp>
        <p:nvSpPr>
          <p:cNvPr id="8" name="Metin kutusu 7">
            <a:extLst>
              <a:ext uri="{FF2B5EF4-FFF2-40B4-BE49-F238E27FC236}">
                <a16:creationId xmlns:a16="http://schemas.microsoft.com/office/drawing/2014/main" id="{3D589BF6-10D2-EEA4-064D-835001B2216C}"/>
              </a:ext>
            </a:extLst>
          </p:cNvPr>
          <p:cNvSpPr txBox="1"/>
          <p:nvPr/>
        </p:nvSpPr>
        <p:spPr>
          <a:xfrm>
            <a:off x="203200" y="1034734"/>
            <a:ext cx="5791200" cy="6255559"/>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Posta Servis Memurları</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Banka Veznedarları ve İlgili Memurlar</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Veri Giriş Memurları</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Kasiyer ve Bilet Memurları</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İdari Asistanlar ve Yönetici Sekreterleri</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Baskı ve İlgili Ticaret İşçileri</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Muhasebe, Defter Tutma ve Bordrolama Memurları</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Malzeme, Kayıt ve Stok Tutma Memurları</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Ulaşım Görevlileri ve Kondüktörler</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Kapıdan Kapıya Satıcılar, Gazete ve Sokak Satıcıları</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Grafik Tasarımcıları</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Hasar Tespit Uzmanları, Denetçiler ve Araştırmacılar</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Hukuk Görevlileri</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Hukuk Sekreterleri</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Tele Pazarlamacılar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Metin kutusu 8">
            <a:extLst>
              <a:ext uri="{FF2B5EF4-FFF2-40B4-BE49-F238E27FC236}">
                <a16:creationId xmlns:a16="http://schemas.microsoft.com/office/drawing/2014/main" id="{DB60E8AB-8C82-4D3F-00E8-72B975EA404A}"/>
              </a:ext>
            </a:extLst>
          </p:cNvPr>
          <p:cNvSpPr txBox="1"/>
          <p:nvPr/>
        </p:nvSpPr>
        <p:spPr>
          <a:xfrm>
            <a:off x="5994400" y="1017172"/>
            <a:ext cx="5184548" cy="6255559"/>
          </a:xfrm>
          <a:prstGeom prst="rect">
            <a:avLst/>
          </a:prstGeom>
          <a:noFill/>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Büyük Veri Uzmanı</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Finans Teknoloji Mühendisi</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Yapay Zeka ve Makine Öğrenimi Uzmanı</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Yazılım ve Uygulama Geliştiricileri</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Güvenlik Yönetimi Uzmanları</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Veri Ambarı Uzmanları</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Otonom ve Elektrikli Araç Uzmanları</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Kullanıcı </a:t>
            </a:r>
            <a:r>
              <a:rPr kumimoji="0" lang="tr-TR" sz="1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Arayüzü</a:t>
            </a: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 Deneyici Tasarımcıları</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Hafif Kamyon veya Teslimat Hizmetleri Sürücüleri</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Nesnelerin İnterneti Uzmanları</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Veri Analistleri ve Veri Bilimcileri</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Çevre Mühendisleri</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Bilgi Güvenliği Analistleri</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DevOps</a:t>
            </a: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Mühendisi</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tr-TR" sz="17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Yenilebilir Enerji Mühendisi</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066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normAutofit/>
          </a:bodyPr>
          <a:lstStyle/>
          <a:p>
            <a:r>
              <a:rPr lang="tr-TR" sz="2800" b="1" dirty="0">
                <a:solidFill>
                  <a:srgbClr val="FF0000"/>
                </a:solidFill>
                <a:latin typeface="Cambria" panose="02040503050406030204" pitchFamily="18" charset="0"/>
                <a:ea typeface="+mj-ea"/>
                <a:cs typeface="Times New Roman" panose="02020603050405020304" pitchFamily="18" charset="0"/>
              </a:rPr>
              <a:t>FİRMALARIN GELECEK 5 YILDAKİ KÜRESEL İŞGÜCÜ STRATEJİSİ</a:t>
            </a:r>
            <a:endParaRPr lang="en-US" sz="6000" dirty="0">
              <a:latin typeface="Cambria" panose="02040503050406030204" pitchFamily="18" charset="0"/>
            </a:endParaRPr>
          </a:p>
        </p:txBody>
      </p:sp>
      <p:sp>
        <p:nvSpPr>
          <p:cNvPr id="3" name="TextBox 2">
            <a:extLst>
              <a:ext uri="{FF2B5EF4-FFF2-40B4-BE49-F238E27FC236}">
                <a16:creationId xmlns:a16="http://schemas.microsoft.com/office/drawing/2014/main" id="{C0BBC81C-13E3-4686-B272-1B187BAEEC08}"/>
              </a:ext>
            </a:extLst>
          </p:cNvPr>
          <p:cNvSpPr txBox="1"/>
          <p:nvPr/>
        </p:nvSpPr>
        <p:spPr>
          <a:xfrm>
            <a:off x="3589897" y="2716538"/>
            <a:ext cx="2506103" cy="461665"/>
          </a:xfrm>
          <a:prstGeom prst="rect">
            <a:avLst/>
          </a:prstGeom>
          <a:noFill/>
        </p:spPr>
        <p:txBody>
          <a:bodyPr wrap="squar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ED7D31"/>
                </a:solidFill>
                <a:effectLst/>
                <a:uLnTx/>
                <a:uFillTx/>
                <a:latin typeface="Calibri" panose="020F0502020204030204"/>
                <a:ea typeface="맑은 고딕" panose="020B0503020000020004" pitchFamily="34" charset="-127"/>
                <a:cs typeface="Arial" pitchFamily="34" charset="0"/>
              </a:rPr>
              <a:t>73</a:t>
            </a:r>
            <a:r>
              <a:rPr kumimoji="0" lang="en-US" altLang="ko-KR" sz="2400" b="1" i="0" u="none" strike="noStrike" kern="1200" cap="none" spc="0" normalizeH="0" baseline="0" noProof="0" dirty="0">
                <a:ln>
                  <a:noFill/>
                </a:ln>
                <a:solidFill>
                  <a:srgbClr val="ED7D31"/>
                </a:solidFill>
                <a:effectLst/>
                <a:uLnTx/>
                <a:uFillTx/>
                <a:latin typeface="Calibri" panose="020F0502020204030204"/>
                <a:ea typeface="맑은 고딕" panose="020B0503020000020004" pitchFamily="34" charset="-127"/>
                <a:cs typeface="Arial" pitchFamily="34" charset="0"/>
              </a:rPr>
              <a:t>%</a:t>
            </a:r>
            <a:endParaRPr kumimoji="0" lang="ko-KR" altLang="en-US" sz="2400" b="1" i="0" u="none" strike="noStrike" kern="1200" cap="none" spc="0" normalizeH="0" baseline="0" noProof="0" dirty="0">
              <a:ln>
                <a:noFill/>
              </a:ln>
              <a:solidFill>
                <a:srgbClr val="ED7D31"/>
              </a:solidFill>
              <a:effectLst/>
              <a:uLnTx/>
              <a:uFillTx/>
              <a:latin typeface="Calibri" panose="020F0502020204030204"/>
              <a:ea typeface="맑은 고딕" panose="020B0503020000020004" pitchFamily="34" charset="-127"/>
              <a:cs typeface="Arial" pitchFamily="34" charset="0"/>
            </a:endParaRPr>
          </a:p>
        </p:txBody>
      </p:sp>
      <p:sp>
        <p:nvSpPr>
          <p:cNvPr id="4" name="TextBox 3">
            <a:extLst>
              <a:ext uri="{FF2B5EF4-FFF2-40B4-BE49-F238E27FC236}">
                <a16:creationId xmlns:a16="http://schemas.microsoft.com/office/drawing/2014/main" id="{737F2DF8-06A8-460A-9AFE-D15274EFDF87}"/>
              </a:ext>
            </a:extLst>
          </p:cNvPr>
          <p:cNvSpPr txBox="1"/>
          <p:nvPr/>
        </p:nvSpPr>
        <p:spPr>
          <a:xfrm>
            <a:off x="3589897" y="3163552"/>
            <a:ext cx="2785608" cy="58477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Calibri" panose="020F0502020204030204"/>
                <a:ea typeface="+mn-ea"/>
                <a:cs typeface="+mn-cs"/>
              </a:rPr>
              <a:t>İş süreçlerinde otomasyonun hızlandırılması</a:t>
            </a:r>
          </a:p>
        </p:txBody>
      </p:sp>
      <p:grpSp>
        <p:nvGrpSpPr>
          <p:cNvPr id="5" name="Group 9">
            <a:extLst>
              <a:ext uri="{FF2B5EF4-FFF2-40B4-BE49-F238E27FC236}">
                <a16:creationId xmlns:a16="http://schemas.microsoft.com/office/drawing/2014/main" id="{3DA9C39E-F0F5-41AD-B841-CE5FA3F99A5F}"/>
              </a:ext>
            </a:extLst>
          </p:cNvPr>
          <p:cNvGrpSpPr/>
          <p:nvPr/>
        </p:nvGrpSpPr>
        <p:grpSpPr>
          <a:xfrm>
            <a:off x="3528338" y="1923937"/>
            <a:ext cx="1701282" cy="692561"/>
            <a:chOff x="2626230" y="1861456"/>
            <a:chExt cx="1701282" cy="692561"/>
          </a:xfrm>
        </p:grpSpPr>
        <p:sp>
          <p:nvSpPr>
            <p:cNvPr id="6" name="Rounded Rectangle 112">
              <a:extLst>
                <a:ext uri="{FF2B5EF4-FFF2-40B4-BE49-F238E27FC236}">
                  <a16:creationId xmlns:a16="http://schemas.microsoft.com/office/drawing/2014/main" id="{EABA7B1B-27F6-4F55-97B8-44E387B43D32}"/>
                </a:ext>
              </a:extLst>
            </p:cNvPr>
            <p:cNvSpPr/>
            <p:nvPr/>
          </p:nvSpPr>
          <p:spPr>
            <a:xfrm>
              <a:off x="2626230" y="1861456"/>
              <a:ext cx="1584176" cy="692561"/>
            </a:xfrm>
            <a:prstGeom prst="roundRect">
              <a:avLst>
                <a:gd name="adj" fmla="val 13643"/>
              </a:avLst>
            </a:prstGeom>
            <a:noFill/>
            <a:ln w="857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7" name="Rounded Rectangle 113">
              <a:extLst>
                <a:ext uri="{FF2B5EF4-FFF2-40B4-BE49-F238E27FC236}">
                  <a16:creationId xmlns:a16="http://schemas.microsoft.com/office/drawing/2014/main" id="{E82B4C85-4E61-40F2-BF9A-A3616E0421D9}"/>
                </a:ext>
              </a:extLst>
            </p:cNvPr>
            <p:cNvSpPr/>
            <p:nvPr/>
          </p:nvSpPr>
          <p:spPr>
            <a:xfrm>
              <a:off x="4188634" y="2027716"/>
              <a:ext cx="138878" cy="360040"/>
            </a:xfrm>
            <a:prstGeom prst="roundRect">
              <a:avLst>
                <a:gd name="adj" fmla="val 3556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nvGrpSpPr>
            <p:cNvPr id="8" name="Group 8">
              <a:extLst>
                <a:ext uri="{FF2B5EF4-FFF2-40B4-BE49-F238E27FC236}">
                  <a16:creationId xmlns:a16="http://schemas.microsoft.com/office/drawing/2014/main" id="{631FE523-144A-4C13-99D6-0160A2FE5BD9}"/>
                </a:ext>
              </a:extLst>
            </p:cNvPr>
            <p:cNvGrpSpPr/>
            <p:nvPr/>
          </p:nvGrpSpPr>
          <p:grpSpPr>
            <a:xfrm>
              <a:off x="2734241" y="1953054"/>
              <a:ext cx="1378024" cy="506682"/>
              <a:chOff x="2734241" y="1953556"/>
              <a:chExt cx="1378024" cy="506682"/>
            </a:xfrm>
          </p:grpSpPr>
          <p:sp>
            <p:nvSpPr>
              <p:cNvPr id="9" name="Rounded Rectangle 114">
                <a:extLst>
                  <a:ext uri="{FF2B5EF4-FFF2-40B4-BE49-F238E27FC236}">
                    <a16:creationId xmlns:a16="http://schemas.microsoft.com/office/drawing/2014/main" id="{682BC54D-5EEE-4D9F-B702-79CC54BC2153}"/>
                  </a:ext>
                </a:extLst>
              </p:cNvPr>
              <p:cNvSpPr/>
              <p:nvPr/>
            </p:nvSpPr>
            <p:spPr>
              <a:xfrm>
                <a:off x="2734241" y="1956238"/>
                <a:ext cx="226673" cy="504000"/>
              </a:xfrm>
              <a:prstGeom prst="roundRect">
                <a:avLst>
                  <a:gd name="adj" fmla="val 348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0" name="Rounded Rectangle 147">
                <a:extLst>
                  <a:ext uri="{FF2B5EF4-FFF2-40B4-BE49-F238E27FC236}">
                    <a16:creationId xmlns:a16="http://schemas.microsoft.com/office/drawing/2014/main" id="{748914B2-AFE2-447A-9AC8-56DB96AAA189}"/>
                  </a:ext>
                </a:extLst>
              </p:cNvPr>
              <p:cNvSpPr/>
              <p:nvPr/>
            </p:nvSpPr>
            <p:spPr>
              <a:xfrm>
                <a:off x="3019399" y="1956238"/>
                <a:ext cx="226673" cy="504000"/>
              </a:xfrm>
              <a:prstGeom prst="roundRect">
                <a:avLst>
                  <a:gd name="adj" fmla="val 348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1" name="Rounded Rectangle 147">
                <a:extLst>
                  <a:ext uri="{FF2B5EF4-FFF2-40B4-BE49-F238E27FC236}">
                    <a16:creationId xmlns:a16="http://schemas.microsoft.com/office/drawing/2014/main" id="{AD4ECD4A-8B2F-4B16-A6FD-CFF22202B003}"/>
                  </a:ext>
                </a:extLst>
              </p:cNvPr>
              <p:cNvSpPr/>
              <p:nvPr/>
            </p:nvSpPr>
            <p:spPr>
              <a:xfrm>
                <a:off x="3308130" y="1955344"/>
                <a:ext cx="226673" cy="504000"/>
              </a:xfrm>
              <a:prstGeom prst="roundRect">
                <a:avLst>
                  <a:gd name="adj" fmla="val 34808"/>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2" name="Rounded Rectangle 147">
                <a:extLst>
                  <a:ext uri="{FF2B5EF4-FFF2-40B4-BE49-F238E27FC236}">
                    <a16:creationId xmlns:a16="http://schemas.microsoft.com/office/drawing/2014/main" id="{151482F7-87C7-4D28-86FD-D4911D4F1DF4}"/>
                  </a:ext>
                </a:extLst>
              </p:cNvPr>
              <p:cNvSpPr/>
              <p:nvPr/>
            </p:nvSpPr>
            <p:spPr>
              <a:xfrm>
                <a:off x="3596861" y="1954450"/>
                <a:ext cx="226673" cy="504000"/>
              </a:xfrm>
              <a:prstGeom prst="roundRect">
                <a:avLst>
                  <a:gd name="adj" fmla="val 34808"/>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3" name="Rounded Rectangle 147">
                <a:extLst>
                  <a:ext uri="{FF2B5EF4-FFF2-40B4-BE49-F238E27FC236}">
                    <a16:creationId xmlns:a16="http://schemas.microsoft.com/office/drawing/2014/main" id="{4CFFAC5E-3E64-4930-92CE-0D107145B39D}"/>
                  </a:ext>
                </a:extLst>
              </p:cNvPr>
              <p:cNvSpPr/>
              <p:nvPr/>
            </p:nvSpPr>
            <p:spPr>
              <a:xfrm>
                <a:off x="3885592" y="1953556"/>
                <a:ext cx="226673" cy="504000"/>
              </a:xfrm>
              <a:prstGeom prst="roundRect">
                <a:avLst>
                  <a:gd name="adj" fmla="val 34808"/>
                </a:avLst>
              </a:prstGeom>
              <a:gradFill flip="none" rotWithShape="1">
                <a:gsLst>
                  <a:gs pos="0">
                    <a:srgbClr val="ED7D31">
                      <a:tint val="66000"/>
                      <a:satMod val="160000"/>
                    </a:srgbClr>
                  </a:gs>
                  <a:gs pos="50000">
                    <a:srgbClr val="ED7D31">
                      <a:tint val="44500"/>
                      <a:satMod val="160000"/>
                    </a:srgbClr>
                  </a:gs>
                  <a:gs pos="100000">
                    <a:srgbClr val="ED7D31">
                      <a:tint val="23500"/>
                      <a:satMod val="16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sp>
        <p:nvSpPr>
          <p:cNvPr id="14" name="TextBox 13">
            <a:extLst>
              <a:ext uri="{FF2B5EF4-FFF2-40B4-BE49-F238E27FC236}">
                <a16:creationId xmlns:a16="http://schemas.microsoft.com/office/drawing/2014/main" id="{944B31F9-2482-45AF-94BB-66CB926CD795}"/>
              </a:ext>
            </a:extLst>
          </p:cNvPr>
          <p:cNvSpPr txBox="1"/>
          <p:nvPr/>
        </p:nvSpPr>
        <p:spPr>
          <a:xfrm>
            <a:off x="974050" y="2717232"/>
            <a:ext cx="2506103" cy="461665"/>
          </a:xfrm>
          <a:prstGeom prst="rect">
            <a:avLst/>
          </a:prstGeom>
          <a:noFill/>
        </p:spPr>
        <p:txBody>
          <a:bodyPr wrap="squar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4472C4"/>
                </a:solidFill>
                <a:effectLst/>
                <a:uLnTx/>
                <a:uFillTx/>
                <a:latin typeface="Calibri" panose="020F0502020204030204"/>
                <a:ea typeface="맑은 고딕" panose="020B0503020000020004" pitchFamily="34" charset="-127"/>
                <a:cs typeface="Arial" pitchFamily="34" charset="0"/>
              </a:rPr>
              <a:t>85.0</a:t>
            </a:r>
            <a:r>
              <a:rPr kumimoji="0" lang="en-US" altLang="ko-KR" sz="2400" b="1" i="0" u="none" strike="noStrike" kern="1200" cap="none" spc="0" normalizeH="0" baseline="0" noProof="0" dirty="0">
                <a:ln>
                  <a:noFill/>
                </a:ln>
                <a:solidFill>
                  <a:srgbClr val="4472C4"/>
                </a:solidFill>
                <a:effectLst/>
                <a:uLnTx/>
                <a:uFillTx/>
                <a:latin typeface="Calibri" panose="020F0502020204030204"/>
                <a:ea typeface="맑은 고딕" panose="020B0503020000020004" pitchFamily="34" charset="-127"/>
                <a:cs typeface="Arial" pitchFamily="34" charset="0"/>
              </a:rPr>
              <a:t>%</a:t>
            </a:r>
            <a:endParaRPr kumimoji="0" lang="ko-KR" altLang="en-US" sz="2400" b="1" i="0" u="none" strike="noStrike" kern="1200" cap="none" spc="0" normalizeH="0" baseline="0" noProof="0" dirty="0">
              <a:ln>
                <a:noFill/>
              </a:ln>
              <a:solidFill>
                <a:srgbClr val="4472C4"/>
              </a:solidFill>
              <a:effectLst/>
              <a:uLnTx/>
              <a:uFillTx/>
              <a:latin typeface="Calibri" panose="020F0502020204030204"/>
              <a:ea typeface="맑은 고딕" panose="020B0503020000020004" pitchFamily="34" charset="-127"/>
              <a:cs typeface="Arial" pitchFamily="34" charset="0"/>
            </a:endParaRPr>
          </a:p>
        </p:txBody>
      </p:sp>
      <p:sp>
        <p:nvSpPr>
          <p:cNvPr id="15" name="TextBox 14">
            <a:extLst>
              <a:ext uri="{FF2B5EF4-FFF2-40B4-BE49-F238E27FC236}">
                <a16:creationId xmlns:a16="http://schemas.microsoft.com/office/drawing/2014/main" id="{D51986AC-09A3-47F3-9311-82108BF5D5A0}"/>
              </a:ext>
            </a:extLst>
          </p:cNvPr>
          <p:cNvSpPr txBox="1"/>
          <p:nvPr/>
        </p:nvSpPr>
        <p:spPr>
          <a:xfrm>
            <a:off x="974050" y="3164246"/>
            <a:ext cx="2506103" cy="58477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rPr>
              <a:t>İşgücünün</a:t>
            </a:r>
            <a:r>
              <a:rPr kumimoji="0" lang="en-US" altLang="ko-KR"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rPr>
              <a:t> </a:t>
            </a:r>
            <a:r>
              <a:rPr kumimoji="0" lang="en-US" altLang="ko-KR" sz="16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rPr>
              <a:t>becerilerinin</a:t>
            </a:r>
            <a:r>
              <a:rPr kumimoji="0" lang="en-US" altLang="ko-KR"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rPr>
              <a:t> </a:t>
            </a:r>
            <a:r>
              <a:rPr kumimoji="0" lang="en-US" altLang="ko-KR" sz="1600" b="1" i="0" u="none" strike="noStrike" kern="1200" cap="none" spc="0" normalizeH="0" baseline="0" noProof="0" dirty="0" err="1">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rPr>
              <a:t>geliştirilmesi</a:t>
            </a:r>
            <a:endParaRPr kumimoji="0" lang="en-US" altLang="ko-KR" sz="16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endParaRPr>
          </a:p>
        </p:txBody>
      </p:sp>
      <p:grpSp>
        <p:nvGrpSpPr>
          <p:cNvPr id="16" name="그룹 15">
            <a:extLst>
              <a:ext uri="{FF2B5EF4-FFF2-40B4-BE49-F238E27FC236}">
                <a16:creationId xmlns:a16="http://schemas.microsoft.com/office/drawing/2014/main" id="{830AF0AA-E3B1-4EA8-9D06-A144093C5BD3}"/>
              </a:ext>
            </a:extLst>
          </p:cNvPr>
          <p:cNvGrpSpPr/>
          <p:nvPr/>
        </p:nvGrpSpPr>
        <p:grpSpPr>
          <a:xfrm>
            <a:off x="1021248" y="1923937"/>
            <a:ext cx="1701282" cy="692561"/>
            <a:chOff x="1376459" y="1909526"/>
            <a:chExt cx="1701282" cy="692561"/>
          </a:xfrm>
        </p:grpSpPr>
        <p:sp>
          <p:nvSpPr>
            <p:cNvPr id="17" name="Rounded Rectangle 155">
              <a:extLst>
                <a:ext uri="{FF2B5EF4-FFF2-40B4-BE49-F238E27FC236}">
                  <a16:creationId xmlns:a16="http://schemas.microsoft.com/office/drawing/2014/main" id="{999ED0D6-A596-4C86-BD37-42ECD61AF0D3}"/>
                </a:ext>
              </a:extLst>
            </p:cNvPr>
            <p:cNvSpPr/>
            <p:nvPr/>
          </p:nvSpPr>
          <p:spPr>
            <a:xfrm>
              <a:off x="1376459" y="1909526"/>
              <a:ext cx="1584176" cy="692561"/>
            </a:xfrm>
            <a:prstGeom prst="roundRect">
              <a:avLst>
                <a:gd name="adj" fmla="val 13643"/>
              </a:avLst>
            </a:prstGeom>
            <a:noFill/>
            <a:ln w="857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8" name="Rounded Rectangle 156">
              <a:extLst>
                <a:ext uri="{FF2B5EF4-FFF2-40B4-BE49-F238E27FC236}">
                  <a16:creationId xmlns:a16="http://schemas.microsoft.com/office/drawing/2014/main" id="{AA8E57B4-373B-4F6F-95F4-C700E592A4EB}"/>
                </a:ext>
              </a:extLst>
            </p:cNvPr>
            <p:cNvSpPr/>
            <p:nvPr/>
          </p:nvSpPr>
          <p:spPr>
            <a:xfrm>
              <a:off x="2938863" y="2075786"/>
              <a:ext cx="138878" cy="360040"/>
            </a:xfrm>
            <a:prstGeom prst="roundRect">
              <a:avLst>
                <a:gd name="adj" fmla="val 3556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9" name="Rounded Rectangle 158">
              <a:extLst>
                <a:ext uri="{FF2B5EF4-FFF2-40B4-BE49-F238E27FC236}">
                  <a16:creationId xmlns:a16="http://schemas.microsoft.com/office/drawing/2014/main" id="{7A189E37-0BF6-403D-B41F-4DE0F3FC691A}"/>
                </a:ext>
              </a:extLst>
            </p:cNvPr>
            <p:cNvSpPr/>
            <p:nvPr/>
          </p:nvSpPr>
          <p:spPr>
            <a:xfrm>
              <a:off x="1484470" y="2003806"/>
              <a:ext cx="226673" cy="504000"/>
            </a:xfrm>
            <a:prstGeom prst="roundRect">
              <a:avLst>
                <a:gd name="adj" fmla="val 348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sp>
        <p:nvSpPr>
          <p:cNvPr id="20" name="TextBox 19">
            <a:extLst>
              <a:ext uri="{FF2B5EF4-FFF2-40B4-BE49-F238E27FC236}">
                <a16:creationId xmlns:a16="http://schemas.microsoft.com/office/drawing/2014/main" id="{68A4E627-5BFA-4490-AF08-394C3F4E8B24}"/>
              </a:ext>
            </a:extLst>
          </p:cNvPr>
          <p:cNvSpPr txBox="1"/>
          <p:nvPr/>
        </p:nvSpPr>
        <p:spPr>
          <a:xfrm>
            <a:off x="8948997" y="2716538"/>
            <a:ext cx="2506103" cy="461665"/>
          </a:xfrm>
          <a:prstGeom prst="rect">
            <a:avLst/>
          </a:prstGeom>
          <a:noFill/>
        </p:spPr>
        <p:txBody>
          <a:bodyPr wrap="squar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A5A5A5"/>
                </a:solidFill>
                <a:effectLst/>
                <a:uLnTx/>
                <a:uFillTx/>
                <a:latin typeface="Calibri" panose="020F0502020204030204"/>
                <a:ea typeface="맑은 고딕" panose="020B0503020000020004" pitchFamily="34" charset="-127"/>
                <a:cs typeface="Arial" pitchFamily="34" charset="0"/>
              </a:rPr>
              <a:t>63.0</a:t>
            </a:r>
            <a:r>
              <a:rPr kumimoji="0" lang="en-US" altLang="ko-KR" sz="2400" b="1" i="0" u="none" strike="noStrike" kern="1200" cap="none" spc="0" normalizeH="0" baseline="0" noProof="0" dirty="0">
                <a:ln>
                  <a:noFill/>
                </a:ln>
                <a:solidFill>
                  <a:srgbClr val="A5A5A5"/>
                </a:solidFill>
                <a:effectLst/>
                <a:uLnTx/>
                <a:uFillTx/>
                <a:latin typeface="Calibri" panose="020F0502020204030204"/>
                <a:ea typeface="맑은 고딕" panose="020B0503020000020004" pitchFamily="34" charset="-127"/>
                <a:cs typeface="Arial" pitchFamily="34" charset="0"/>
              </a:rPr>
              <a:t>%</a:t>
            </a:r>
            <a:endParaRPr kumimoji="0" lang="ko-KR" altLang="en-US" sz="2400" b="1" i="0" u="none" strike="noStrike" kern="1200" cap="none" spc="0" normalizeH="0" baseline="0" noProof="0" dirty="0">
              <a:ln>
                <a:noFill/>
              </a:ln>
              <a:solidFill>
                <a:srgbClr val="A5A5A5"/>
              </a:solidFill>
              <a:effectLst/>
              <a:uLnTx/>
              <a:uFillTx/>
              <a:latin typeface="Calibri" panose="020F0502020204030204"/>
              <a:ea typeface="맑은 고딕" panose="020B0503020000020004" pitchFamily="34" charset="-127"/>
              <a:cs typeface="Arial" pitchFamily="34" charset="0"/>
            </a:endParaRPr>
          </a:p>
        </p:txBody>
      </p:sp>
      <p:sp>
        <p:nvSpPr>
          <p:cNvPr id="21" name="TextBox 20">
            <a:extLst>
              <a:ext uri="{FF2B5EF4-FFF2-40B4-BE49-F238E27FC236}">
                <a16:creationId xmlns:a16="http://schemas.microsoft.com/office/drawing/2014/main" id="{DC9DD6B5-0138-425B-8D3A-F0321438DEA6}"/>
              </a:ext>
            </a:extLst>
          </p:cNvPr>
          <p:cNvSpPr txBox="1"/>
          <p:nvPr/>
        </p:nvSpPr>
        <p:spPr>
          <a:xfrm>
            <a:off x="8948997" y="3163552"/>
            <a:ext cx="2506103" cy="58477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Calibri" panose="020F0502020204030204"/>
                <a:ea typeface="+mn-ea"/>
                <a:cs typeface="+mn-cs"/>
              </a:rPr>
              <a:t>İşgücünün yeni teknolojilerle donatılması</a:t>
            </a:r>
          </a:p>
        </p:txBody>
      </p:sp>
      <p:grpSp>
        <p:nvGrpSpPr>
          <p:cNvPr id="22" name="Group 166">
            <a:extLst>
              <a:ext uri="{FF2B5EF4-FFF2-40B4-BE49-F238E27FC236}">
                <a16:creationId xmlns:a16="http://schemas.microsoft.com/office/drawing/2014/main" id="{D6E20DD3-6BED-4461-B6A0-5EC9B3C3BEDD}"/>
              </a:ext>
            </a:extLst>
          </p:cNvPr>
          <p:cNvGrpSpPr/>
          <p:nvPr/>
        </p:nvGrpSpPr>
        <p:grpSpPr>
          <a:xfrm>
            <a:off x="8948997" y="1928461"/>
            <a:ext cx="1701282" cy="692561"/>
            <a:chOff x="2626230" y="1861456"/>
            <a:chExt cx="1701282" cy="692561"/>
          </a:xfrm>
        </p:grpSpPr>
        <p:sp>
          <p:nvSpPr>
            <p:cNvPr id="23" name="Rounded Rectangle 167">
              <a:extLst>
                <a:ext uri="{FF2B5EF4-FFF2-40B4-BE49-F238E27FC236}">
                  <a16:creationId xmlns:a16="http://schemas.microsoft.com/office/drawing/2014/main" id="{33B7F206-DAF5-4F4C-85AC-42F977504933}"/>
                </a:ext>
              </a:extLst>
            </p:cNvPr>
            <p:cNvSpPr/>
            <p:nvPr/>
          </p:nvSpPr>
          <p:spPr>
            <a:xfrm>
              <a:off x="2626230" y="1861456"/>
              <a:ext cx="1584176" cy="692561"/>
            </a:xfrm>
            <a:prstGeom prst="roundRect">
              <a:avLst>
                <a:gd name="adj" fmla="val 13643"/>
              </a:avLst>
            </a:prstGeom>
            <a:noFill/>
            <a:ln w="857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24" name="Rounded Rectangle 168">
              <a:extLst>
                <a:ext uri="{FF2B5EF4-FFF2-40B4-BE49-F238E27FC236}">
                  <a16:creationId xmlns:a16="http://schemas.microsoft.com/office/drawing/2014/main" id="{4F22AC57-D2EB-4FB4-AEFA-0FFD8BAE5AF4}"/>
                </a:ext>
              </a:extLst>
            </p:cNvPr>
            <p:cNvSpPr/>
            <p:nvPr/>
          </p:nvSpPr>
          <p:spPr>
            <a:xfrm>
              <a:off x="4188634" y="2027716"/>
              <a:ext cx="138878" cy="360040"/>
            </a:xfrm>
            <a:prstGeom prst="roundRect">
              <a:avLst>
                <a:gd name="adj" fmla="val 3556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nvGrpSpPr>
            <p:cNvPr id="25" name="Group 169">
              <a:extLst>
                <a:ext uri="{FF2B5EF4-FFF2-40B4-BE49-F238E27FC236}">
                  <a16:creationId xmlns:a16="http://schemas.microsoft.com/office/drawing/2014/main" id="{296EB2F7-10E8-4A3B-A7AA-752533809024}"/>
                </a:ext>
              </a:extLst>
            </p:cNvPr>
            <p:cNvGrpSpPr/>
            <p:nvPr/>
          </p:nvGrpSpPr>
          <p:grpSpPr>
            <a:xfrm>
              <a:off x="2734241" y="1953196"/>
              <a:ext cx="1365653" cy="506540"/>
              <a:chOff x="2734241" y="1953698"/>
              <a:chExt cx="1365653" cy="506540"/>
            </a:xfrm>
          </p:grpSpPr>
          <p:sp>
            <p:nvSpPr>
              <p:cNvPr id="26" name="Rounded Rectangle 170">
                <a:extLst>
                  <a:ext uri="{FF2B5EF4-FFF2-40B4-BE49-F238E27FC236}">
                    <a16:creationId xmlns:a16="http://schemas.microsoft.com/office/drawing/2014/main" id="{86B73E2D-EEF8-48E5-BDD6-D6B496695791}"/>
                  </a:ext>
                </a:extLst>
              </p:cNvPr>
              <p:cNvSpPr/>
              <p:nvPr/>
            </p:nvSpPr>
            <p:spPr>
              <a:xfrm>
                <a:off x="2734241" y="1956238"/>
                <a:ext cx="226673" cy="504000"/>
              </a:xfrm>
              <a:prstGeom prst="roundRect">
                <a:avLst>
                  <a:gd name="adj" fmla="val 3480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28" name="Rounded Rectangle 172">
                <a:extLst>
                  <a:ext uri="{FF2B5EF4-FFF2-40B4-BE49-F238E27FC236}">
                    <a16:creationId xmlns:a16="http://schemas.microsoft.com/office/drawing/2014/main" id="{0E73F76A-4F47-46C4-B979-9D8F40460F20}"/>
                  </a:ext>
                </a:extLst>
              </p:cNvPr>
              <p:cNvSpPr/>
              <p:nvPr/>
            </p:nvSpPr>
            <p:spPr>
              <a:xfrm>
                <a:off x="3304557" y="1956238"/>
                <a:ext cx="226673" cy="504000"/>
              </a:xfrm>
              <a:prstGeom prst="roundRect">
                <a:avLst>
                  <a:gd name="adj" fmla="val 34808"/>
                </a:avLst>
              </a:prstGeom>
              <a:solidFill>
                <a:srgbClr val="D9D9D9"/>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29" name="Rounded Rectangle 173">
                <a:extLst>
                  <a:ext uri="{FF2B5EF4-FFF2-40B4-BE49-F238E27FC236}">
                    <a16:creationId xmlns:a16="http://schemas.microsoft.com/office/drawing/2014/main" id="{7F115DCC-DC6C-4AFF-9CE6-12A54D8655B3}"/>
                  </a:ext>
                </a:extLst>
              </p:cNvPr>
              <p:cNvSpPr/>
              <p:nvPr/>
            </p:nvSpPr>
            <p:spPr>
              <a:xfrm>
                <a:off x="3589715" y="1956238"/>
                <a:ext cx="226673" cy="504000"/>
              </a:xfrm>
              <a:prstGeom prst="roundRect">
                <a:avLst>
                  <a:gd name="adj" fmla="val 34808"/>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30" name="Rounded Rectangle 173">
                <a:extLst>
                  <a:ext uri="{FF2B5EF4-FFF2-40B4-BE49-F238E27FC236}">
                    <a16:creationId xmlns:a16="http://schemas.microsoft.com/office/drawing/2014/main" id="{1CA7B0A3-32E7-4187-97D5-8BD678040857}"/>
                  </a:ext>
                </a:extLst>
              </p:cNvPr>
              <p:cNvSpPr/>
              <p:nvPr/>
            </p:nvSpPr>
            <p:spPr>
              <a:xfrm>
                <a:off x="3873221" y="1953698"/>
                <a:ext cx="226673" cy="504000"/>
              </a:xfrm>
              <a:prstGeom prst="roundRect">
                <a:avLst>
                  <a:gd name="adj" fmla="val 3480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sp>
        <p:nvSpPr>
          <p:cNvPr id="31" name="TextBox 30">
            <a:extLst>
              <a:ext uri="{FF2B5EF4-FFF2-40B4-BE49-F238E27FC236}">
                <a16:creationId xmlns:a16="http://schemas.microsoft.com/office/drawing/2014/main" id="{A1BF0EFA-A4B3-4025-8AFB-FA1CE41BF30F}"/>
              </a:ext>
            </a:extLst>
          </p:cNvPr>
          <p:cNvSpPr txBox="1"/>
          <p:nvPr/>
        </p:nvSpPr>
        <p:spPr>
          <a:xfrm>
            <a:off x="6226658" y="2716538"/>
            <a:ext cx="2506103" cy="461665"/>
          </a:xfrm>
          <a:prstGeom prst="rect">
            <a:avLst/>
          </a:prstGeom>
          <a:noFill/>
        </p:spPr>
        <p:txBody>
          <a:bodyPr wrap="squar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FFC000"/>
                </a:solidFill>
                <a:effectLst/>
                <a:uLnTx/>
                <a:uFillTx/>
                <a:latin typeface="Calibri" panose="020F0502020204030204"/>
                <a:ea typeface="맑은 고딕" panose="020B0503020000020004" pitchFamily="34" charset="-127"/>
                <a:cs typeface="Arial" pitchFamily="34" charset="0"/>
              </a:rPr>
              <a:t>70.0</a:t>
            </a:r>
            <a:r>
              <a:rPr kumimoji="0" lang="en-US" altLang="ko-KR" sz="2400" b="1" i="0" u="none" strike="noStrike" kern="1200" cap="none" spc="0" normalizeH="0" baseline="0" noProof="0" dirty="0">
                <a:ln>
                  <a:noFill/>
                </a:ln>
                <a:solidFill>
                  <a:srgbClr val="FFC000"/>
                </a:solidFill>
                <a:effectLst/>
                <a:uLnTx/>
                <a:uFillTx/>
                <a:latin typeface="Calibri" panose="020F0502020204030204"/>
                <a:ea typeface="맑은 고딕" panose="020B0503020000020004" pitchFamily="34" charset="-127"/>
                <a:cs typeface="Arial" pitchFamily="34" charset="0"/>
              </a:rPr>
              <a:t>%</a:t>
            </a:r>
            <a:endParaRPr kumimoji="0" lang="ko-KR" altLang="en-US" sz="2400" b="1" i="0" u="none" strike="noStrike" kern="1200" cap="none" spc="0" normalizeH="0" baseline="0" noProof="0" dirty="0">
              <a:ln>
                <a:noFill/>
              </a:ln>
              <a:solidFill>
                <a:srgbClr val="FFC000"/>
              </a:solidFill>
              <a:effectLst/>
              <a:uLnTx/>
              <a:uFillTx/>
              <a:latin typeface="Calibri" panose="020F0502020204030204"/>
              <a:ea typeface="맑은 고딕" panose="020B0503020000020004" pitchFamily="34" charset="-127"/>
              <a:cs typeface="Arial" pitchFamily="34" charset="0"/>
            </a:endParaRPr>
          </a:p>
        </p:txBody>
      </p:sp>
      <p:sp>
        <p:nvSpPr>
          <p:cNvPr id="32" name="TextBox 31">
            <a:extLst>
              <a:ext uri="{FF2B5EF4-FFF2-40B4-BE49-F238E27FC236}">
                <a16:creationId xmlns:a16="http://schemas.microsoft.com/office/drawing/2014/main" id="{EFA29A49-2297-4716-8370-0DD6C321FB57}"/>
              </a:ext>
            </a:extLst>
          </p:cNvPr>
          <p:cNvSpPr txBox="1"/>
          <p:nvPr/>
        </p:nvSpPr>
        <p:spPr>
          <a:xfrm>
            <a:off x="6226658" y="3163552"/>
            <a:ext cx="2540878" cy="553998"/>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1" i="0" u="none" strike="noStrike" kern="1200" cap="none" spc="0" normalizeH="0" baseline="0" noProof="0" dirty="0">
                <a:ln>
                  <a:noFill/>
                </a:ln>
                <a:solidFill>
                  <a:prstClr val="black"/>
                </a:solidFill>
                <a:effectLst/>
                <a:uLnTx/>
                <a:uFillTx/>
                <a:latin typeface="Calibri" panose="020F0502020204030204"/>
                <a:ea typeface="+mn-ea"/>
                <a:cs typeface="+mn-cs"/>
              </a:rPr>
              <a:t>İhtiyaç duyulan becerilere sahip personeli işe almak</a:t>
            </a:r>
          </a:p>
        </p:txBody>
      </p:sp>
      <p:grpSp>
        <p:nvGrpSpPr>
          <p:cNvPr id="33" name="Group 178">
            <a:extLst>
              <a:ext uri="{FF2B5EF4-FFF2-40B4-BE49-F238E27FC236}">
                <a16:creationId xmlns:a16="http://schemas.microsoft.com/office/drawing/2014/main" id="{7EF5410B-A230-48B3-9E2D-8D1B1A98F9F9}"/>
              </a:ext>
            </a:extLst>
          </p:cNvPr>
          <p:cNvGrpSpPr/>
          <p:nvPr/>
        </p:nvGrpSpPr>
        <p:grpSpPr>
          <a:xfrm>
            <a:off x="6267494" y="1928462"/>
            <a:ext cx="1701282" cy="692561"/>
            <a:chOff x="2626230" y="1861456"/>
            <a:chExt cx="1701282" cy="692561"/>
          </a:xfrm>
        </p:grpSpPr>
        <p:sp>
          <p:nvSpPr>
            <p:cNvPr id="34" name="Rounded Rectangle 179">
              <a:extLst>
                <a:ext uri="{FF2B5EF4-FFF2-40B4-BE49-F238E27FC236}">
                  <a16:creationId xmlns:a16="http://schemas.microsoft.com/office/drawing/2014/main" id="{D5A2B2C2-E5CC-4CA7-BA2B-AF8355CA5ECF}"/>
                </a:ext>
              </a:extLst>
            </p:cNvPr>
            <p:cNvSpPr/>
            <p:nvPr/>
          </p:nvSpPr>
          <p:spPr>
            <a:xfrm>
              <a:off x="2626230" y="1861456"/>
              <a:ext cx="1584176" cy="692561"/>
            </a:xfrm>
            <a:prstGeom prst="roundRect">
              <a:avLst>
                <a:gd name="adj" fmla="val 13643"/>
              </a:avLst>
            </a:prstGeom>
            <a:noFill/>
            <a:ln w="857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35" name="Rounded Rectangle 180">
              <a:extLst>
                <a:ext uri="{FF2B5EF4-FFF2-40B4-BE49-F238E27FC236}">
                  <a16:creationId xmlns:a16="http://schemas.microsoft.com/office/drawing/2014/main" id="{FBEFB3B4-00C2-4207-85EB-50C43EEF0AAF}"/>
                </a:ext>
              </a:extLst>
            </p:cNvPr>
            <p:cNvSpPr/>
            <p:nvPr/>
          </p:nvSpPr>
          <p:spPr>
            <a:xfrm>
              <a:off x="4188634" y="2027716"/>
              <a:ext cx="138878" cy="360040"/>
            </a:xfrm>
            <a:prstGeom prst="roundRect">
              <a:avLst>
                <a:gd name="adj" fmla="val 355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nvGrpSpPr>
            <p:cNvPr id="36" name="Group 181">
              <a:extLst>
                <a:ext uri="{FF2B5EF4-FFF2-40B4-BE49-F238E27FC236}">
                  <a16:creationId xmlns:a16="http://schemas.microsoft.com/office/drawing/2014/main" id="{6302ED6E-C99F-480D-96E1-C4131069CE3E}"/>
                </a:ext>
              </a:extLst>
            </p:cNvPr>
            <p:cNvGrpSpPr/>
            <p:nvPr/>
          </p:nvGrpSpPr>
          <p:grpSpPr>
            <a:xfrm>
              <a:off x="2734241" y="1949268"/>
              <a:ext cx="1357149" cy="510468"/>
              <a:chOff x="2734241" y="1949770"/>
              <a:chExt cx="1357149" cy="510468"/>
            </a:xfrm>
          </p:grpSpPr>
          <p:sp>
            <p:nvSpPr>
              <p:cNvPr id="37" name="Rounded Rectangle 182">
                <a:extLst>
                  <a:ext uri="{FF2B5EF4-FFF2-40B4-BE49-F238E27FC236}">
                    <a16:creationId xmlns:a16="http://schemas.microsoft.com/office/drawing/2014/main" id="{A5215B83-6490-4CD5-BCE9-B6847800CD24}"/>
                  </a:ext>
                </a:extLst>
              </p:cNvPr>
              <p:cNvSpPr/>
              <p:nvPr/>
            </p:nvSpPr>
            <p:spPr>
              <a:xfrm>
                <a:off x="2734241" y="1956238"/>
                <a:ext cx="226673" cy="504000"/>
              </a:xfrm>
              <a:prstGeom prst="roundRect">
                <a:avLst>
                  <a:gd name="adj" fmla="val 3480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38" name="Rounded Rectangle 183">
                <a:extLst>
                  <a:ext uri="{FF2B5EF4-FFF2-40B4-BE49-F238E27FC236}">
                    <a16:creationId xmlns:a16="http://schemas.microsoft.com/office/drawing/2014/main" id="{A4316D16-9B1A-4469-9059-8B4C96DC741D}"/>
                  </a:ext>
                </a:extLst>
              </p:cNvPr>
              <p:cNvSpPr/>
              <p:nvPr/>
            </p:nvSpPr>
            <p:spPr>
              <a:xfrm>
                <a:off x="3019399" y="1956238"/>
                <a:ext cx="226673" cy="504000"/>
              </a:xfrm>
              <a:prstGeom prst="roundRect">
                <a:avLst>
                  <a:gd name="adj" fmla="val 3480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39" name="Rounded Rectangle 184">
                <a:extLst>
                  <a:ext uri="{FF2B5EF4-FFF2-40B4-BE49-F238E27FC236}">
                    <a16:creationId xmlns:a16="http://schemas.microsoft.com/office/drawing/2014/main" id="{09E391CF-2A93-4998-B323-91D0C7828EA5}"/>
                  </a:ext>
                </a:extLst>
              </p:cNvPr>
              <p:cNvSpPr/>
              <p:nvPr/>
            </p:nvSpPr>
            <p:spPr>
              <a:xfrm>
                <a:off x="3304557" y="1956238"/>
                <a:ext cx="226673" cy="504000"/>
              </a:xfrm>
              <a:prstGeom prst="roundRect">
                <a:avLst>
                  <a:gd name="adj" fmla="val 3480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40" name="Rounded Rectangle 184">
                <a:extLst>
                  <a:ext uri="{FF2B5EF4-FFF2-40B4-BE49-F238E27FC236}">
                    <a16:creationId xmlns:a16="http://schemas.microsoft.com/office/drawing/2014/main" id="{F598095C-717F-4634-A4CA-D159E058028C}"/>
                  </a:ext>
                </a:extLst>
              </p:cNvPr>
              <p:cNvSpPr/>
              <p:nvPr/>
            </p:nvSpPr>
            <p:spPr>
              <a:xfrm>
                <a:off x="3584637" y="1953004"/>
                <a:ext cx="226673" cy="504000"/>
              </a:xfrm>
              <a:prstGeom prst="roundRect">
                <a:avLst>
                  <a:gd name="adj" fmla="val 3480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41" name="Rounded Rectangle 184">
                <a:extLst>
                  <a:ext uri="{FF2B5EF4-FFF2-40B4-BE49-F238E27FC236}">
                    <a16:creationId xmlns:a16="http://schemas.microsoft.com/office/drawing/2014/main" id="{689C1DF1-8D96-40A9-8945-DAE58F45AAE8}"/>
                  </a:ext>
                </a:extLst>
              </p:cNvPr>
              <p:cNvSpPr/>
              <p:nvPr/>
            </p:nvSpPr>
            <p:spPr>
              <a:xfrm>
                <a:off x="3864717" y="1949770"/>
                <a:ext cx="226673" cy="504000"/>
              </a:xfrm>
              <a:prstGeom prst="roundRect">
                <a:avLst>
                  <a:gd name="adj" fmla="val 3480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grpSp>
      </p:grpSp>
      <p:sp>
        <p:nvSpPr>
          <p:cNvPr id="54" name="Rounded Rectangle 171">
            <a:extLst>
              <a:ext uri="{FF2B5EF4-FFF2-40B4-BE49-F238E27FC236}">
                <a16:creationId xmlns:a16="http://schemas.microsoft.com/office/drawing/2014/main" id="{C4CE6EA2-FBD5-45F8-B7F0-93C760EB7100}"/>
              </a:ext>
            </a:extLst>
          </p:cNvPr>
          <p:cNvSpPr/>
          <p:nvPr/>
        </p:nvSpPr>
        <p:spPr>
          <a:xfrm>
            <a:off x="1410766" y="2022743"/>
            <a:ext cx="226673" cy="504000"/>
          </a:xfrm>
          <a:prstGeom prst="roundRect">
            <a:avLst>
              <a:gd name="adj" fmla="val 34808"/>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55" name="Rounded Rectangle 172">
            <a:extLst>
              <a:ext uri="{FF2B5EF4-FFF2-40B4-BE49-F238E27FC236}">
                <a16:creationId xmlns:a16="http://schemas.microsoft.com/office/drawing/2014/main" id="{AA60BECD-55C2-418B-9D43-377197219E87}"/>
              </a:ext>
            </a:extLst>
          </p:cNvPr>
          <p:cNvSpPr/>
          <p:nvPr/>
        </p:nvSpPr>
        <p:spPr>
          <a:xfrm>
            <a:off x="1695924" y="2022743"/>
            <a:ext cx="226673" cy="504000"/>
          </a:xfrm>
          <a:prstGeom prst="roundRect">
            <a:avLst>
              <a:gd name="adj" fmla="val 34808"/>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56" name="Rounded Rectangle 173">
            <a:extLst>
              <a:ext uri="{FF2B5EF4-FFF2-40B4-BE49-F238E27FC236}">
                <a16:creationId xmlns:a16="http://schemas.microsoft.com/office/drawing/2014/main" id="{4F5981F6-9271-4AF0-80F1-EA54CD5815A7}"/>
              </a:ext>
            </a:extLst>
          </p:cNvPr>
          <p:cNvSpPr/>
          <p:nvPr/>
        </p:nvSpPr>
        <p:spPr>
          <a:xfrm>
            <a:off x="1981082" y="2022743"/>
            <a:ext cx="226673" cy="504000"/>
          </a:xfrm>
          <a:prstGeom prst="roundRect">
            <a:avLst>
              <a:gd name="adj" fmla="val 34808"/>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57" name="Rounded Rectangle 173">
            <a:extLst>
              <a:ext uri="{FF2B5EF4-FFF2-40B4-BE49-F238E27FC236}">
                <a16:creationId xmlns:a16="http://schemas.microsoft.com/office/drawing/2014/main" id="{AB8EA89E-8727-4044-8D2A-9B3527A11F73}"/>
              </a:ext>
            </a:extLst>
          </p:cNvPr>
          <p:cNvSpPr/>
          <p:nvPr/>
        </p:nvSpPr>
        <p:spPr>
          <a:xfrm>
            <a:off x="2264588" y="2020203"/>
            <a:ext cx="226673" cy="504000"/>
          </a:xfrm>
          <a:prstGeom prst="roundRect">
            <a:avLst>
              <a:gd name="adj" fmla="val 34808"/>
            </a:avLst>
          </a:prstGeom>
          <a:gradFill flip="none" rotWithShape="1">
            <a:gsLst>
              <a:gs pos="0">
                <a:srgbClr val="4472C4">
                  <a:tint val="66000"/>
                  <a:satMod val="160000"/>
                </a:srgbClr>
              </a:gs>
              <a:gs pos="50000">
                <a:srgbClr val="4472C4">
                  <a:tint val="44500"/>
                  <a:satMod val="160000"/>
                </a:srgbClr>
              </a:gs>
              <a:gs pos="100000">
                <a:srgbClr val="4472C4">
                  <a:tint val="23500"/>
                  <a:satMod val="16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nvGrpSpPr>
          <p:cNvPr id="63" name="Group 166">
            <a:extLst>
              <a:ext uri="{FF2B5EF4-FFF2-40B4-BE49-F238E27FC236}">
                <a16:creationId xmlns:a16="http://schemas.microsoft.com/office/drawing/2014/main" id="{D6E20DD3-6BED-4461-B6A0-5EC9B3C3BEDD}"/>
              </a:ext>
            </a:extLst>
          </p:cNvPr>
          <p:cNvGrpSpPr/>
          <p:nvPr/>
        </p:nvGrpSpPr>
        <p:grpSpPr>
          <a:xfrm>
            <a:off x="1009232" y="3957841"/>
            <a:ext cx="1701282" cy="692561"/>
            <a:chOff x="2626230" y="1861456"/>
            <a:chExt cx="1701282" cy="692561"/>
          </a:xfrm>
        </p:grpSpPr>
        <p:sp>
          <p:nvSpPr>
            <p:cNvPr id="64" name="Rounded Rectangle 167">
              <a:extLst>
                <a:ext uri="{FF2B5EF4-FFF2-40B4-BE49-F238E27FC236}">
                  <a16:creationId xmlns:a16="http://schemas.microsoft.com/office/drawing/2014/main" id="{33B7F206-DAF5-4F4C-85AC-42F977504933}"/>
                </a:ext>
              </a:extLst>
            </p:cNvPr>
            <p:cNvSpPr/>
            <p:nvPr/>
          </p:nvSpPr>
          <p:spPr>
            <a:xfrm>
              <a:off x="2626230" y="1861456"/>
              <a:ext cx="1584176" cy="692561"/>
            </a:xfrm>
            <a:prstGeom prst="roundRect">
              <a:avLst>
                <a:gd name="adj" fmla="val 13643"/>
              </a:avLst>
            </a:prstGeom>
            <a:noFill/>
            <a:ln w="857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65" name="Rounded Rectangle 168">
              <a:extLst>
                <a:ext uri="{FF2B5EF4-FFF2-40B4-BE49-F238E27FC236}">
                  <a16:creationId xmlns:a16="http://schemas.microsoft.com/office/drawing/2014/main" id="{4F22AC57-D2EB-4FB4-AEFA-0FFD8BAE5AF4}"/>
                </a:ext>
              </a:extLst>
            </p:cNvPr>
            <p:cNvSpPr/>
            <p:nvPr/>
          </p:nvSpPr>
          <p:spPr>
            <a:xfrm>
              <a:off x="4188634" y="2027716"/>
              <a:ext cx="138878" cy="360040"/>
            </a:xfrm>
            <a:prstGeom prst="roundRect">
              <a:avLst>
                <a:gd name="adj" fmla="val 35564"/>
              </a:avLst>
            </a:prstGeom>
            <a:solidFill>
              <a:srgbClr val="70AD47"/>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nvGrpSpPr>
            <p:cNvPr id="66" name="Group 169">
              <a:extLst>
                <a:ext uri="{FF2B5EF4-FFF2-40B4-BE49-F238E27FC236}">
                  <a16:creationId xmlns:a16="http://schemas.microsoft.com/office/drawing/2014/main" id="{296EB2F7-10E8-4A3B-A7AA-752533809024}"/>
                </a:ext>
              </a:extLst>
            </p:cNvPr>
            <p:cNvGrpSpPr/>
            <p:nvPr/>
          </p:nvGrpSpPr>
          <p:grpSpPr>
            <a:xfrm>
              <a:off x="2734241" y="1953196"/>
              <a:ext cx="1365653" cy="506540"/>
              <a:chOff x="2734241" y="1953698"/>
              <a:chExt cx="1365653" cy="506540"/>
            </a:xfrm>
          </p:grpSpPr>
          <p:sp>
            <p:nvSpPr>
              <p:cNvPr id="67" name="Rounded Rectangle 170">
                <a:extLst>
                  <a:ext uri="{FF2B5EF4-FFF2-40B4-BE49-F238E27FC236}">
                    <a16:creationId xmlns:a16="http://schemas.microsoft.com/office/drawing/2014/main" id="{86B73E2D-EEF8-48E5-BDD6-D6B496695791}"/>
                  </a:ext>
                </a:extLst>
              </p:cNvPr>
              <p:cNvSpPr/>
              <p:nvPr/>
            </p:nvSpPr>
            <p:spPr>
              <a:xfrm>
                <a:off x="2734241" y="1956238"/>
                <a:ext cx="226673" cy="504000"/>
              </a:xfrm>
              <a:prstGeom prst="roundRect">
                <a:avLst>
                  <a:gd name="adj" fmla="val 34808"/>
                </a:avLst>
              </a:prstGeom>
              <a:solidFill>
                <a:srgbClr val="70AD47"/>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68" name="Rounded Rectangle 171">
                <a:extLst>
                  <a:ext uri="{FF2B5EF4-FFF2-40B4-BE49-F238E27FC236}">
                    <a16:creationId xmlns:a16="http://schemas.microsoft.com/office/drawing/2014/main" id="{97F8B4B0-11B9-4940-A75D-916555CA3044}"/>
                  </a:ext>
                </a:extLst>
              </p:cNvPr>
              <p:cNvSpPr/>
              <p:nvPr/>
            </p:nvSpPr>
            <p:spPr>
              <a:xfrm>
                <a:off x="3019399" y="1956238"/>
                <a:ext cx="226673" cy="504000"/>
              </a:xfrm>
              <a:prstGeom prst="roundRect">
                <a:avLst>
                  <a:gd name="adj" fmla="val 34808"/>
                </a:avLst>
              </a:prstGeom>
              <a:solidFill>
                <a:srgbClr val="D9D9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69" name="Rounded Rectangle 172">
                <a:extLst>
                  <a:ext uri="{FF2B5EF4-FFF2-40B4-BE49-F238E27FC236}">
                    <a16:creationId xmlns:a16="http://schemas.microsoft.com/office/drawing/2014/main" id="{0E73F76A-4F47-46C4-B979-9D8F40460F20}"/>
                  </a:ext>
                </a:extLst>
              </p:cNvPr>
              <p:cNvSpPr/>
              <p:nvPr/>
            </p:nvSpPr>
            <p:spPr>
              <a:xfrm>
                <a:off x="3304557" y="1956238"/>
                <a:ext cx="226673" cy="504000"/>
              </a:xfrm>
              <a:prstGeom prst="roundRect">
                <a:avLst>
                  <a:gd name="adj" fmla="val 34808"/>
                </a:avLst>
              </a:prstGeom>
              <a:solidFill>
                <a:srgbClr val="D9D9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0" name="Rounded Rectangle 173">
                <a:extLst>
                  <a:ext uri="{FF2B5EF4-FFF2-40B4-BE49-F238E27FC236}">
                    <a16:creationId xmlns:a16="http://schemas.microsoft.com/office/drawing/2014/main" id="{7F115DCC-DC6C-4AFF-9CE6-12A54D8655B3}"/>
                  </a:ext>
                </a:extLst>
              </p:cNvPr>
              <p:cNvSpPr/>
              <p:nvPr/>
            </p:nvSpPr>
            <p:spPr>
              <a:xfrm>
                <a:off x="3589715" y="1956238"/>
                <a:ext cx="226673" cy="504000"/>
              </a:xfrm>
              <a:prstGeom prst="roundRect">
                <a:avLst>
                  <a:gd name="adj" fmla="val 34808"/>
                </a:avLst>
              </a:prstGeom>
              <a:solidFill>
                <a:srgbClr val="D9D9D9"/>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1" name="Rounded Rectangle 173">
                <a:extLst>
                  <a:ext uri="{FF2B5EF4-FFF2-40B4-BE49-F238E27FC236}">
                    <a16:creationId xmlns:a16="http://schemas.microsoft.com/office/drawing/2014/main" id="{1CA7B0A3-32E7-4187-97D5-8BD678040857}"/>
                  </a:ext>
                </a:extLst>
              </p:cNvPr>
              <p:cNvSpPr/>
              <p:nvPr/>
            </p:nvSpPr>
            <p:spPr>
              <a:xfrm>
                <a:off x="3873221" y="1953698"/>
                <a:ext cx="226673" cy="504000"/>
              </a:xfrm>
              <a:prstGeom prst="roundRect">
                <a:avLst>
                  <a:gd name="adj" fmla="val 34808"/>
                </a:avLst>
              </a:prstGeom>
              <a:solidFill>
                <a:schemeClr val="bg1">
                  <a:lumMod val="8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grpSp>
        <p:nvGrpSpPr>
          <p:cNvPr id="72" name="Group 166">
            <a:extLst>
              <a:ext uri="{FF2B5EF4-FFF2-40B4-BE49-F238E27FC236}">
                <a16:creationId xmlns:a16="http://schemas.microsoft.com/office/drawing/2014/main" id="{D6E20DD3-6BED-4461-B6A0-5EC9B3C3BEDD}"/>
              </a:ext>
            </a:extLst>
          </p:cNvPr>
          <p:cNvGrpSpPr/>
          <p:nvPr/>
        </p:nvGrpSpPr>
        <p:grpSpPr>
          <a:xfrm>
            <a:off x="3487535" y="3940133"/>
            <a:ext cx="1701282" cy="692561"/>
            <a:chOff x="2626230" y="1861456"/>
            <a:chExt cx="1701282" cy="692561"/>
          </a:xfrm>
        </p:grpSpPr>
        <p:sp>
          <p:nvSpPr>
            <p:cNvPr id="73" name="Rounded Rectangle 167">
              <a:extLst>
                <a:ext uri="{FF2B5EF4-FFF2-40B4-BE49-F238E27FC236}">
                  <a16:creationId xmlns:a16="http://schemas.microsoft.com/office/drawing/2014/main" id="{33B7F206-DAF5-4F4C-85AC-42F977504933}"/>
                </a:ext>
              </a:extLst>
            </p:cNvPr>
            <p:cNvSpPr/>
            <p:nvPr/>
          </p:nvSpPr>
          <p:spPr>
            <a:xfrm>
              <a:off x="2626230" y="1861456"/>
              <a:ext cx="1584176" cy="692561"/>
            </a:xfrm>
            <a:prstGeom prst="roundRect">
              <a:avLst>
                <a:gd name="adj" fmla="val 13643"/>
              </a:avLst>
            </a:prstGeom>
            <a:noFill/>
            <a:ln w="857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4" name="Rounded Rectangle 168">
              <a:extLst>
                <a:ext uri="{FF2B5EF4-FFF2-40B4-BE49-F238E27FC236}">
                  <a16:creationId xmlns:a16="http://schemas.microsoft.com/office/drawing/2014/main" id="{4F22AC57-D2EB-4FB4-AEFA-0FFD8BAE5AF4}"/>
                </a:ext>
              </a:extLst>
            </p:cNvPr>
            <p:cNvSpPr/>
            <p:nvPr/>
          </p:nvSpPr>
          <p:spPr>
            <a:xfrm>
              <a:off x="4188634" y="2027716"/>
              <a:ext cx="138878" cy="360040"/>
            </a:xfrm>
            <a:prstGeom prst="roundRect">
              <a:avLst>
                <a:gd name="adj" fmla="val 35564"/>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nvGrpSpPr>
            <p:cNvPr id="75" name="Group 169">
              <a:extLst>
                <a:ext uri="{FF2B5EF4-FFF2-40B4-BE49-F238E27FC236}">
                  <a16:creationId xmlns:a16="http://schemas.microsoft.com/office/drawing/2014/main" id="{296EB2F7-10E8-4A3B-A7AA-752533809024}"/>
                </a:ext>
              </a:extLst>
            </p:cNvPr>
            <p:cNvGrpSpPr/>
            <p:nvPr/>
          </p:nvGrpSpPr>
          <p:grpSpPr>
            <a:xfrm>
              <a:off x="2734241" y="1953196"/>
              <a:ext cx="1365653" cy="506540"/>
              <a:chOff x="2734241" y="1953698"/>
              <a:chExt cx="1365653" cy="506540"/>
            </a:xfrm>
          </p:grpSpPr>
          <p:sp>
            <p:nvSpPr>
              <p:cNvPr id="76" name="Rounded Rectangle 170">
                <a:extLst>
                  <a:ext uri="{FF2B5EF4-FFF2-40B4-BE49-F238E27FC236}">
                    <a16:creationId xmlns:a16="http://schemas.microsoft.com/office/drawing/2014/main" id="{86B73E2D-EEF8-48E5-BDD6-D6B496695791}"/>
                  </a:ext>
                </a:extLst>
              </p:cNvPr>
              <p:cNvSpPr/>
              <p:nvPr/>
            </p:nvSpPr>
            <p:spPr>
              <a:xfrm>
                <a:off x="2734241" y="1956238"/>
                <a:ext cx="226673" cy="504000"/>
              </a:xfrm>
              <a:prstGeom prst="roundRect">
                <a:avLst>
                  <a:gd name="adj" fmla="val 34808"/>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7" name="Rounded Rectangle 171">
                <a:extLst>
                  <a:ext uri="{FF2B5EF4-FFF2-40B4-BE49-F238E27FC236}">
                    <a16:creationId xmlns:a16="http://schemas.microsoft.com/office/drawing/2014/main" id="{97F8B4B0-11B9-4940-A75D-916555CA3044}"/>
                  </a:ext>
                </a:extLst>
              </p:cNvPr>
              <p:cNvSpPr/>
              <p:nvPr/>
            </p:nvSpPr>
            <p:spPr>
              <a:xfrm>
                <a:off x="3019399" y="1956238"/>
                <a:ext cx="226673" cy="504000"/>
              </a:xfrm>
              <a:prstGeom prst="roundRect">
                <a:avLst>
                  <a:gd name="adj" fmla="val 34808"/>
                </a:avLst>
              </a:prstGeom>
              <a:solidFill>
                <a:srgbClr val="D9D9D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8" name="Rounded Rectangle 172">
                <a:extLst>
                  <a:ext uri="{FF2B5EF4-FFF2-40B4-BE49-F238E27FC236}">
                    <a16:creationId xmlns:a16="http://schemas.microsoft.com/office/drawing/2014/main" id="{0E73F76A-4F47-46C4-B979-9D8F40460F20}"/>
                  </a:ext>
                </a:extLst>
              </p:cNvPr>
              <p:cNvSpPr/>
              <p:nvPr/>
            </p:nvSpPr>
            <p:spPr>
              <a:xfrm>
                <a:off x="3304557" y="1956238"/>
                <a:ext cx="226673" cy="504000"/>
              </a:xfrm>
              <a:prstGeom prst="roundRect">
                <a:avLst>
                  <a:gd name="adj" fmla="val 34808"/>
                </a:avLst>
              </a:prstGeom>
              <a:solidFill>
                <a:srgbClr val="D9D9D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9" name="Rounded Rectangle 173">
                <a:extLst>
                  <a:ext uri="{FF2B5EF4-FFF2-40B4-BE49-F238E27FC236}">
                    <a16:creationId xmlns:a16="http://schemas.microsoft.com/office/drawing/2014/main" id="{7F115DCC-DC6C-4AFF-9CE6-12A54D8655B3}"/>
                  </a:ext>
                </a:extLst>
              </p:cNvPr>
              <p:cNvSpPr/>
              <p:nvPr/>
            </p:nvSpPr>
            <p:spPr>
              <a:xfrm>
                <a:off x="3589715" y="1956238"/>
                <a:ext cx="226673" cy="504000"/>
              </a:xfrm>
              <a:prstGeom prst="roundRect">
                <a:avLst>
                  <a:gd name="adj" fmla="val 34808"/>
                </a:avLst>
              </a:prstGeom>
              <a:solidFill>
                <a:srgbClr val="D9D9D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0" name="Rounded Rectangle 173">
                <a:extLst>
                  <a:ext uri="{FF2B5EF4-FFF2-40B4-BE49-F238E27FC236}">
                    <a16:creationId xmlns:a16="http://schemas.microsoft.com/office/drawing/2014/main" id="{1CA7B0A3-32E7-4187-97D5-8BD678040857}"/>
                  </a:ext>
                </a:extLst>
              </p:cNvPr>
              <p:cNvSpPr/>
              <p:nvPr/>
            </p:nvSpPr>
            <p:spPr>
              <a:xfrm>
                <a:off x="3873221" y="1953698"/>
                <a:ext cx="226673" cy="504000"/>
              </a:xfrm>
              <a:prstGeom prst="roundRect">
                <a:avLst>
                  <a:gd name="adj" fmla="val 34808"/>
                </a:avLst>
              </a:prstGeom>
              <a:solidFill>
                <a:schemeClr val="bg1">
                  <a:lumMod val="8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grpSp>
      <p:sp>
        <p:nvSpPr>
          <p:cNvPr id="90" name="TextBox 19">
            <a:extLst>
              <a:ext uri="{FF2B5EF4-FFF2-40B4-BE49-F238E27FC236}">
                <a16:creationId xmlns:a16="http://schemas.microsoft.com/office/drawing/2014/main" id="{68A4E627-5BFA-4490-AF08-394C3F4E8B24}"/>
              </a:ext>
            </a:extLst>
          </p:cNvPr>
          <p:cNvSpPr txBox="1"/>
          <p:nvPr/>
        </p:nvSpPr>
        <p:spPr>
          <a:xfrm>
            <a:off x="883940" y="4840883"/>
            <a:ext cx="2506103" cy="461665"/>
          </a:xfrm>
          <a:prstGeom prst="rect">
            <a:avLst/>
          </a:prstGeom>
          <a:noFill/>
        </p:spPr>
        <p:txBody>
          <a:bodyPr wrap="squar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70AD47"/>
                </a:solidFill>
                <a:effectLst/>
                <a:uLnTx/>
                <a:uFillTx/>
                <a:latin typeface="Calibri" panose="020F0502020204030204"/>
                <a:ea typeface="맑은 고딕" panose="020B0503020000020004" pitchFamily="34" charset="-127"/>
                <a:cs typeface="Arial" pitchFamily="34" charset="0"/>
              </a:rPr>
              <a:t>51.0</a:t>
            </a:r>
            <a:r>
              <a:rPr kumimoji="0" lang="en-US" altLang="ko-KR" sz="2400" b="1" i="0" u="none" strike="noStrike" kern="1200" cap="none" spc="0" normalizeH="0" baseline="0" noProof="0" dirty="0">
                <a:ln>
                  <a:noFill/>
                </a:ln>
                <a:solidFill>
                  <a:srgbClr val="70AD47"/>
                </a:solidFill>
                <a:effectLst/>
                <a:uLnTx/>
                <a:uFillTx/>
                <a:latin typeface="Calibri" panose="020F0502020204030204"/>
                <a:ea typeface="맑은 고딕" panose="020B0503020000020004" pitchFamily="34" charset="-127"/>
                <a:cs typeface="Arial" pitchFamily="34" charset="0"/>
              </a:rPr>
              <a:t>%</a:t>
            </a:r>
            <a:endParaRPr kumimoji="0" lang="ko-KR" altLang="en-US" sz="2400" b="1" i="0" u="none" strike="noStrike" kern="1200" cap="none" spc="0" normalizeH="0" baseline="0" noProof="0" dirty="0">
              <a:ln>
                <a:noFill/>
              </a:ln>
              <a:solidFill>
                <a:srgbClr val="70AD47"/>
              </a:solidFill>
              <a:effectLst/>
              <a:uLnTx/>
              <a:uFillTx/>
              <a:latin typeface="Calibri" panose="020F0502020204030204"/>
              <a:ea typeface="맑은 고딕" panose="020B0503020000020004" pitchFamily="34" charset="-127"/>
              <a:cs typeface="Arial" pitchFamily="34" charset="0"/>
            </a:endParaRPr>
          </a:p>
        </p:txBody>
      </p:sp>
      <p:sp>
        <p:nvSpPr>
          <p:cNvPr id="91" name="TextBox 20">
            <a:extLst>
              <a:ext uri="{FF2B5EF4-FFF2-40B4-BE49-F238E27FC236}">
                <a16:creationId xmlns:a16="http://schemas.microsoft.com/office/drawing/2014/main" id="{DC9DD6B5-0138-425B-8D3A-F0321438DEA6}"/>
              </a:ext>
            </a:extLst>
          </p:cNvPr>
          <p:cNvSpPr txBox="1"/>
          <p:nvPr/>
        </p:nvSpPr>
        <p:spPr>
          <a:xfrm>
            <a:off x="883940" y="5287897"/>
            <a:ext cx="2506103" cy="83099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Calibri" panose="020F0502020204030204"/>
                <a:ea typeface="+mn-ea"/>
                <a:cs typeface="+mn-cs"/>
              </a:rPr>
              <a:t>Mevcut personeli azalan rollerden büyüyen rollere geçirmek </a:t>
            </a:r>
          </a:p>
        </p:txBody>
      </p:sp>
      <p:sp>
        <p:nvSpPr>
          <p:cNvPr id="92" name="TextBox 19">
            <a:extLst>
              <a:ext uri="{FF2B5EF4-FFF2-40B4-BE49-F238E27FC236}">
                <a16:creationId xmlns:a16="http://schemas.microsoft.com/office/drawing/2014/main" id="{68A4E627-5BFA-4490-AF08-394C3F4E8B24}"/>
              </a:ext>
            </a:extLst>
          </p:cNvPr>
          <p:cNvSpPr txBox="1"/>
          <p:nvPr/>
        </p:nvSpPr>
        <p:spPr>
          <a:xfrm>
            <a:off x="3445830" y="4837101"/>
            <a:ext cx="2506103" cy="461665"/>
          </a:xfrm>
          <a:prstGeom prst="rect">
            <a:avLst/>
          </a:prstGeom>
          <a:noFill/>
        </p:spPr>
        <p:txBody>
          <a:bodyPr wrap="squar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002060"/>
                </a:solidFill>
                <a:effectLst/>
                <a:uLnTx/>
                <a:uFillTx/>
                <a:latin typeface="Calibri" panose="020F0502020204030204"/>
                <a:ea typeface="맑은 고딕" panose="020B0503020000020004" pitchFamily="34" charset="-127"/>
                <a:cs typeface="Arial" pitchFamily="34" charset="0"/>
              </a:rPr>
              <a:t>41.0</a:t>
            </a:r>
            <a:r>
              <a:rPr kumimoji="0" lang="en-US" altLang="ko-KR" sz="2400" b="1" i="0" u="none" strike="noStrike" kern="1200" cap="none" spc="0" normalizeH="0" baseline="0" noProof="0" dirty="0">
                <a:ln>
                  <a:noFill/>
                </a:ln>
                <a:solidFill>
                  <a:srgbClr val="002060"/>
                </a:solidFill>
                <a:effectLst/>
                <a:uLnTx/>
                <a:uFillTx/>
                <a:latin typeface="Calibri" panose="020F0502020204030204"/>
                <a:ea typeface="맑은 고딕" panose="020B0503020000020004" pitchFamily="34" charset="-127"/>
                <a:cs typeface="Arial" pitchFamily="34" charset="0"/>
              </a:rPr>
              <a:t>%</a:t>
            </a:r>
            <a:endParaRPr kumimoji="0" lang="ko-KR" altLang="en-US" sz="2400" b="1" i="0" u="none" strike="noStrike" kern="1200" cap="none" spc="0" normalizeH="0" baseline="0" noProof="0" dirty="0">
              <a:ln>
                <a:noFill/>
              </a:ln>
              <a:solidFill>
                <a:srgbClr val="002060"/>
              </a:solidFill>
              <a:effectLst/>
              <a:uLnTx/>
              <a:uFillTx/>
              <a:latin typeface="Calibri" panose="020F0502020204030204"/>
              <a:ea typeface="맑은 고딕" panose="020B0503020000020004" pitchFamily="34" charset="-127"/>
              <a:cs typeface="Arial" pitchFamily="34" charset="0"/>
            </a:endParaRPr>
          </a:p>
        </p:txBody>
      </p:sp>
      <p:sp>
        <p:nvSpPr>
          <p:cNvPr id="93" name="TextBox 20">
            <a:extLst>
              <a:ext uri="{FF2B5EF4-FFF2-40B4-BE49-F238E27FC236}">
                <a16:creationId xmlns:a16="http://schemas.microsoft.com/office/drawing/2014/main" id="{DC9DD6B5-0138-425B-8D3A-F0321438DEA6}"/>
              </a:ext>
            </a:extLst>
          </p:cNvPr>
          <p:cNvSpPr txBox="1"/>
          <p:nvPr/>
        </p:nvSpPr>
        <p:spPr>
          <a:xfrm>
            <a:off x="3445830" y="5284115"/>
            <a:ext cx="2506103" cy="58477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Calibri" panose="020F0502020204030204"/>
                <a:ea typeface="+mn-ea"/>
                <a:cs typeface="+mn-cs"/>
              </a:rPr>
              <a:t>Önemi azalan rollere ilişkin personelin azaltılması</a:t>
            </a:r>
          </a:p>
        </p:txBody>
      </p:sp>
      <p:sp>
        <p:nvSpPr>
          <p:cNvPr id="96" name="Rounded Rectangle 170">
            <a:extLst>
              <a:ext uri="{FF2B5EF4-FFF2-40B4-BE49-F238E27FC236}">
                <a16:creationId xmlns:a16="http://schemas.microsoft.com/office/drawing/2014/main" id="{86B73E2D-EEF8-48E5-BDD6-D6B496695791}"/>
              </a:ext>
            </a:extLst>
          </p:cNvPr>
          <p:cNvSpPr/>
          <p:nvPr/>
        </p:nvSpPr>
        <p:spPr>
          <a:xfrm>
            <a:off x="9338697" y="2026274"/>
            <a:ext cx="226673" cy="504000"/>
          </a:xfrm>
          <a:prstGeom prst="roundRect">
            <a:avLst>
              <a:gd name="adj" fmla="val 3480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7" name="Metin kutusu 96">
            <a:extLst>
              <a:ext uri="{FF2B5EF4-FFF2-40B4-BE49-F238E27FC236}">
                <a16:creationId xmlns:a16="http://schemas.microsoft.com/office/drawing/2014/main" id="{B0A26D14-6309-3472-DEDE-7E5AE3A3C34B}"/>
              </a:ext>
            </a:extLst>
          </p:cNvPr>
          <p:cNvSpPr txBox="1"/>
          <p:nvPr/>
        </p:nvSpPr>
        <p:spPr>
          <a:xfrm>
            <a:off x="833330" y="6108456"/>
            <a:ext cx="10515600" cy="3539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700" b="1" i="0" u="none" strike="noStrike" kern="1200" cap="none" spc="0" normalizeH="0" baseline="0" noProof="0" dirty="0">
                <a:ln>
                  <a:noFill/>
                </a:ln>
                <a:solidFill>
                  <a:prstClr val="black"/>
                </a:solidFill>
                <a:effectLst/>
                <a:uLnTx/>
                <a:uFillTx/>
                <a:latin typeface="Calibri" panose="020F0502020204030204"/>
                <a:ea typeface="+mn-ea"/>
                <a:cs typeface="+mn-cs"/>
              </a:rPr>
              <a:t>Kaynak:</a:t>
            </a:r>
            <a:r>
              <a:rPr kumimoji="0" lang="tr-TR" sz="1700" b="0" i="0" u="none" strike="noStrike" kern="1200" cap="none" spc="0" normalizeH="0" baseline="0" noProof="0" dirty="0">
                <a:ln>
                  <a:noFill/>
                </a:ln>
                <a:solidFill>
                  <a:prstClr val="black"/>
                </a:solidFill>
                <a:effectLst/>
                <a:uLnTx/>
                <a:uFillTx/>
                <a:latin typeface="Calibri" panose="020F0502020204030204"/>
                <a:ea typeface="+mn-ea"/>
                <a:cs typeface="+mn-cs"/>
              </a:rPr>
              <a:t> World </a:t>
            </a:r>
            <a:r>
              <a:rPr kumimoji="0" lang="tr-TR" sz="1700" b="0" i="0" u="none" strike="noStrike" kern="1200" cap="none" spc="0" normalizeH="0" baseline="0" noProof="0" dirty="0" err="1">
                <a:ln>
                  <a:noFill/>
                </a:ln>
                <a:solidFill>
                  <a:prstClr val="black"/>
                </a:solidFill>
                <a:effectLst/>
                <a:uLnTx/>
                <a:uFillTx/>
                <a:latin typeface="Calibri" panose="020F0502020204030204"/>
                <a:ea typeface="+mn-ea"/>
                <a:cs typeface="+mn-cs"/>
              </a:rPr>
              <a:t>Economic</a:t>
            </a:r>
            <a:r>
              <a:rPr kumimoji="0" lang="tr-TR" sz="1700" b="0" i="0" u="none" strike="noStrike" kern="1200" cap="none" spc="0" normalizeH="0" baseline="0" noProof="0" dirty="0">
                <a:ln>
                  <a:noFill/>
                </a:ln>
                <a:solidFill>
                  <a:prstClr val="black"/>
                </a:solidFill>
                <a:effectLst/>
                <a:uLnTx/>
                <a:uFillTx/>
                <a:latin typeface="Calibri" panose="020F0502020204030204"/>
                <a:ea typeface="+mn-ea"/>
                <a:cs typeface="+mn-cs"/>
              </a:rPr>
              <a:t> Forum,</a:t>
            </a:r>
            <a:r>
              <a:rPr kumimoji="0" lang="tr-TR" sz="1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700"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tr-TR" sz="17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700" b="1" i="0" u="none" strike="noStrike" kern="1200" cap="none" spc="0" normalizeH="0" baseline="0" noProof="0" dirty="0" err="1">
                <a:ln>
                  <a:noFill/>
                </a:ln>
                <a:solidFill>
                  <a:prstClr val="black"/>
                </a:solidFill>
                <a:effectLst/>
                <a:uLnTx/>
                <a:uFillTx/>
                <a:latin typeface="Calibri" panose="020F0502020204030204"/>
                <a:ea typeface="+mn-ea"/>
                <a:cs typeface="+mn-cs"/>
              </a:rPr>
              <a:t>Future</a:t>
            </a:r>
            <a:r>
              <a:rPr kumimoji="0" lang="tr-TR" sz="17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tr-TR" sz="1700" b="1" i="0" u="none" strike="noStrike" kern="1200" cap="none" spc="0" normalizeH="0" baseline="0" noProof="0" dirty="0" err="1">
                <a:ln>
                  <a:noFill/>
                </a:ln>
                <a:solidFill>
                  <a:prstClr val="black"/>
                </a:solidFill>
                <a:effectLst/>
                <a:uLnTx/>
                <a:uFillTx/>
                <a:latin typeface="Calibri" panose="020F0502020204030204"/>
                <a:ea typeface="+mn-ea"/>
                <a:cs typeface="+mn-cs"/>
              </a:rPr>
              <a:t>Jobs</a:t>
            </a:r>
            <a:r>
              <a:rPr kumimoji="0" lang="tr-TR" sz="1700" b="1" i="0" u="none" strike="noStrike" kern="1200" cap="none" spc="0" normalizeH="0" baseline="0" noProof="0" dirty="0">
                <a:ln>
                  <a:noFill/>
                </a:ln>
                <a:solidFill>
                  <a:prstClr val="black"/>
                </a:solidFill>
                <a:effectLst/>
                <a:uLnTx/>
                <a:uFillTx/>
                <a:latin typeface="Calibri" panose="020F0502020204030204"/>
                <a:ea typeface="+mn-ea"/>
                <a:cs typeface="+mn-cs"/>
              </a:rPr>
              <a:t> 2025.</a:t>
            </a:r>
            <a:endParaRPr kumimoji="0" lang="tr-TR"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165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20076565">
            <a:off x="20011" y="2008077"/>
            <a:ext cx="9013018" cy="1057469"/>
          </a:xfrm>
        </p:spPr>
        <p:txBody>
          <a:bodyPr>
            <a:normAutofit fontScale="90000"/>
          </a:bodyPr>
          <a:lstStyle/>
          <a:p>
            <a:r>
              <a:rPr lang="tr-TR" b="1" dirty="0">
                <a:solidFill>
                  <a:schemeClr val="tx2"/>
                </a:solidFill>
                <a:latin typeface="Book Antiqua" panose="02040602050305030304" pitchFamily="18" charset="0"/>
              </a:rPr>
              <a:t>STRATEJİK YÖNETİMİNİN </a:t>
            </a:r>
            <a:br>
              <a:rPr lang="tr-TR" b="1" dirty="0">
                <a:solidFill>
                  <a:schemeClr val="tx2"/>
                </a:solidFill>
                <a:latin typeface="Book Antiqua" panose="02040602050305030304" pitchFamily="18" charset="0"/>
              </a:rPr>
            </a:br>
            <a:r>
              <a:rPr lang="tr-TR" b="1" dirty="0">
                <a:solidFill>
                  <a:schemeClr val="tx2"/>
                </a:solidFill>
                <a:latin typeface="Book Antiqua" panose="02040602050305030304" pitchFamily="18" charset="0"/>
              </a:rPr>
              <a:t>BÜTÜN AŞAMALARI….</a:t>
            </a: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20763">
            <a:off x="6743700" y="100735"/>
            <a:ext cx="5192369" cy="6923160"/>
          </a:xfrm>
        </p:spPr>
      </p:pic>
    </p:spTree>
    <p:extLst>
      <p:ext uri="{BB962C8B-B14F-4D97-AF65-F5344CB8AC3E}">
        <p14:creationId xmlns:p14="http://schemas.microsoft.com/office/powerpoint/2010/main" val="28024809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C6CDFFB6-A155-4D4E-9852-9D1294BD41B6}"/>
              </a:ext>
            </a:extLst>
          </p:cNvPr>
          <p:cNvSpPr/>
          <p:nvPr/>
        </p:nvSpPr>
        <p:spPr>
          <a:xfrm>
            <a:off x="0" y="1920312"/>
            <a:ext cx="12192000" cy="263434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Başlık 3">
            <a:extLst>
              <a:ext uri="{FF2B5EF4-FFF2-40B4-BE49-F238E27FC236}">
                <a16:creationId xmlns:a16="http://schemas.microsoft.com/office/drawing/2014/main" id="{6F15A0F5-A39A-7942-A3C2-A9E8E3172640}"/>
              </a:ext>
            </a:extLst>
          </p:cNvPr>
          <p:cNvSpPr>
            <a:spLocks noGrp="1"/>
          </p:cNvSpPr>
          <p:nvPr>
            <p:ph type="ctrTitle"/>
          </p:nvPr>
        </p:nvSpPr>
        <p:spPr>
          <a:xfrm>
            <a:off x="0" y="2363616"/>
            <a:ext cx="11745686" cy="1303454"/>
          </a:xfrm>
        </p:spPr>
        <p:txBody>
          <a:bodyPr>
            <a:normAutofit/>
          </a:bodyPr>
          <a:lstStyle/>
          <a:p>
            <a:r>
              <a:rPr lang="tr-TR" sz="4000" b="1" dirty="0" smtClean="0">
                <a:solidFill>
                  <a:schemeClr val="tx1">
                    <a:lumMod val="95000"/>
                    <a:lumOff val="5000"/>
                  </a:schemeClr>
                </a:solidFill>
                <a:latin typeface="Times New Roman" panose="02020603050405020304" pitchFamily="18" charset="0"/>
                <a:cs typeface="Times New Roman" panose="02020603050405020304" pitchFamily="18" charset="0"/>
              </a:rPr>
              <a:t>TÜRKİYE </a:t>
            </a:r>
            <a:r>
              <a:rPr lang="tr-TR" sz="4000" b="1" dirty="0">
                <a:solidFill>
                  <a:schemeClr val="tx1">
                    <a:lumMod val="95000"/>
                    <a:lumOff val="5000"/>
                  </a:schemeClr>
                </a:solidFill>
                <a:latin typeface="Times New Roman" panose="02020603050405020304" pitchFamily="18" charset="0"/>
                <a:cs typeface="Times New Roman" panose="02020603050405020304" pitchFamily="18" charset="0"/>
              </a:rPr>
              <a:t>BU DÖNÜŞÜMÜN NERESİNDE?</a:t>
            </a:r>
          </a:p>
        </p:txBody>
      </p:sp>
    </p:spTree>
    <p:extLst>
      <p:ext uri="{BB962C8B-B14F-4D97-AF65-F5344CB8AC3E}">
        <p14:creationId xmlns:p14="http://schemas.microsoft.com/office/powerpoint/2010/main" val="3733870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F130F4-B0C8-3242-BC7E-4411E6EB3FF7}"/>
              </a:ext>
            </a:extLst>
          </p:cNvPr>
          <p:cNvSpPr>
            <a:spLocks noGrp="1"/>
          </p:cNvSpPr>
          <p:nvPr>
            <p:ph type="title"/>
          </p:nvPr>
        </p:nvSpPr>
        <p:spPr>
          <a:xfrm>
            <a:off x="365760" y="139700"/>
            <a:ext cx="10988040" cy="1140460"/>
          </a:xfrm>
        </p:spPr>
        <p:txBody>
          <a:bodyPr>
            <a:noAutofit/>
          </a:bodyPr>
          <a:lstStyle/>
          <a:p>
            <a:pPr algn="ctr"/>
            <a:r>
              <a:rPr lang="tr-TR" sz="3200" b="1" dirty="0">
                <a:latin typeface="Cambria" panose="02040503050406030204" pitchFamily="18" charset="0"/>
              </a:rPr>
              <a:t>ENDÜSTRİ 4.0’A HAZIR OLUNUŞLUK AÇISINDAN TÜRKİYE </a:t>
            </a:r>
            <a:r>
              <a:rPr lang="tr-TR" sz="2400" b="1" dirty="0">
                <a:latin typeface="Cambria" panose="02040503050406030204" pitchFamily="18" charset="0"/>
              </a:rPr>
              <a:t/>
            </a:r>
            <a:br>
              <a:rPr lang="tr-TR" sz="2400" b="1" dirty="0">
                <a:latin typeface="Cambria" panose="02040503050406030204" pitchFamily="18" charset="0"/>
              </a:rPr>
            </a:br>
            <a:endParaRPr lang="tr-TR" sz="2400" b="1" dirty="0">
              <a:latin typeface="Cambria" panose="02040503050406030204" pitchFamily="18" charset="0"/>
            </a:endParaRPr>
          </a:p>
        </p:txBody>
      </p:sp>
      <p:graphicFrame>
        <p:nvGraphicFramePr>
          <p:cNvPr id="4" name="İçerik Yer Tutucusu 3">
            <a:extLst>
              <a:ext uri="{FF2B5EF4-FFF2-40B4-BE49-F238E27FC236}">
                <a16:creationId xmlns:a16="http://schemas.microsoft.com/office/drawing/2014/main" id="{054D570C-14DB-004D-B11E-D873F1D13C4D}"/>
              </a:ext>
            </a:extLst>
          </p:cNvPr>
          <p:cNvGraphicFramePr>
            <a:graphicFrameLocks noGrp="1"/>
          </p:cNvGraphicFramePr>
          <p:nvPr>
            <p:ph idx="1"/>
          </p:nvPr>
        </p:nvGraphicFramePr>
        <p:xfrm>
          <a:off x="838200" y="1066800"/>
          <a:ext cx="10845800" cy="4940300"/>
        </p:xfrm>
        <a:graphic>
          <a:graphicData uri="http://schemas.openxmlformats.org/drawingml/2006/chart">
            <c:chart xmlns:c="http://schemas.openxmlformats.org/drawingml/2006/chart" xmlns:r="http://schemas.openxmlformats.org/officeDocument/2006/relationships" r:id="rId2"/>
          </a:graphicData>
        </a:graphic>
      </p:graphicFrame>
      <p:sp>
        <p:nvSpPr>
          <p:cNvPr id="5" name="Metin kutusu 4">
            <a:extLst>
              <a:ext uri="{FF2B5EF4-FFF2-40B4-BE49-F238E27FC236}">
                <a16:creationId xmlns:a16="http://schemas.microsoft.com/office/drawing/2014/main" id="{4513BF4D-D6F0-074B-AC14-FE62CF1C47F7}"/>
              </a:ext>
            </a:extLst>
          </p:cNvPr>
          <p:cNvSpPr txBox="1"/>
          <p:nvPr/>
        </p:nvSpPr>
        <p:spPr>
          <a:xfrm>
            <a:off x="571500" y="6121400"/>
            <a:ext cx="1162050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Calibri" panose="020F0502020204030204"/>
                <a:ea typeface="+mn-ea"/>
                <a:cs typeface="+mn-cs"/>
              </a:rPr>
              <a:t>Kaynak:</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World </a:t>
            </a:r>
            <a:r>
              <a:rPr kumimoji="0" lang="tr-TR" sz="1600" b="0" i="0" u="none" strike="noStrike" kern="1200" cap="none" spc="0" normalizeH="0" baseline="0" noProof="0" dirty="0" err="1">
                <a:ln>
                  <a:noFill/>
                </a:ln>
                <a:solidFill>
                  <a:prstClr val="black"/>
                </a:solidFill>
                <a:effectLst/>
                <a:uLnTx/>
                <a:uFillTx/>
                <a:latin typeface="Calibri" panose="020F0502020204030204"/>
                <a:ea typeface="+mn-ea"/>
                <a:cs typeface="+mn-cs"/>
              </a:rPr>
              <a:t>Economic</a:t>
            </a:r>
            <a:r>
              <a:rPr kumimoji="0" lang="tr-TR" sz="1600" b="0" i="0" u="none" strike="noStrike" kern="1200" cap="none" spc="0" normalizeH="0" baseline="0" noProof="0" dirty="0">
                <a:ln>
                  <a:noFill/>
                </a:ln>
                <a:solidFill>
                  <a:prstClr val="black"/>
                </a:solidFill>
                <a:effectLst/>
                <a:uLnTx/>
                <a:uFillTx/>
                <a:latin typeface="Calibri" panose="020F0502020204030204"/>
                <a:ea typeface="+mn-ea"/>
                <a:cs typeface="+mn-cs"/>
              </a:rPr>
              <a:t> Forum, </a:t>
            </a:r>
            <a:r>
              <a:rPr kumimoji="0" lang="tr-TR" sz="1600" b="1" i="0" u="none" strike="noStrike" kern="1200" cap="none" spc="0" normalizeH="0" baseline="0" noProof="0" dirty="0" err="1">
                <a:ln>
                  <a:noFill/>
                </a:ln>
                <a:solidFill>
                  <a:prstClr val="black"/>
                </a:solidFill>
                <a:effectLst/>
                <a:uLnTx/>
                <a:uFillTx/>
                <a:latin typeface="Calibri" panose="020F0502020204030204"/>
                <a:ea typeface="+mn-ea"/>
                <a:cs typeface="+mn-cs"/>
              </a:rPr>
              <a:t>Readliness</a:t>
            </a:r>
            <a:r>
              <a:rPr kumimoji="0" lang="tr-TR"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600" b="1" i="0" u="none" strike="noStrike" kern="1200" cap="none" spc="0" normalizeH="0" baseline="0" noProof="0" dirty="0" err="1">
                <a:ln>
                  <a:noFill/>
                </a:ln>
                <a:solidFill>
                  <a:prstClr val="black"/>
                </a:solidFill>
                <a:effectLst/>
                <a:uLnTx/>
                <a:uFillTx/>
                <a:latin typeface="Calibri" panose="020F0502020204030204"/>
                <a:ea typeface="+mn-ea"/>
                <a:cs typeface="+mn-cs"/>
              </a:rPr>
              <a:t>for</a:t>
            </a:r>
            <a:r>
              <a:rPr kumimoji="0" lang="tr-TR"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600"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tr-TR"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600" b="1" i="0" u="none" strike="noStrike" kern="1200" cap="none" spc="0" normalizeH="0" baseline="0" noProof="0" dirty="0" err="1">
                <a:ln>
                  <a:noFill/>
                </a:ln>
                <a:solidFill>
                  <a:prstClr val="black"/>
                </a:solidFill>
                <a:effectLst/>
                <a:uLnTx/>
                <a:uFillTx/>
                <a:latin typeface="Calibri" panose="020F0502020204030204"/>
                <a:ea typeface="+mn-ea"/>
                <a:cs typeface="+mn-cs"/>
              </a:rPr>
              <a:t>Future</a:t>
            </a:r>
            <a:r>
              <a:rPr kumimoji="0" lang="tr-TR" sz="16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tr-TR" sz="1600" b="1" i="0" u="none" strike="noStrike" kern="1200" cap="none" spc="0" normalizeH="0" baseline="0" noProof="0" dirty="0" err="1">
                <a:ln>
                  <a:noFill/>
                </a:ln>
                <a:solidFill>
                  <a:prstClr val="black"/>
                </a:solidFill>
                <a:effectLst/>
                <a:uLnTx/>
                <a:uFillTx/>
                <a:latin typeface="Calibri" panose="020F0502020204030204"/>
                <a:ea typeface="+mn-ea"/>
                <a:cs typeface="+mn-cs"/>
              </a:rPr>
              <a:t>Production</a:t>
            </a:r>
            <a:r>
              <a:rPr kumimoji="0" lang="tr-TR" sz="1600" b="1" i="0" u="none" strike="noStrike" kern="1200" cap="none" spc="0" normalizeH="0" baseline="0" noProof="0" dirty="0">
                <a:ln>
                  <a:noFill/>
                </a:ln>
                <a:solidFill>
                  <a:prstClr val="black"/>
                </a:solidFill>
                <a:effectLst/>
                <a:uLnTx/>
                <a:uFillTx/>
                <a:latin typeface="Calibri" panose="020F0502020204030204"/>
                <a:ea typeface="+mn-ea"/>
                <a:cs typeface="+mn-cs"/>
              </a:rPr>
              <a:t> Report 2023.</a:t>
            </a:r>
          </a:p>
        </p:txBody>
      </p:sp>
    </p:spTree>
    <p:extLst>
      <p:ext uri="{BB962C8B-B14F-4D97-AF65-F5344CB8AC3E}">
        <p14:creationId xmlns:p14="http://schemas.microsoft.com/office/powerpoint/2010/main" val="1143003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CF096EA-C8F7-4F37-8F9F-2734F3989154}"/>
              </a:ext>
            </a:extLst>
          </p:cNvPr>
          <p:cNvSpPr/>
          <p:nvPr/>
        </p:nvSpPr>
        <p:spPr>
          <a:xfrm rot="541846">
            <a:off x="8962442" y="2825569"/>
            <a:ext cx="419858" cy="36827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4" name="Graphic 21">
            <a:extLst>
              <a:ext uri="{FF2B5EF4-FFF2-40B4-BE49-F238E27FC236}">
                <a16:creationId xmlns:a16="http://schemas.microsoft.com/office/drawing/2014/main" id="{AC977523-0678-4832-8CE8-49AC8EEA444C}"/>
              </a:ext>
            </a:extLst>
          </p:cNvPr>
          <p:cNvGrpSpPr/>
          <p:nvPr/>
        </p:nvGrpSpPr>
        <p:grpSpPr>
          <a:xfrm>
            <a:off x="9373384" y="3166927"/>
            <a:ext cx="1289319" cy="3351564"/>
            <a:chOff x="6345806" y="24392"/>
            <a:chExt cx="2637543" cy="6856255"/>
          </a:xfrm>
        </p:grpSpPr>
        <p:sp>
          <p:nvSpPr>
            <p:cNvPr id="5" name="Freeform: Shape 4">
              <a:extLst>
                <a:ext uri="{FF2B5EF4-FFF2-40B4-BE49-F238E27FC236}">
                  <a16:creationId xmlns:a16="http://schemas.microsoft.com/office/drawing/2014/main" id="{FF39A995-3B9B-4986-9C43-228D7F3A5E6B}"/>
                </a:ext>
              </a:extLst>
            </p:cNvPr>
            <p:cNvSpPr/>
            <p:nvPr/>
          </p:nvSpPr>
          <p:spPr>
            <a:xfrm>
              <a:off x="8124452" y="6260946"/>
              <a:ext cx="858897" cy="619701"/>
            </a:xfrm>
            <a:custGeom>
              <a:avLst/>
              <a:gdLst>
                <a:gd name="connsiteX0" fmla="*/ 735832 w 858897"/>
                <a:gd name="connsiteY0" fmla="*/ 12738 h 619701"/>
                <a:gd name="connsiteX1" fmla="*/ 713445 w 858897"/>
                <a:gd name="connsiteY1" fmla="*/ 52 h 619701"/>
                <a:gd name="connsiteX2" fmla="*/ 391066 w 858897"/>
                <a:gd name="connsiteY2" fmla="*/ 17215 h 619701"/>
                <a:gd name="connsiteX3" fmla="*/ 298532 w 858897"/>
                <a:gd name="connsiteY3" fmla="*/ 287357 h 619701"/>
                <a:gd name="connsiteX4" fmla="*/ 168685 w 858897"/>
                <a:gd name="connsiteY4" fmla="*/ 408248 h 619701"/>
                <a:gd name="connsiteX5" fmla="*/ 97792 w 858897"/>
                <a:gd name="connsiteY5" fmla="*/ 424666 h 619701"/>
                <a:gd name="connsiteX6" fmla="*/ 3765 w 858897"/>
                <a:gd name="connsiteY6" fmla="*/ 561229 h 619701"/>
                <a:gd name="connsiteX7" fmla="*/ 79136 w 858897"/>
                <a:gd name="connsiteY7" fmla="*/ 616451 h 619701"/>
                <a:gd name="connsiteX8" fmla="*/ 240325 w 858897"/>
                <a:gd name="connsiteY8" fmla="*/ 604511 h 619701"/>
                <a:gd name="connsiteX9" fmla="*/ 516436 w 858897"/>
                <a:gd name="connsiteY9" fmla="*/ 525409 h 619701"/>
                <a:gd name="connsiteX10" fmla="*/ 613448 w 858897"/>
                <a:gd name="connsiteY10" fmla="*/ 479888 h 619701"/>
                <a:gd name="connsiteX11" fmla="*/ 825382 w 858897"/>
                <a:gd name="connsiteY11" fmla="*/ 415711 h 619701"/>
                <a:gd name="connsiteX12" fmla="*/ 853739 w 858897"/>
                <a:gd name="connsiteY12" fmla="*/ 373175 h 619701"/>
                <a:gd name="connsiteX13" fmla="*/ 757473 w 858897"/>
                <a:gd name="connsiteY13" fmla="*/ 70945 h 619701"/>
                <a:gd name="connsiteX14" fmla="*/ 735832 w 858897"/>
                <a:gd name="connsiteY14" fmla="*/ 12738 h 619701"/>
                <a:gd name="connsiteX15" fmla="*/ 735832 w 858897"/>
                <a:gd name="connsiteY15" fmla="*/ 12738 h 61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97" h="619701">
                  <a:moveTo>
                    <a:pt x="735832" y="12738"/>
                  </a:moveTo>
                  <a:cubicBezTo>
                    <a:pt x="729862" y="6768"/>
                    <a:pt x="725385" y="-695"/>
                    <a:pt x="713445" y="52"/>
                  </a:cubicBezTo>
                  <a:cubicBezTo>
                    <a:pt x="612702" y="3783"/>
                    <a:pt x="491810" y="9007"/>
                    <a:pt x="391066" y="17215"/>
                  </a:cubicBezTo>
                  <a:cubicBezTo>
                    <a:pt x="366440" y="109004"/>
                    <a:pt x="341068" y="200792"/>
                    <a:pt x="298532" y="287357"/>
                  </a:cubicBezTo>
                  <a:cubicBezTo>
                    <a:pt x="272413" y="340340"/>
                    <a:pt x="236594" y="388100"/>
                    <a:pt x="168685" y="408248"/>
                  </a:cubicBezTo>
                  <a:cubicBezTo>
                    <a:pt x="144805" y="414964"/>
                    <a:pt x="120925" y="418696"/>
                    <a:pt x="97792" y="424666"/>
                  </a:cubicBezTo>
                  <a:cubicBezTo>
                    <a:pt x="29883" y="440337"/>
                    <a:pt x="-13399" y="503768"/>
                    <a:pt x="3765" y="561229"/>
                  </a:cubicBezTo>
                  <a:cubicBezTo>
                    <a:pt x="13466" y="595556"/>
                    <a:pt x="41823" y="611227"/>
                    <a:pt x="79136" y="616451"/>
                  </a:cubicBezTo>
                  <a:cubicBezTo>
                    <a:pt x="132865" y="623913"/>
                    <a:pt x="187341" y="617943"/>
                    <a:pt x="240325" y="604511"/>
                  </a:cubicBezTo>
                  <a:cubicBezTo>
                    <a:pt x="332859" y="580631"/>
                    <a:pt x="424648" y="553020"/>
                    <a:pt x="516436" y="525409"/>
                  </a:cubicBezTo>
                  <a:cubicBezTo>
                    <a:pt x="551509" y="514962"/>
                    <a:pt x="582105" y="496305"/>
                    <a:pt x="613448" y="479888"/>
                  </a:cubicBezTo>
                  <a:cubicBezTo>
                    <a:pt x="679864" y="446307"/>
                    <a:pt x="752996" y="431382"/>
                    <a:pt x="825382" y="415711"/>
                  </a:cubicBezTo>
                  <a:cubicBezTo>
                    <a:pt x="858963" y="408248"/>
                    <a:pt x="864933" y="400040"/>
                    <a:pt x="853739" y="373175"/>
                  </a:cubicBezTo>
                  <a:cubicBezTo>
                    <a:pt x="814934" y="273178"/>
                    <a:pt x="795532" y="170196"/>
                    <a:pt x="757473" y="70945"/>
                  </a:cubicBezTo>
                  <a:cubicBezTo>
                    <a:pt x="749265" y="51543"/>
                    <a:pt x="743295" y="32140"/>
                    <a:pt x="735832" y="12738"/>
                  </a:cubicBezTo>
                  <a:lnTo>
                    <a:pt x="735832" y="12738"/>
                  </a:lnTo>
                  <a:close/>
                </a:path>
              </a:pathLst>
            </a:custGeom>
            <a:solidFill>
              <a:schemeClr val="accent2">
                <a:lumMod val="75000"/>
              </a:schemeClr>
            </a:solidFill>
            <a:ln w="7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F006A340-9F80-4E1E-AF22-901C1119614E}"/>
                </a:ext>
              </a:extLst>
            </p:cNvPr>
            <p:cNvSpPr/>
            <p:nvPr/>
          </p:nvSpPr>
          <p:spPr>
            <a:xfrm>
              <a:off x="7057861" y="5939844"/>
              <a:ext cx="708420" cy="735092"/>
            </a:xfrm>
            <a:custGeom>
              <a:avLst/>
              <a:gdLst>
                <a:gd name="connsiteX0" fmla="*/ 251724 w 708420"/>
                <a:gd name="connsiteY0" fmla="*/ 54744 h 735092"/>
                <a:gd name="connsiteX1" fmla="*/ 275604 w 708420"/>
                <a:gd name="connsiteY1" fmla="*/ 49520 h 735092"/>
                <a:gd name="connsiteX2" fmla="*/ 406197 w 708420"/>
                <a:gd name="connsiteY2" fmla="*/ 30118 h 735092"/>
                <a:gd name="connsiteX3" fmla="*/ 524104 w 708420"/>
                <a:gd name="connsiteY3" fmla="*/ 268 h 735092"/>
                <a:gd name="connsiteX4" fmla="*/ 542014 w 708420"/>
                <a:gd name="connsiteY4" fmla="*/ 68923 h 735092"/>
                <a:gd name="connsiteX5" fmla="*/ 673353 w 708420"/>
                <a:gd name="connsiteY5" fmla="*/ 345780 h 735092"/>
                <a:gd name="connsiteX6" fmla="*/ 706188 w 708420"/>
                <a:gd name="connsiteY6" fmla="*/ 425628 h 735092"/>
                <a:gd name="connsiteX7" fmla="*/ 671861 w 708420"/>
                <a:gd name="connsiteY7" fmla="*/ 488313 h 735092"/>
                <a:gd name="connsiteX8" fmla="*/ 576341 w 708420"/>
                <a:gd name="connsiteY8" fmla="*/ 520402 h 735092"/>
                <a:gd name="connsiteX9" fmla="*/ 524850 w 708420"/>
                <a:gd name="connsiteY9" fmla="*/ 576370 h 735092"/>
                <a:gd name="connsiteX10" fmla="*/ 491269 w 708420"/>
                <a:gd name="connsiteY10" fmla="*/ 612190 h 735092"/>
                <a:gd name="connsiteX11" fmla="*/ 152473 w 708420"/>
                <a:gd name="connsiteY11" fmla="*/ 732335 h 735092"/>
                <a:gd name="connsiteX12" fmla="*/ 16657 w 708420"/>
                <a:gd name="connsiteY12" fmla="*/ 667412 h 735092"/>
                <a:gd name="connsiteX13" fmla="*/ 36805 w 708420"/>
                <a:gd name="connsiteY13" fmla="*/ 518909 h 735092"/>
                <a:gd name="connsiteX14" fmla="*/ 180831 w 708420"/>
                <a:gd name="connsiteY14" fmla="*/ 307722 h 735092"/>
                <a:gd name="connsiteX15" fmla="*/ 251724 w 708420"/>
                <a:gd name="connsiteY15" fmla="*/ 54744 h 735092"/>
                <a:gd name="connsiteX16" fmla="*/ 251724 w 708420"/>
                <a:gd name="connsiteY16" fmla="*/ 54744 h 73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8420" h="735092">
                  <a:moveTo>
                    <a:pt x="251724" y="54744"/>
                  </a:moveTo>
                  <a:cubicBezTo>
                    <a:pt x="258440" y="45789"/>
                    <a:pt x="268142" y="49520"/>
                    <a:pt x="275604" y="49520"/>
                  </a:cubicBezTo>
                  <a:cubicBezTo>
                    <a:pt x="319633" y="47282"/>
                    <a:pt x="363661" y="42058"/>
                    <a:pt x="406197" y="30118"/>
                  </a:cubicBezTo>
                  <a:cubicBezTo>
                    <a:pt x="437540" y="21163"/>
                    <a:pt x="492015" y="8477"/>
                    <a:pt x="524104" y="268"/>
                  </a:cubicBezTo>
                  <a:cubicBezTo>
                    <a:pt x="536790" y="-3463"/>
                    <a:pt x="535298" y="32357"/>
                    <a:pt x="542014" y="68923"/>
                  </a:cubicBezTo>
                  <a:cubicBezTo>
                    <a:pt x="574102" y="166681"/>
                    <a:pt x="627832" y="253992"/>
                    <a:pt x="673353" y="345780"/>
                  </a:cubicBezTo>
                  <a:cubicBezTo>
                    <a:pt x="686039" y="371153"/>
                    <a:pt x="698726" y="397271"/>
                    <a:pt x="706188" y="425628"/>
                  </a:cubicBezTo>
                  <a:cubicBezTo>
                    <a:pt x="713651" y="458463"/>
                    <a:pt x="702457" y="477119"/>
                    <a:pt x="671861" y="488313"/>
                  </a:cubicBezTo>
                  <a:cubicBezTo>
                    <a:pt x="640518" y="499506"/>
                    <a:pt x="606937" y="505477"/>
                    <a:pt x="576341" y="520402"/>
                  </a:cubicBezTo>
                  <a:cubicBezTo>
                    <a:pt x="551715" y="533088"/>
                    <a:pt x="530074" y="546520"/>
                    <a:pt x="524850" y="576370"/>
                  </a:cubicBezTo>
                  <a:cubicBezTo>
                    <a:pt x="521119" y="595026"/>
                    <a:pt x="506194" y="604727"/>
                    <a:pt x="491269" y="612190"/>
                  </a:cubicBezTo>
                  <a:cubicBezTo>
                    <a:pt x="383810" y="667412"/>
                    <a:pt x="271873" y="711441"/>
                    <a:pt x="152473" y="732335"/>
                  </a:cubicBezTo>
                  <a:cubicBezTo>
                    <a:pt x="89043" y="743529"/>
                    <a:pt x="45014" y="720396"/>
                    <a:pt x="16657" y="667412"/>
                  </a:cubicBezTo>
                  <a:cubicBezTo>
                    <a:pt x="-10954" y="618160"/>
                    <a:pt x="-4238" y="567415"/>
                    <a:pt x="36805" y="518909"/>
                  </a:cubicBezTo>
                  <a:cubicBezTo>
                    <a:pt x="92028" y="453986"/>
                    <a:pt x="146504" y="388316"/>
                    <a:pt x="180831" y="307722"/>
                  </a:cubicBezTo>
                  <a:cubicBezTo>
                    <a:pt x="212919" y="225635"/>
                    <a:pt x="241277" y="142055"/>
                    <a:pt x="251724" y="54744"/>
                  </a:cubicBezTo>
                  <a:lnTo>
                    <a:pt x="251724" y="54744"/>
                  </a:lnTo>
                  <a:close/>
                </a:path>
              </a:pathLst>
            </a:custGeom>
            <a:solidFill>
              <a:schemeClr val="accent2">
                <a:lumMod val="75000"/>
              </a:schemeClr>
            </a:solidFill>
            <a:ln w="7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480101F1-2BE9-4714-8C74-917A7B346E7F}"/>
                </a:ext>
              </a:extLst>
            </p:cNvPr>
            <p:cNvSpPr/>
            <p:nvPr/>
          </p:nvSpPr>
          <p:spPr>
            <a:xfrm>
              <a:off x="6887009" y="3372071"/>
              <a:ext cx="2021035" cy="2986906"/>
            </a:xfrm>
            <a:custGeom>
              <a:avLst/>
              <a:gdLst>
                <a:gd name="connsiteX0" fmla="*/ 512126 w 2021035"/>
                <a:gd name="connsiteY0" fmla="*/ 219605 h 2986906"/>
                <a:gd name="connsiteX1" fmla="*/ 847191 w 2021035"/>
                <a:gd name="connsiteY1" fmla="*/ 109161 h 2986906"/>
                <a:gd name="connsiteX2" fmla="*/ 1379264 w 2021035"/>
                <a:gd name="connsiteY2" fmla="*/ 3194 h 2986906"/>
                <a:gd name="connsiteX3" fmla="*/ 1464336 w 2021035"/>
                <a:gd name="connsiteY3" fmla="*/ 5432 h 2986906"/>
                <a:gd name="connsiteX4" fmla="*/ 1494932 w 2021035"/>
                <a:gd name="connsiteY4" fmla="*/ 42745 h 2986906"/>
                <a:gd name="connsiteX5" fmla="*/ 1605377 w 2021035"/>
                <a:gd name="connsiteY5" fmla="*/ 246470 h 2986906"/>
                <a:gd name="connsiteX6" fmla="*/ 1638211 w 2021035"/>
                <a:gd name="connsiteY6" fmla="*/ 638995 h 2986906"/>
                <a:gd name="connsiteX7" fmla="*/ 1571049 w 2021035"/>
                <a:gd name="connsiteY7" fmla="*/ 818094 h 2986906"/>
                <a:gd name="connsiteX8" fmla="*/ 1500156 w 2021035"/>
                <a:gd name="connsiteY8" fmla="*/ 1033013 h 2986906"/>
                <a:gd name="connsiteX9" fmla="*/ 1536722 w 2021035"/>
                <a:gd name="connsiteY9" fmla="*/ 1367331 h 2986906"/>
                <a:gd name="connsiteX10" fmla="*/ 1564333 w 2021035"/>
                <a:gd name="connsiteY10" fmla="*/ 1554639 h 2986906"/>
                <a:gd name="connsiteX11" fmla="*/ 1666569 w 2021035"/>
                <a:gd name="connsiteY11" fmla="*/ 1868062 h 2986906"/>
                <a:gd name="connsiteX12" fmla="*/ 1915069 w 2021035"/>
                <a:gd name="connsiteY12" fmla="*/ 2392673 h 2986906"/>
                <a:gd name="connsiteX13" fmla="*/ 2021036 w 2021035"/>
                <a:gd name="connsiteY13" fmla="*/ 2924000 h 2986906"/>
                <a:gd name="connsiteX14" fmla="*/ 1644181 w 2021035"/>
                <a:gd name="connsiteY14" fmla="*/ 2976238 h 2986906"/>
                <a:gd name="connsiteX15" fmla="*/ 1259865 w 2021035"/>
                <a:gd name="connsiteY15" fmla="*/ 2136711 h 2986906"/>
                <a:gd name="connsiteX16" fmla="*/ 987485 w 2021035"/>
                <a:gd name="connsiteY16" fmla="*/ 1666576 h 2986906"/>
                <a:gd name="connsiteX17" fmla="*/ 886742 w 2021035"/>
                <a:gd name="connsiteY17" fmla="*/ 1435240 h 2986906"/>
                <a:gd name="connsiteX18" fmla="*/ 785998 w 2021035"/>
                <a:gd name="connsiteY18" fmla="*/ 1077042 h 2986906"/>
                <a:gd name="connsiteX19" fmla="*/ 595706 w 2021035"/>
                <a:gd name="connsiteY19" fmla="*/ 1319572 h 2986906"/>
                <a:gd name="connsiteX20" fmla="*/ 644212 w 2021035"/>
                <a:gd name="connsiteY20" fmla="*/ 1584489 h 2986906"/>
                <a:gd name="connsiteX21" fmla="*/ 703911 w 2021035"/>
                <a:gd name="connsiteY21" fmla="*/ 2568041 h 2986906"/>
                <a:gd name="connsiteX22" fmla="*/ 376309 w 2021035"/>
                <a:gd name="connsiteY22" fmla="*/ 2524759 h 2986906"/>
                <a:gd name="connsiteX23" fmla="*/ 201 w 2021035"/>
                <a:gd name="connsiteY23" fmla="*/ 1167337 h 2986906"/>
                <a:gd name="connsiteX24" fmla="*/ 250194 w 2021035"/>
                <a:gd name="connsiteY24" fmla="*/ 711381 h 2986906"/>
                <a:gd name="connsiteX25" fmla="*/ 347952 w 2021035"/>
                <a:gd name="connsiteY25" fmla="*/ 506164 h 2986906"/>
                <a:gd name="connsiteX26" fmla="*/ 362877 w 2021035"/>
                <a:gd name="connsiteY26" fmla="*/ 450941 h 2986906"/>
                <a:gd name="connsiteX27" fmla="*/ 480037 w 2021035"/>
                <a:gd name="connsiteY27" fmla="*/ 245724 h 2986906"/>
                <a:gd name="connsiteX28" fmla="*/ 512126 w 2021035"/>
                <a:gd name="connsiteY28" fmla="*/ 219605 h 2986906"/>
                <a:gd name="connsiteX29" fmla="*/ 512126 w 2021035"/>
                <a:gd name="connsiteY29" fmla="*/ 219605 h 298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21035" h="2986906">
                  <a:moveTo>
                    <a:pt x="512126" y="219605"/>
                  </a:moveTo>
                  <a:cubicBezTo>
                    <a:pt x="620332" y="173338"/>
                    <a:pt x="730776" y="132294"/>
                    <a:pt x="847191" y="109161"/>
                  </a:cubicBezTo>
                  <a:cubicBezTo>
                    <a:pt x="1024797" y="75580"/>
                    <a:pt x="1200165" y="31551"/>
                    <a:pt x="1379264" y="3194"/>
                  </a:cubicBezTo>
                  <a:cubicBezTo>
                    <a:pt x="1408368" y="-2030"/>
                    <a:pt x="1436725" y="-538"/>
                    <a:pt x="1464336" y="5432"/>
                  </a:cubicBezTo>
                  <a:cubicBezTo>
                    <a:pt x="1474784" y="18119"/>
                    <a:pt x="1483738" y="33043"/>
                    <a:pt x="1494932" y="42745"/>
                  </a:cubicBezTo>
                  <a:cubicBezTo>
                    <a:pt x="1565079" y="100206"/>
                    <a:pt x="1565079" y="171845"/>
                    <a:pt x="1605377" y="246470"/>
                  </a:cubicBezTo>
                  <a:cubicBezTo>
                    <a:pt x="1662837" y="351691"/>
                    <a:pt x="1654629" y="536760"/>
                    <a:pt x="1638211" y="638995"/>
                  </a:cubicBezTo>
                  <a:cubicBezTo>
                    <a:pt x="1618063" y="711381"/>
                    <a:pt x="1591198" y="746454"/>
                    <a:pt x="1571049" y="818094"/>
                  </a:cubicBezTo>
                  <a:cubicBezTo>
                    <a:pt x="1556871" y="868093"/>
                    <a:pt x="1497171" y="1010626"/>
                    <a:pt x="1500156" y="1033013"/>
                  </a:cubicBezTo>
                  <a:cubicBezTo>
                    <a:pt x="1512842" y="1144204"/>
                    <a:pt x="1525528" y="1255394"/>
                    <a:pt x="1536722" y="1367331"/>
                  </a:cubicBezTo>
                  <a:cubicBezTo>
                    <a:pt x="1543438" y="1430016"/>
                    <a:pt x="1545677" y="1493447"/>
                    <a:pt x="1564333" y="1554639"/>
                  </a:cubicBezTo>
                  <a:cubicBezTo>
                    <a:pt x="1571049" y="1575534"/>
                    <a:pt x="1590452" y="1692695"/>
                    <a:pt x="1666569" y="1868062"/>
                  </a:cubicBezTo>
                  <a:cubicBezTo>
                    <a:pt x="1668061" y="1871047"/>
                    <a:pt x="1841190" y="2206112"/>
                    <a:pt x="1915069" y="2392673"/>
                  </a:cubicBezTo>
                  <a:cubicBezTo>
                    <a:pt x="1972530" y="2539684"/>
                    <a:pt x="1998648" y="2763558"/>
                    <a:pt x="2021036" y="2924000"/>
                  </a:cubicBezTo>
                  <a:cubicBezTo>
                    <a:pt x="1972530" y="2994147"/>
                    <a:pt x="1686717" y="2995640"/>
                    <a:pt x="1644181" y="2976238"/>
                  </a:cubicBezTo>
                  <a:cubicBezTo>
                    <a:pt x="1559856" y="2938179"/>
                    <a:pt x="1315833" y="2261334"/>
                    <a:pt x="1259865" y="2136711"/>
                  </a:cubicBezTo>
                  <a:cubicBezTo>
                    <a:pt x="1220314" y="2048654"/>
                    <a:pt x="1018081" y="1734484"/>
                    <a:pt x="987485" y="1666576"/>
                  </a:cubicBezTo>
                  <a:cubicBezTo>
                    <a:pt x="968082" y="1626279"/>
                    <a:pt x="904652" y="1475537"/>
                    <a:pt x="886742" y="1435240"/>
                  </a:cubicBezTo>
                  <a:cubicBezTo>
                    <a:pt x="847191" y="1347929"/>
                    <a:pt x="813610" y="1168083"/>
                    <a:pt x="785998" y="1077042"/>
                  </a:cubicBezTo>
                  <a:cubicBezTo>
                    <a:pt x="775551" y="1043461"/>
                    <a:pt x="659136" y="1224798"/>
                    <a:pt x="595706" y="1319572"/>
                  </a:cubicBezTo>
                  <a:cubicBezTo>
                    <a:pt x="513618" y="1442702"/>
                    <a:pt x="597198" y="1438225"/>
                    <a:pt x="644212" y="1584489"/>
                  </a:cubicBezTo>
                  <a:cubicBezTo>
                    <a:pt x="727045" y="1842690"/>
                    <a:pt x="695703" y="2345660"/>
                    <a:pt x="703911" y="2568041"/>
                  </a:cubicBezTo>
                  <a:cubicBezTo>
                    <a:pt x="476306" y="2644158"/>
                    <a:pt x="415114" y="2726245"/>
                    <a:pt x="376309" y="2524759"/>
                  </a:cubicBezTo>
                  <a:cubicBezTo>
                    <a:pt x="174823" y="1465836"/>
                    <a:pt x="21096" y="1406136"/>
                    <a:pt x="201" y="1167337"/>
                  </a:cubicBezTo>
                  <a:cubicBezTo>
                    <a:pt x="-7261" y="1080773"/>
                    <a:pt x="194971" y="766603"/>
                    <a:pt x="250194" y="711381"/>
                  </a:cubicBezTo>
                  <a:cubicBezTo>
                    <a:pt x="305416" y="656159"/>
                    <a:pt x="338997" y="585265"/>
                    <a:pt x="347952" y="506164"/>
                  </a:cubicBezTo>
                  <a:cubicBezTo>
                    <a:pt x="350191" y="487507"/>
                    <a:pt x="354668" y="467359"/>
                    <a:pt x="362877" y="450941"/>
                  </a:cubicBezTo>
                  <a:cubicBezTo>
                    <a:pt x="399443" y="382286"/>
                    <a:pt x="441233" y="314378"/>
                    <a:pt x="480037" y="245724"/>
                  </a:cubicBezTo>
                  <a:cubicBezTo>
                    <a:pt x="485261" y="233037"/>
                    <a:pt x="494216" y="220351"/>
                    <a:pt x="512126" y="219605"/>
                  </a:cubicBezTo>
                  <a:lnTo>
                    <a:pt x="512126" y="219605"/>
                  </a:lnTo>
                  <a:close/>
                </a:path>
              </a:pathLst>
            </a:custGeom>
            <a:solidFill>
              <a:schemeClr val="accent1"/>
            </a:solidFill>
            <a:ln w="7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Freeform: Shape 7">
              <a:extLst>
                <a:ext uri="{FF2B5EF4-FFF2-40B4-BE49-F238E27FC236}">
                  <a16:creationId xmlns:a16="http://schemas.microsoft.com/office/drawing/2014/main" id="{334ADD65-2B47-471B-8EEB-C8E3963B87FC}"/>
                </a:ext>
              </a:extLst>
            </p:cNvPr>
            <p:cNvSpPr/>
            <p:nvPr/>
          </p:nvSpPr>
          <p:spPr>
            <a:xfrm>
              <a:off x="6345806" y="24392"/>
              <a:ext cx="1184667" cy="1866589"/>
            </a:xfrm>
            <a:custGeom>
              <a:avLst/>
              <a:gdLst>
                <a:gd name="connsiteX0" fmla="*/ 1184668 w 1184667"/>
                <a:gd name="connsiteY0" fmla="*/ 1376306 h 1866589"/>
                <a:gd name="connsiteX1" fmla="*/ 924974 w 1184667"/>
                <a:gd name="connsiteY1" fmla="*/ 1830023 h 1866589"/>
                <a:gd name="connsiteX2" fmla="*/ 901094 w 1184667"/>
                <a:gd name="connsiteY2" fmla="*/ 1866589 h 1866589"/>
                <a:gd name="connsiteX3" fmla="*/ 816022 w 1184667"/>
                <a:gd name="connsiteY3" fmla="*/ 1791965 h 1866589"/>
                <a:gd name="connsiteX4" fmla="*/ 391408 w 1184667"/>
                <a:gd name="connsiteY4" fmla="*/ 1264369 h 1866589"/>
                <a:gd name="connsiteX5" fmla="*/ 152610 w 1184667"/>
                <a:gd name="connsiteY5" fmla="*/ 897216 h 1866589"/>
                <a:gd name="connsiteX6" fmla="*/ 124252 w 1184667"/>
                <a:gd name="connsiteY6" fmla="*/ 824830 h 1866589"/>
                <a:gd name="connsiteX7" fmla="*/ 33210 w 1184667"/>
                <a:gd name="connsiteY7" fmla="*/ 643492 h 1866589"/>
                <a:gd name="connsiteX8" fmla="*/ 36941 w 1184667"/>
                <a:gd name="connsiteY8" fmla="*/ 392007 h 1866589"/>
                <a:gd name="connsiteX9" fmla="*/ 213056 w 1184667"/>
                <a:gd name="connsiteY9" fmla="*/ 40525 h 1866589"/>
                <a:gd name="connsiteX10" fmla="*/ 279471 w 1184667"/>
                <a:gd name="connsiteY10" fmla="*/ 3213 h 1866589"/>
                <a:gd name="connsiteX11" fmla="*/ 342902 w 1184667"/>
                <a:gd name="connsiteY11" fmla="*/ 62167 h 1866589"/>
                <a:gd name="connsiteX12" fmla="*/ 329470 w 1184667"/>
                <a:gd name="connsiteY12" fmla="*/ 410663 h 1866589"/>
                <a:gd name="connsiteX13" fmla="*/ 476480 w 1184667"/>
                <a:gd name="connsiteY13" fmla="*/ 154701 h 1866589"/>
                <a:gd name="connsiteX14" fmla="*/ 510061 w 1184667"/>
                <a:gd name="connsiteY14" fmla="*/ 121866 h 1866589"/>
                <a:gd name="connsiteX15" fmla="*/ 569761 w 1184667"/>
                <a:gd name="connsiteY15" fmla="*/ 154701 h 1866589"/>
                <a:gd name="connsiteX16" fmla="*/ 567522 w 1184667"/>
                <a:gd name="connsiteY16" fmla="*/ 198730 h 1866589"/>
                <a:gd name="connsiteX17" fmla="*/ 462302 w 1184667"/>
                <a:gd name="connsiteY17" fmla="*/ 629313 h 1866589"/>
                <a:gd name="connsiteX18" fmla="*/ 501106 w 1184667"/>
                <a:gd name="connsiteY18" fmla="*/ 740504 h 1866589"/>
                <a:gd name="connsiteX19" fmla="*/ 820500 w 1184667"/>
                <a:gd name="connsiteY19" fmla="*/ 1016615 h 1866589"/>
                <a:gd name="connsiteX20" fmla="*/ 1130192 w 1184667"/>
                <a:gd name="connsiteY20" fmla="*/ 1318845 h 1866589"/>
                <a:gd name="connsiteX21" fmla="*/ 1184668 w 1184667"/>
                <a:gd name="connsiteY21" fmla="*/ 1376306 h 1866589"/>
                <a:gd name="connsiteX22" fmla="*/ 1184668 w 1184667"/>
                <a:gd name="connsiteY22" fmla="*/ 1376306 h 186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4667" h="1866589">
                  <a:moveTo>
                    <a:pt x="1184668" y="1376306"/>
                  </a:moveTo>
                  <a:cubicBezTo>
                    <a:pt x="1098850" y="1527794"/>
                    <a:pt x="1012285" y="1678535"/>
                    <a:pt x="924974" y="1830023"/>
                  </a:cubicBezTo>
                  <a:cubicBezTo>
                    <a:pt x="917512" y="1842709"/>
                    <a:pt x="908557" y="1853903"/>
                    <a:pt x="901094" y="1866589"/>
                  </a:cubicBezTo>
                  <a:cubicBezTo>
                    <a:pt x="863782" y="1853157"/>
                    <a:pt x="839902" y="1820322"/>
                    <a:pt x="816022" y="1791965"/>
                  </a:cubicBezTo>
                  <a:cubicBezTo>
                    <a:pt x="669758" y="1621074"/>
                    <a:pt x="519016" y="1452423"/>
                    <a:pt x="391408" y="1264369"/>
                  </a:cubicBezTo>
                  <a:cubicBezTo>
                    <a:pt x="309321" y="1143477"/>
                    <a:pt x="222757" y="1025570"/>
                    <a:pt x="152610" y="897216"/>
                  </a:cubicBezTo>
                  <a:cubicBezTo>
                    <a:pt x="139923" y="874828"/>
                    <a:pt x="122760" y="853187"/>
                    <a:pt x="124252" y="824830"/>
                  </a:cubicBezTo>
                  <a:cubicBezTo>
                    <a:pt x="94402" y="763638"/>
                    <a:pt x="68284" y="700953"/>
                    <a:pt x="33210" y="643492"/>
                  </a:cubicBezTo>
                  <a:cubicBezTo>
                    <a:pt x="-19027" y="556928"/>
                    <a:pt x="-3356" y="471109"/>
                    <a:pt x="36941" y="392007"/>
                  </a:cubicBezTo>
                  <a:cubicBezTo>
                    <a:pt x="95895" y="275593"/>
                    <a:pt x="161565" y="162163"/>
                    <a:pt x="213056" y="40525"/>
                  </a:cubicBezTo>
                  <a:cubicBezTo>
                    <a:pt x="225742" y="11422"/>
                    <a:pt x="249622" y="-7981"/>
                    <a:pt x="279471" y="3213"/>
                  </a:cubicBezTo>
                  <a:cubicBezTo>
                    <a:pt x="305590" y="12168"/>
                    <a:pt x="339171" y="14407"/>
                    <a:pt x="342902" y="62167"/>
                  </a:cubicBezTo>
                  <a:cubicBezTo>
                    <a:pt x="351857" y="178581"/>
                    <a:pt x="352604" y="293503"/>
                    <a:pt x="329470" y="410663"/>
                  </a:cubicBezTo>
                  <a:cubicBezTo>
                    <a:pt x="348126" y="306935"/>
                    <a:pt x="439168" y="247235"/>
                    <a:pt x="476480" y="154701"/>
                  </a:cubicBezTo>
                  <a:cubicBezTo>
                    <a:pt x="482450" y="139776"/>
                    <a:pt x="491405" y="125597"/>
                    <a:pt x="510061" y="121866"/>
                  </a:cubicBezTo>
                  <a:cubicBezTo>
                    <a:pt x="554090" y="97986"/>
                    <a:pt x="565284" y="104703"/>
                    <a:pt x="569761" y="154701"/>
                  </a:cubicBezTo>
                  <a:cubicBezTo>
                    <a:pt x="571254" y="169626"/>
                    <a:pt x="569761" y="183805"/>
                    <a:pt x="567522" y="198730"/>
                  </a:cubicBezTo>
                  <a:cubicBezTo>
                    <a:pt x="537673" y="343501"/>
                    <a:pt x="501106" y="486780"/>
                    <a:pt x="462302" y="629313"/>
                  </a:cubicBezTo>
                  <a:cubicBezTo>
                    <a:pt x="449616" y="675581"/>
                    <a:pt x="460809" y="709162"/>
                    <a:pt x="501106" y="740504"/>
                  </a:cubicBezTo>
                  <a:cubicBezTo>
                    <a:pt x="618267" y="831546"/>
                    <a:pt x="716025" y="910648"/>
                    <a:pt x="820500" y="1016615"/>
                  </a:cubicBezTo>
                  <a:cubicBezTo>
                    <a:pt x="887662" y="1142731"/>
                    <a:pt x="1029449" y="1227803"/>
                    <a:pt x="1130192" y="1318845"/>
                  </a:cubicBezTo>
                  <a:cubicBezTo>
                    <a:pt x="1150341" y="1335262"/>
                    <a:pt x="1180937" y="1345710"/>
                    <a:pt x="1184668" y="1376306"/>
                  </a:cubicBezTo>
                  <a:lnTo>
                    <a:pt x="1184668" y="1376306"/>
                  </a:lnTo>
                  <a:close/>
                </a:path>
              </a:pathLst>
            </a:custGeom>
            <a:solidFill>
              <a:srgbClr val="FEC082"/>
            </a:solidFill>
            <a:ln w="7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7A6B1E2C-CF3F-415A-B17E-F38684D22037}"/>
                </a:ext>
              </a:extLst>
            </p:cNvPr>
            <p:cNvSpPr/>
            <p:nvPr/>
          </p:nvSpPr>
          <p:spPr>
            <a:xfrm>
              <a:off x="6473629" y="754443"/>
              <a:ext cx="2012852" cy="2998368"/>
            </a:xfrm>
            <a:custGeom>
              <a:avLst/>
              <a:gdLst>
                <a:gd name="connsiteX0" fmla="*/ 1334449 w 2012852"/>
                <a:gd name="connsiteY0" fmla="*/ 873114 h 2998368"/>
                <a:gd name="connsiteX1" fmla="*/ 1571009 w 2012852"/>
                <a:gd name="connsiteY1" fmla="*/ 1056690 h 2998368"/>
                <a:gd name="connsiteX2" fmla="*/ 1718020 w 2012852"/>
                <a:gd name="connsiteY2" fmla="*/ 1331309 h 2998368"/>
                <a:gd name="connsiteX3" fmla="*/ 1716527 w 2012852"/>
                <a:gd name="connsiteY3" fmla="*/ 1402948 h 2998368"/>
                <a:gd name="connsiteX4" fmla="*/ 1737422 w 2012852"/>
                <a:gd name="connsiteY4" fmla="*/ 1721595 h 2998368"/>
                <a:gd name="connsiteX5" fmla="*/ 1811300 w 2012852"/>
                <a:gd name="connsiteY5" fmla="*/ 2096957 h 2998368"/>
                <a:gd name="connsiteX6" fmla="*/ 1879955 w 2012852"/>
                <a:gd name="connsiteY6" fmla="*/ 2292473 h 2998368"/>
                <a:gd name="connsiteX7" fmla="*/ 2001593 w 2012852"/>
                <a:gd name="connsiteY7" fmla="*/ 2828278 h 2998368"/>
                <a:gd name="connsiteX8" fmla="*/ 1509817 w 2012852"/>
                <a:gd name="connsiteY8" fmla="*/ 2938722 h 2998368"/>
                <a:gd name="connsiteX9" fmla="*/ 850136 w 2012852"/>
                <a:gd name="connsiteY9" fmla="*/ 2940215 h 2998368"/>
                <a:gd name="connsiteX10" fmla="*/ 785212 w 2012852"/>
                <a:gd name="connsiteY10" fmla="*/ 2157403 h 2998368"/>
                <a:gd name="connsiteX11" fmla="*/ 763571 w 2012852"/>
                <a:gd name="connsiteY11" fmla="*/ 2051436 h 2998368"/>
                <a:gd name="connsiteX12" fmla="*/ 738945 w 2012852"/>
                <a:gd name="connsiteY12" fmla="*/ 1792489 h 2998368"/>
                <a:gd name="connsiteX13" fmla="*/ 797152 w 2012852"/>
                <a:gd name="connsiteY13" fmla="*/ 1341010 h 2998368"/>
                <a:gd name="connsiteX14" fmla="*/ 803868 w 2012852"/>
                <a:gd name="connsiteY14" fmla="*/ 1324592 h 2998368"/>
                <a:gd name="connsiteX15" fmla="*/ 782973 w 2012852"/>
                <a:gd name="connsiteY15" fmla="*/ 1196984 h 2998368"/>
                <a:gd name="connsiteX16" fmla="*/ 761332 w 2012852"/>
                <a:gd name="connsiteY16" fmla="*/ 1144747 h 2998368"/>
                <a:gd name="connsiteX17" fmla="*/ 4639 w 2012852"/>
                <a:gd name="connsiteY17" fmla="*/ 130599 h 2998368"/>
                <a:gd name="connsiteX18" fmla="*/ 285974 w 2012852"/>
                <a:gd name="connsiteY18" fmla="*/ 6 h 2998368"/>
                <a:gd name="connsiteX19" fmla="*/ 960580 w 2012852"/>
                <a:gd name="connsiteY19" fmla="*/ 651479 h 2998368"/>
                <a:gd name="connsiteX20" fmla="*/ 1334449 w 2012852"/>
                <a:gd name="connsiteY20" fmla="*/ 873114 h 2998368"/>
                <a:gd name="connsiteX21" fmla="*/ 1334449 w 2012852"/>
                <a:gd name="connsiteY21" fmla="*/ 873114 h 299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12852" h="2998368">
                  <a:moveTo>
                    <a:pt x="1334449" y="873114"/>
                  </a:moveTo>
                  <a:cubicBezTo>
                    <a:pt x="1422506" y="923858"/>
                    <a:pt x="1499370" y="984304"/>
                    <a:pt x="1571009" y="1056690"/>
                  </a:cubicBezTo>
                  <a:cubicBezTo>
                    <a:pt x="1647126" y="1135792"/>
                    <a:pt x="1700110" y="1223849"/>
                    <a:pt x="1718020" y="1331309"/>
                  </a:cubicBezTo>
                  <a:cubicBezTo>
                    <a:pt x="1721751" y="1355188"/>
                    <a:pt x="1723244" y="1379815"/>
                    <a:pt x="1716527" y="1402948"/>
                  </a:cubicBezTo>
                  <a:cubicBezTo>
                    <a:pt x="1685185" y="1511154"/>
                    <a:pt x="1695632" y="1618613"/>
                    <a:pt x="1737422" y="1721595"/>
                  </a:cubicBezTo>
                  <a:cubicBezTo>
                    <a:pt x="1785182" y="1842487"/>
                    <a:pt x="1808316" y="1967856"/>
                    <a:pt x="1811300" y="2096957"/>
                  </a:cubicBezTo>
                  <a:cubicBezTo>
                    <a:pt x="1812793" y="2169343"/>
                    <a:pt x="1857568" y="2226804"/>
                    <a:pt x="1879955" y="2292473"/>
                  </a:cubicBezTo>
                  <a:cubicBezTo>
                    <a:pt x="1917268" y="2402172"/>
                    <a:pt x="2052338" y="2718580"/>
                    <a:pt x="2001593" y="2828278"/>
                  </a:cubicBezTo>
                  <a:cubicBezTo>
                    <a:pt x="1890403" y="2837233"/>
                    <a:pt x="1618769" y="2916335"/>
                    <a:pt x="1509817" y="2938722"/>
                  </a:cubicBezTo>
                  <a:cubicBezTo>
                    <a:pt x="1297883" y="2983497"/>
                    <a:pt x="959087" y="3046182"/>
                    <a:pt x="850136" y="2940215"/>
                  </a:cubicBezTo>
                  <a:cubicBezTo>
                    <a:pt x="814316" y="2905141"/>
                    <a:pt x="792675" y="2278295"/>
                    <a:pt x="785212" y="2157403"/>
                  </a:cubicBezTo>
                  <a:cubicBezTo>
                    <a:pt x="782973" y="2120090"/>
                    <a:pt x="778496" y="2085763"/>
                    <a:pt x="763571" y="2051436"/>
                  </a:cubicBezTo>
                  <a:cubicBezTo>
                    <a:pt x="733721" y="1986512"/>
                    <a:pt x="722528" y="1864128"/>
                    <a:pt x="738945" y="1792489"/>
                  </a:cubicBezTo>
                  <a:cubicBezTo>
                    <a:pt x="774765" y="1626822"/>
                    <a:pt x="736706" y="1499214"/>
                    <a:pt x="797152" y="1341010"/>
                  </a:cubicBezTo>
                  <a:cubicBezTo>
                    <a:pt x="799391" y="1335786"/>
                    <a:pt x="800883" y="1329816"/>
                    <a:pt x="803868" y="1324592"/>
                  </a:cubicBezTo>
                  <a:cubicBezTo>
                    <a:pt x="835211" y="1276086"/>
                    <a:pt x="844166" y="1232804"/>
                    <a:pt x="782973" y="1196984"/>
                  </a:cubicBezTo>
                  <a:cubicBezTo>
                    <a:pt x="766556" y="1188029"/>
                    <a:pt x="777750" y="1158179"/>
                    <a:pt x="761332" y="1144747"/>
                  </a:cubicBezTo>
                  <a:cubicBezTo>
                    <a:pt x="619546" y="1029825"/>
                    <a:pt x="-62523" y="249252"/>
                    <a:pt x="4639" y="130599"/>
                  </a:cubicBezTo>
                  <a:cubicBezTo>
                    <a:pt x="34489" y="78362"/>
                    <a:pt x="244930" y="44781"/>
                    <a:pt x="285974" y="6"/>
                  </a:cubicBezTo>
                  <a:cubicBezTo>
                    <a:pt x="293436" y="-2233"/>
                    <a:pt x="954610" y="647747"/>
                    <a:pt x="960580" y="651479"/>
                  </a:cubicBezTo>
                  <a:cubicBezTo>
                    <a:pt x="1180723" y="788041"/>
                    <a:pt x="1271765" y="770878"/>
                    <a:pt x="1334449" y="873114"/>
                  </a:cubicBezTo>
                  <a:lnTo>
                    <a:pt x="1334449" y="873114"/>
                  </a:lnTo>
                  <a:close/>
                </a:path>
              </a:pathLst>
            </a:custGeom>
            <a:solidFill>
              <a:schemeClr val="accent1"/>
            </a:solidFill>
            <a:ln w="7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B5546CC4-4204-4F3E-B0D9-7523E643DF1D}"/>
                </a:ext>
              </a:extLst>
            </p:cNvPr>
            <p:cNvSpPr/>
            <p:nvPr/>
          </p:nvSpPr>
          <p:spPr>
            <a:xfrm>
              <a:off x="6774532" y="707540"/>
              <a:ext cx="512527" cy="532576"/>
            </a:xfrm>
            <a:custGeom>
              <a:avLst/>
              <a:gdLst>
                <a:gd name="connsiteX0" fmla="*/ 0 w 512527"/>
                <a:gd name="connsiteY0" fmla="*/ 123310 h 532576"/>
                <a:gd name="connsiteX1" fmla="*/ 132957 w 512527"/>
                <a:gd name="connsiteY1" fmla="*/ 0 h 532576"/>
                <a:gd name="connsiteX2" fmla="*/ 512528 w 512527"/>
                <a:gd name="connsiteY2" fmla="*/ 409266 h 532576"/>
                <a:gd name="connsiteX3" fmla="*/ 379571 w 512527"/>
                <a:gd name="connsiteY3" fmla="*/ 532576 h 532576"/>
              </a:gdLst>
              <a:ahLst/>
              <a:cxnLst>
                <a:cxn ang="0">
                  <a:pos x="connsiteX0" y="connsiteY0"/>
                </a:cxn>
                <a:cxn ang="0">
                  <a:pos x="connsiteX1" y="connsiteY1"/>
                </a:cxn>
                <a:cxn ang="0">
                  <a:pos x="connsiteX2" y="connsiteY2"/>
                </a:cxn>
                <a:cxn ang="0">
                  <a:pos x="connsiteX3" y="connsiteY3"/>
                </a:cxn>
              </a:cxnLst>
              <a:rect l="l" t="t" r="r" b="b"/>
              <a:pathLst>
                <a:path w="512527" h="532576">
                  <a:moveTo>
                    <a:pt x="0" y="123310"/>
                  </a:moveTo>
                  <a:lnTo>
                    <a:pt x="132957" y="0"/>
                  </a:lnTo>
                  <a:lnTo>
                    <a:pt x="512528" y="409266"/>
                  </a:lnTo>
                  <a:lnTo>
                    <a:pt x="379571" y="532576"/>
                  </a:lnTo>
                  <a:close/>
                </a:path>
              </a:pathLst>
            </a:custGeom>
            <a:solidFill>
              <a:schemeClr val="accent1"/>
            </a:solidFill>
            <a:ln w="7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7C84537C-E2DB-4B2E-A0E1-99051334F9C5}"/>
                </a:ext>
              </a:extLst>
            </p:cNvPr>
            <p:cNvSpPr/>
            <p:nvPr/>
          </p:nvSpPr>
          <p:spPr>
            <a:xfrm>
              <a:off x="7115561" y="1002405"/>
              <a:ext cx="741064" cy="622912"/>
            </a:xfrm>
            <a:custGeom>
              <a:avLst/>
              <a:gdLst>
                <a:gd name="connsiteX0" fmla="*/ 366407 w 741064"/>
                <a:gd name="connsiteY0" fmla="*/ 443067 h 622912"/>
                <a:gd name="connsiteX1" fmla="*/ 105221 w 741064"/>
                <a:gd name="connsiteY1" fmla="*/ 230387 h 622912"/>
                <a:gd name="connsiteX2" fmla="*/ 0 w 741064"/>
                <a:gd name="connsiteY2" fmla="*/ 97556 h 622912"/>
                <a:gd name="connsiteX3" fmla="*/ 138056 w 741064"/>
                <a:gd name="connsiteY3" fmla="*/ 41587 h 622912"/>
                <a:gd name="connsiteX4" fmla="*/ 324617 w 741064"/>
                <a:gd name="connsiteY4" fmla="*/ 5767 h 622912"/>
                <a:gd name="connsiteX5" fmla="*/ 647742 w 741064"/>
                <a:gd name="connsiteY5" fmla="*/ 201284 h 622912"/>
                <a:gd name="connsiteX6" fmla="*/ 669383 w 741064"/>
                <a:gd name="connsiteY6" fmla="*/ 298296 h 622912"/>
                <a:gd name="connsiteX7" fmla="*/ 703710 w 741064"/>
                <a:gd name="connsiteY7" fmla="*/ 341578 h 622912"/>
                <a:gd name="connsiteX8" fmla="*/ 739530 w 741064"/>
                <a:gd name="connsiteY8" fmla="*/ 352772 h 622912"/>
                <a:gd name="connsiteX9" fmla="*/ 725351 w 741064"/>
                <a:gd name="connsiteY9" fmla="*/ 387845 h 622912"/>
                <a:gd name="connsiteX10" fmla="*/ 701471 w 741064"/>
                <a:gd name="connsiteY10" fmla="*/ 479633 h 622912"/>
                <a:gd name="connsiteX11" fmla="*/ 687293 w 741064"/>
                <a:gd name="connsiteY11" fmla="*/ 622913 h 622912"/>
                <a:gd name="connsiteX12" fmla="*/ 366407 w 741064"/>
                <a:gd name="connsiteY12" fmla="*/ 443067 h 622912"/>
                <a:gd name="connsiteX13" fmla="*/ 366407 w 741064"/>
                <a:gd name="connsiteY13" fmla="*/ 443067 h 62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1064" h="622912">
                  <a:moveTo>
                    <a:pt x="366407" y="443067"/>
                  </a:moveTo>
                  <a:cubicBezTo>
                    <a:pt x="279096" y="372174"/>
                    <a:pt x="194024" y="299788"/>
                    <a:pt x="105221" y="230387"/>
                  </a:cubicBezTo>
                  <a:cubicBezTo>
                    <a:pt x="59700" y="195314"/>
                    <a:pt x="14179" y="150539"/>
                    <a:pt x="0" y="97556"/>
                  </a:cubicBezTo>
                  <a:cubicBezTo>
                    <a:pt x="26865" y="108749"/>
                    <a:pt x="121638" y="58004"/>
                    <a:pt x="138056" y="41587"/>
                  </a:cubicBezTo>
                  <a:cubicBezTo>
                    <a:pt x="192532" y="-14381"/>
                    <a:pt x="261186" y="544"/>
                    <a:pt x="324617" y="5767"/>
                  </a:cubicBezTo>
                  <a:cubicBezTo>
                    <a:pt x="466404" y="14722"/>
                    <a:pt x="567893" y="93078"/>
                    <a:pt x="647742" y="201284"/>
                  </a:cubicBezTo>
                  <a:cubicBezTo>
                    <a:pt x="669383" y="229641"/>
                    <a:pt x="687293" y="259491"/>
                    <a:pt x="669383" y="298296"/>
                  </a:cubicBezTo>
                  <a:cubicBezTo>
                    <a:pt x="656697" y="326653"/>
                    <a:pt x="670875" y="343070"/>
                    <a:pt x="703710" y="341578"/>
                  </a:cubicBezTo>
                  <a:cubicBezTo>
                    <a:pt x="716396" y="340085"/>
                    <a:pt x="732814" y="335608"/>
                    <a:pt x="739530" y="352772"/>
                  </a:cubicBezTo>
                  <a:cubicBezTo>
                    <a:pt x="744754" y="366204"/>
                    <a:pt x="735799" y="380383"/>
                    <a:pt x="725351" y="387845"/>
                  </a:cubicBezTo>
                  <a:cubicBezTo>
                    <a:pt x="689531" y="411725"/>
                    <a:pt x="694009" y="460977"/>
                    <a:pt x="701471" y="479633"/>
                  </a:cubicBezTo>
                  <a:cubicBezTo>
                    <a:pt x="723113" y="534109"/>
                    <a:pt x="705203" y="576645"/>
                    <a:pt x="687293" y="622913"/>
                  </a:cubicBezTo>
                  <a:cubicBezTo>
                    <a:pt x="604459" y="536348"/>
                    <a:pt x="464165" y="510229"/>
                    <a:pt x="366407" y="443067"/>
                  </a:cubicBezTo>
                  <a:lnTo>
                    <a:pt x="366407" y="443067"/>
                  </a:lnTo>
                  <a:close/>
                </a:path>
              </a:pathLst>
            </a:custGeom>
            <a:solidFill>
              <a:srgbClr val="774200"/>
            </a:solidFill>
            <a:ln w="74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4" name="Text Placeholder 10">
            <a:extLst>
              <a:ext uri="{FF2B5EF4-FFF2-40B4-BE49-F238E27FC236}">
                <a16:creationId xmlns:a16="http://schemas.microsoft.com/office/drawing/2014/main" id="{33E0791D-4710-4C78-ADEA-A111C54D8247}"/>
              </a:ext>
            </a:extLst>
          </p:cNvPr>
          <p:cNvSpPr txBox="1">
            <a:spLocks/>
          </p:cNvSpPr>
          <p:nvPr/>
        </p:nvSpPr>
        <p:spPr>
          <a:xfrm>
            <a:off x="497737" y="78742"/>
            <a:ext cx="11694263" cy="1060071"/>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tr-TR"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Times New Roman" panose="02020603050405020304" pitchFamily="18" charset="0"/>
              </a:rPr>
              <a:t>TÜRKİYE’DE KURUMSAL DÖNÜŞÜMÜN ÖNÜNDEKİ ENGELLER</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2" name="Rectangle 21">
            <a:extLst>
              <a:ext uri="{FF2B5EF4-FFF2-40B4-BE49-F238E27FC236}">
                <a16:creationId xmlns:a16="http://schemas.microsoft.com/office/drawing/2014/main" id="{CF0C206F-B8B4-437D-B42F-AEA6D62C43B0}"/>
              </a:ext>
            </a:extLst>
          </p:cNvPr>
          <p:cNvSpPr/>
          <p:nvPr/>
        </p:nvSpPr>
        <p:spPr>
          <a:xfrm rot="1767393">
            <a:off x="7930218" y="2961985"/>
            <a:ext cx="419858" cy="36827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AA4F4D07-1AEF-4B19-962D-B7A28542CF9D}"/>
              </a:ext>
            </a:extLst>
          </p:cNvPr>
          <p:cNvSpPr/>
          <p:nvPr/>
        </p:nvSpPr>
        <p:spPr>
          <a:xfrm rot="2946239">
            <a:off x="6557906" y="3305460"/>
            <a:ext cx="419858" cy="36827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77197958-0E02-40D4-B6B7-418E554B358A}"/>
              </a:ext>
            </a:extLst>
          </p:cNvPr>
          <p:cNvSpPr/>
          <p:nvPr/>
        </p:nvSpPr>
        <p:spPr>
          <a:xfrm rot="3667229">
            <a:off x="4991745" y="3600227"/>
            <a:ext cx="419858" cy="36827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EA510947-53DE-4CB0-B2EA-85D494A432BF}"/>
              </a:ext>
            </a:extLst>
          </p:cNvPr>
          <p:cNvSpPr/>
          <p:nvPr/>
        </p:nvSpPr>
        <p:spPr>
          <a:xfrm rot="4111258">
            <a:off x="3263104" y="3803790"/>
            <a:ext cx="419858" cy="36827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56" name="Group 55">
            <a:extLst>
              <a:ext uri="{FF2B5EF4-FFF2-40B4-BE49-F238E27FC236}">
                <a16:creationId xmlns:a16="http://schemas.microsoft.com/office/drawing/2014/main" id="{FE7186FC-3B0F-46F0-9D27-DB602FE86069}"/>
              </a:ext>
            </a:extLst>
          </p:cNvPr>
          <p:cNvGrpSpPr/>
          <p:nvPr/>
        </p:nvGrpSpPr>
        <p:grpSpPr>
          <a:xfrm>
            <a:off x="10265" y="1198093"/>
            <a:ext cx="1869197" cy="3182421"/>
            <a:chOff x="10265" y="1198093"/>
            <a:chExt cx="1869197" cy="3182421"/>
          </a:xfrm>
        </p:grpSpPr>
        <p:grpSp>
          <p:nvGrpSpPr>
            <p:cNvPr id="55" name="Group 54">
              <a:extLst>
                <a:ext uri="{FF2B5EF4-FFF2-40B4-BE49-F238E27FC236}">
                  <a16:creationId xmlns:a16="http://schemas.microsoft.com/office/drawing/2014/main" id="{F59890CB-93A9-46CD-B885-EDD596B6C099}"/>
                </a:ext>
              </a:extLst>
            </p:cNvPr>
            <p:cNvGrpSpPr/>
            <p:nvPr/>
          </p:nvGrpSpPr>
          <p:grpSpPr>
            <a:xfrm>
              <a:off x="10265" y="1198093"/>
              <a:ext cx="1095524" cy="2271347"/>
              <a:chOff x="10265" y="1198093"/>
              <a:chExt cx="1095524" cy="2271347"/>
            </a:xfrm>
          </p:grpSpPr>
          <p:sp>
            <p:nvSpPr>
              <p:cNvPr id="40" name="Freeform: Shape 39">
                <a:extLst>
                  <a:ext uri="{FF2B5EF4-FFF2-40B4-BE49-F238E27FC236}">
                    <a16:creationId xmlns:a16="http://schemas.microsoft.com/office/drawing/2014/main" id="{6BCD8014-34A1-424F-96A4-A26F8F691FBB}"/>
                  </a:ext>
                </a:extLst>
              </p:cNvPr>
              <p:cNvSpPr/>
              <p:nvPr/>
            </p:nvSpPr>
            <p:spPr>
              <a:xfrm rot="19937746">
                <a:off x="194866" y="1683786"/>
                <a:ext cx="216240" cy="328571"/>
              </a:xfrm>
              <a:custGeom>
                <a:avLst/>
                <a:gdLst>
                  <a:gd name="connsiteX0" fmla="*/ 319003 w 649454"/>
                  <a:gd name="connsiteY0" fmla="*/ 200767 h 986828"/>
                  <a:gd name="connsiteX1" fmla="*/ 187727 w 649454"/>
                  <a:gd name="connsiteY1" fmla="*/ 332043 h 986828"/>
                  <a:gd name="connsiteX2" fmla="*/ 187727 w 649454"/>
                  <a:gd name="connsiteY2" fmla="*/ 654785 h 986828"/>
                  <a:gd name="connsiteX3" fmla="*/ 319003 w 649454"/>
                  <a:gd name="connsiteY3" fmla="*/ 786061 h 986828"/>
                  <a:gd name="connsiteX4" fmla="*/ 450279 w 649454"/>
                  <a:gd name="connsiteY4" fmla="*/ 654785 h 986828"/>
                  <a:gd name="connsiteX5" fmla="*/ 450279 w 649454"/>
                  <a:gd name="connsiteY5" fmla="*/ 332043 h 986828"/>
                  <a:gd name="connsiteX6" fmla="*/ 319003 w 649454"/>
                  <a:gd name="connsiteY6" fmla="*/ 200767 h 986828"/>
                  <a:gd name="connsiteX7" fmla="*/ 324727 w 649454"/>
                  <a:gd name="connsiteY7" fmla="*/ 0 h 986828"/>
                  <a:gd name="connsiteX8" fmla="*/ 649454 w 649454"/>
                  <a:gd name="connsiteY8" fmla="*/ 324727 h 986828"/>
                  <a:gd name="connsiteX9" fmla="*/ 649454 w 649454"/>
                  <a:gd name="connsiteY9" fmla="*/ 662101 h 986828"/>
                  <a:gd name="connsiteX10" fmla="*/ 324727 w 649454"/>
                  <a:gd name="connsiteY10" fmla="*/ 986828 h 986828"/>
                  <a:gd name="connsiteX11" fmla="*/ 0 w 649454"/>
                  <a:gd name="connsiteY11" fmla="*/ 662101 h 986828"/>
                  <a:gd name="connsiteX12" fmla="*/ 0 w 649454"/>
                  <a:gd name="connsiteY12" fmla="*/ 324727 h 986828"/>
                  <a:gd name="connsiteX13" fmla="*/ 324727 w 649454"/>
                  <a:gd name="connsiteY13" fmla="*/ 0 h 9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9454" h="986828">
                    <a:moveTo>
                      <a:pt x="319003" y="200767"/>
                    </a:moveTo>
                    <a:cubicBezTo>
                      <a:pt x="246501" y="200767"/>
                      <a:pt x="187727" y="259541"/>
                      <a:pt x="187727" y="332043"/>
                    </a:cubicBezTo>
                    <a:lnTo>
                      <a:pt x="187727" y="654785"/>
                    </a:lnTo>
                    <a:cubicBezTo>
                      <a:pt x="187727" y="727287"/>
                      <a:pt x="246501" y="786061"/>
                      <a:pt x="319003" y="786061"/>
                    </a:cubicBezTo>
                    <a:cubicBezTo>
                      <a:pt x="391505" y="786061"/>
                      <a:pt x="450279" y="727287"/>
                      <a:pt x="450279" y="654785"/>
                    </a:cubicBezTo>
                    <a:lnTo>
                      <a:pt x="450279" y="332043"/>
                    </a:lnTo>
                    <a:cubicBezTo>
                      <a:pt x="450279" y="259541"/>
                      <a:pt x="391505" y="200767"/>
                      <a:pt x="319003" y="200767"/>
                    </a:cubicBezTo>
                    <a:close/>
                    <a:moveTo>
                      <a:pt x="324727" y="0"/>
                    </a:moveTo>
                    <a:cubicBezTo>
                      <a:pt x="504069" y="0"/>
                      <a:pt x="649454" y="145385"/>
                      <a:pt x="649454" y="324727"/>
                    </a:cubicBezTo>
                    <a:lnTo>
                      <a:pt x="649454" y="662101"/>
                    </a:lnTo>
                    <a:cubicBezTo>
                      <a:pt x="649454" y="841443"/>
                      <a:pt x="504069" y="986828"/>
                      <a:pt x="324727" y="986828"/>
                    </a:cubicBezTo>
                    <a:cubicBezTo>
                      <a:pt x="145385" y="986828"/>
                      <a:pt x="0" y="841443"/>
                      <a:pt x="0" y="662101"/>
                    </a:cubicBezTo>
                    <a:lnTo>
                      <a:pt x="0" y="324727"/>
                    </a:lnTo>
                    <a:cubicBezTo>
                      <a:pt x="0" y="145385"/>
                      <a:pt x="145385" y="0"/>
                      <a:pt x="324727" y="0"/>
                    </a:cubicBezTo>
                    <a:close/>
                  </a:path>
                </a:pathLst>
              </a:custGeom>
              <a:gradFill>
                <a:gsLst>
                  <a:gs pos="0">
                    <a:schemeClr val="accent4">
                      <a:lumMod val="40000"/>
                      <a:lumOff val="60000"/>
                    </a:schemeClr>
                  </a:gs>
                  <a:gs pos="83000">
                    <a:schemeClr val="accent4">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2" name="Freeform: Shape 41">
                <a:extLst>
                  <a:ext uri="{FF2B5EF4-FFF2-40B4-BE49-F238E27FC236}">
                    <a16:creationId xmlns:a16="http://schemas.microsoft.com/office/drawing/2014/main" id="{A59BD72C-BD18-42E4-8097-F005AF496158}"/>
                  </a:ext>
                </a:extLst>
              </p:cNvPr>
              <p:cNvSpPr/>
              <p:nvPr/>
            </p:nvSpPr>
            <p:spPr>
              <a:xfrm rot="19937746">
                <a:off x="364893" y="2007582"/>
                <a:ext cx="216240" cy="328571"/>
              </a:xfrm>
              <a:custGeom>
                <a:avLst/>
                <a:gdLst>
                  <a:gd name="connsiteX0" fmla="*/ 319003 w 649454"/>
                  <a:gd name="connsiteY0" fmla="*/ 200767 h 986828"/>
                  <a:gd name="connsiteX1" fmla="*/ 187727 w 649454"/>
                  <a:gd name="connsiteY1" fmla="*/ 332043 h 986828"/>
                  <a:gd name="connsiteX2" fmla="*/ 187727 w 649454"/>
                  <a:gd name="connsiteY2" fmla="*/ 654785 h 986828"/>
                  <a:gd name="connsiteX3" fmla="*/ 319003 w 649454"/>
                  <a:gd name="connsiteY3" fmla="*/ 786061 h 986828"/>
                  <a:gd name="connsiteX4" fmla="*/ 450279 w 649454"/>
                  <a:gd name="connsiteY4" fmla="*/ 654785 h 986828"/>
                  <a:gd name="connsiteX5" fmla="*/ 450279 w 649454"/>
                  <a:gd name="connsiteY5" fmla="*/ 332043 h 986828"/>
                  <a:gd name="connsiteX6" fmla="*/ 319003 w 649454"/>
                  <a:gd name="connsiteY6" fmla="*/ 200767 h 986828"/>
                  <a:gd name="connsiteX7" fmla="*/ 324727 w 649454"/>
                  <a:gd name="connsiteY7" fmla="*/ 0 h 986828"/>
                  <a:gd name="connsiteX8" fmla="*/ 649454 w 649454"/>
                  <a:gd name="connsiteY8" fmla="*/ 324727 h 986828"/>
                  <a:gd name="connsiteX9" fmla="*/ 649454 w 649454"/>
                  <a:gd name="connsiteY9" fmla="*/ 662101 h 986828"/>
                  <a:gd name="connsiteX10" fmla="*/ 324727 w 649454"/>
                  <a:gd name="connsiteY10" fmla="*/ 986828 h 986828"/>
                  <a:gd name="connsiteX11" fmla="*/ 0 w 649454"/>
                  <a:gd name="connsiteY11" fmla="*/ 662101 h 986828"/>
                  <a:gd name="connsiteX12" fmla="*/ 0 w 649454"/>
                  <a:gd name="connsiteY12" fmla="*/ 324727 h 986828"/>
                  <a:gd name="connsiteX13" fmla="*/ 324727 w 649454"/>
                  <a:gd name="connsiteY13" fmla="*/ 0 h 9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9454" h="986828">
                    <a:moveTo>
                      <a:pt x="319003" y="200767"/>
                    </a:moveTo>
                    <a:cubicBezTo>
                      <a:pt x="246501" y="200767"/>
                      <a:pt x="187727" y="259541"/>
                      <a:pt x="187727" y="332043"/>
                    </a:cubicBezTo>
                    <a:lnTo>
                      <a:pt x="187727" y="654785"/>
                    </a:lnTo>
                    <a:cubicBezTo>
                      <a:pt x="187727" y="727287"/>
                      <a:pt x="246501" y="786061"/>
                      <a:pt x="319003" y="786061"/>
                    </a:cubicBezTo>
                    <a:cubicBezTo>
                      <a:pt x="391505" y="786061"/>
                      <a:pt x="450279" y="727287"/>
                      <a:pt x="450279" y="654785"/>
                    </a:cubicBezTo>
                    <a:lnTo>
                      <a:pt x="450279" y="332043"/>
                    </a:lnTo>
                    <a:cubicBezTo>
                      <a:pt x="450279" y="259541"/>
                      <a:pt x="391505" y="200767"/>
                      <a:pt x="319003" y="200767"/>
                    </a:cubicBezTo>
                    <a:close/>
                    <a:moveTo>
                      <a:pt x="324727" y="0"/>
                    </a:moveTo>
                    <a:cubicBezTo>
                      <a:pt x="504069" y="0"/>
                      <a:pt x="649454" y="145385"/>
                      <a:pt x="649454" y="324727"/>
                    </a:cubicBezTo>
                    <a:lnTo>
                      <a:pt x="649454" y="662101"/>
                    </a:lnTo>
                    <a:cubicBezTo>
                      <a:pt x="649454" y="841443"/>
                      <a:pt x="504069" y="986828"/>
                      <a:pt x="324727" y="986828"/>
                    </a:cubicBezTo>
                    <a:cubicBezTo>
                      <a:pt x="145385" y="986828"/>
                      <a:pt x="0" y="841443"/>
                      <a:pt x="0" y="662101"/>
                    </a:cubicBezTo>
                    <a:lnTo>
                      <a:pt x="0" y="324727"/>
                    </a:lnTo>
                    <a:cubicBezTo>
                      <a:pt x="0" y="145385"/>
                      <a:pt x="145385" y="0"/>
                      <a:pt x="324727" y="0"/>
                    </a:cubicBezTo>
                    <a:close/>
                  </a:path>
                </a:pathLst>
              </a:custGeom>
              <a:gradFill>
                <a:gsLst>
                  <a:gs pos="0">
                    <a:schemeClr val="accent4">
                      <a:lumMod val="40000"/>
                      <a:lumOff val="60000"/>
                    </a:schemeClr>
                  </a:gs>
                  <a:gs pos="83000">
                    <a:schemeClr val="accent4">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48">
                <a:extLst>
                  <a:ext uri="{FF2B5EF4-FFF2-40B4-BE49-F238E27FC236}">
                    <a16:creationId xmlns:a16="http://schemas.microsoft.com/office/drawing/2014/main" id="{07985C64-63F0-4C4D-BFA2-9CA809794432}"/>
                  </a:ext>
                </a:extLst>
              </p:cNvPr>
              <p:cNvSpPr/>
              <p:nvPr/>
            </p:nvSpPr>
            <p:spPr>
              <a:xfrm rot="19937746">
                <a:off x="704946" y="2655172"/>
                <a:ext cx="216240" cy="328571"/>
              </a:xfrm>
              <a:custGeom>
                <a:avLst/>
                <a:gdLst>
                  <a:gd name="connsiteX0" fmla="*/ 319003 w 649454"/>
                  <a:gd name="connsiteY0" fmla="*/ 200767 h 986828"/>
                  <a:gd name="connsiteX1" fmla="*/ 187727 w 649454"/>
                  <a:gd name="connsiteY1" fmla="*/ 332043 h 986828"/>
                  <a:gd name="connsiteX2" fmla="*/ 187727 w 649454"/>
                  <a:gd name="connsiteY2" fmla="*/ 654785 h 986828"/>
                  <a:gd name="connsiteX3" fmla="*/ 319003 w 649454"/>
                  <a:gd name="connsiteY3" fmla="*/ 786061 h 986828"/>
                  <a:gd name="connsiteX4" fmla="*/ 450279 w 649454"/>
                  <a:gd name="connsiteY4" fmla="*/ 654785 h 986828"/>
                  <a:gd name="connsiteX5" fmla="*/ 450279 w 649454"/>
                  <a:gd name="connsiteY5" fmla="*/ 332043 h 986828"/>
                  <a:gd name="connsiteX6" fmla="*/ 319003 w 649454"/>
                  <a:gd name="connsiteY6" fmla="*/ 200767 h 986828"/>
                  <a:gd name="connsiteX7" fmla="*/ 324727 w 649454"/>
                  <a:gd name="connsiteY7" fmla="*/ 0 h 986828"/>
                  <a:gd name="connsiteX8" fmla="*/ 649454 w 649454"/>
                  <a:gd name="connsiteY8" fmla="*/ 324727 h 986828"/>
                  <a:gd name="connsiteX9" fmla="*/ 649454 w 649454"/>
                  <a:gd name="connsiteY9" fmla="*/ 662101 h 986828"/>
                  <a:gd name="connsiteX10" fmla="*/ 324727 w 649454"/>
                  <a:gd name="connsiteY10" fmla="*/ 986828 h 986828"/>
                  <a:gd name="connsiteX11" fmla="*/ 0 w 649454"/>
                  <a:gd name="connsiteY11" fmla="*/ 662101 h 986828"/>
                  <a:gd name="connsiteX12" fmla="*/ 0 w 649454"/>
                  <a:gd name="connsiteY12" fmla="*/ 324727 h 986828"/>
                  <a:gd name="connsiteX13" fmla="*/ 324727 w 649454"/>
                  <a:gd name="connsiteY13" fmla="*/ 0 h 9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9454" h="986828">
                    <a:moveTo>
                      <a:pt x="319003" y="200767"/>
                    </a:moveTo>
                    <a:cubicBezTo>
                      <a:pt x="246501" y="200767"/>
                      <a:pt x="187727" y="259541"/>
                      <a:pt x="187727" y="332043"/>
                    </a:cubicBezTo>
                    <a:lnTo>
                      <a:pt x="187727" y="654785"/>
                    </a:lnTo>
                    <a:cubicBezTo>
                      <a:pt x="187727" y="727287"/>
                      <a:pt x="246501" y="786061"/>
                      <a:pt x="319003" y="786061"/>
                    </a:cubicBezTo>
                    <a:cubicBezTo>
                      <a:pt x="391505" y="786061"/>
                      <a:pt x="450279" y="727287"/>
                      <a:pt x="450279" y="654785"/>
                    </a:cubicBezTo>
                    <a:lnTo>
                      <a:pt x="450279" y="332043"/>
                    </a:lnTo>
                    <a:cubicBezTo>
                      <a:pt x="450279" y="259541"/>
                      <a:pt x="391505" y="200767"/>
                      <a:pt x="319003" y="200767"/>
                    </a:cubicBezTo>
                    <a:close/>
                    <a:moveTo>
                      <a:pt x="324727" y="0"/>
                    </a:moveTo>
                    <a:cubicBezTo>
                      <a:pt x="504069" y="0"/>
                      <a:pt x="649454" y="145385"/>
                      <a:pt x="649454" y="324727"/>
                    </a:cubicBezTo>
                    <a:lnTo>
                      <a:pt x="649454" y="662101"/>
                    </a:lnTo>
                    <a:cubicBezTo>
                      <a:pt x="649454" y="841443"/>
                      <a:pt x="504069" y="986828"/>
                      <a:pt x="324727" y="986828"/>
                    </a:cubicBezTo>
                    <a:cubicBezTo>
                      <a:pt x="145385" y="986828"/>
                      <a:pt x="0" y="841443"/>
                      <a:pt x="0" y="662101"/>
                    </a:cubicBezTo>
                    <a:lnTo>
                      <a:pt x="0" y="324727"/>
                    </a:lnTo>
                    <a:cubicBezTo>
                      <a:pt x="0" y="145385"/>
                      <a:pt x="145385" y="0"/>
                      <a:pt x="324727" y="0"/>
                    </a:cubicBezTo>
                    <a:close/>
                  </a:path>
                </a:pathLst>
              </a:custGeom>
              <a:gradFill>
                <a:gsLst>
                  <a:gs pos="0">
                    <a:schemeClr val="accent4">
                      <a:lumMod val="40000"/>
                      <a:lumOff val="60000"/>
                    </a:schemeClr>
                  </a:gs>
                  <a:gs pos="83000">
                    <a:schemeClr val="accent4">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1" name="Freeform: Shape 50">
                <a:extLst>
                  <a:ext uri="{FF2B5EF4-FFF2-40B4-BE49-F238E27FC236}">
                    <a16:creationId xmlns:a16="http://schemas.microsoft.com/office/drawing/2014/main" id="{8298E720-C920-4B9C-8039-F81D66614926}"/>
                  </a:ext>
                </a:extLst>
              </p:cNvPr>
              <p:cNvSpPr/>
              <p:nvPr/>
            </p:nvSpPr>
            <p:spPr>
              <a:xfrm rot="19937746">
                <a:off x="874973" y="2978968"/>
                <a:ext cx="216240" cy="328571"/>
              </a:xfrm>
              <a:custGeom>
                <a:avLst/>
                <a:gdLst>
                  <a:gd name="connsiteX0" fmla="*/ 319003 w 649454"/>
                  <a:gd name="connsiteY0" fmla="*/ 200767 h 986828"/>
                  <a:gd name="connsiteX1" fmla="*/ 187727 w 649454"/>
                  <a:gd name="connsiteY1" fmla="*/ 332043 h 986828"/>
                  <a:gd name="connsiteX2" fmla="*/ 187727 w 649454"/>
                  <a:gd name="connsiteY2" fmla="*/ 654785 h 986828"/>
                  <a:gd name="connsiteX3" fmla="*/ 319003 w 649454"/>
                  <a:gd name="connsiteY3" fmla="*/ 786061 h 986828"/>
                  <a:gd name="connsiteX4" fmla="*/ 450279 w 649454"/>
                  <a:gd name="connsiteY4" fmla="*/ 654785 h 986828"/>
                  <a:gd name="connsiteX5" fmla="*/ 450279 w 649454"/>
                  <a:gd name="connsiteY5" fmla="*/ 332043 h 986828"/>
                  <a:gd name="connsiteX6" fmla="*/ 319003 w 649454"/>
                  <a:gd name="connsiteY6" fmla="*/ 200767 h 986828"/>
                  <a:gd name="connsiteX7" fmla="*/ 324727 w 649454"/>
                  <a:gd name="connsiteY7" fmla="*/ 0 h 986828"/>
                  <a:gd name="connsiteX8" fmla="*/ 649454 w 649454"/>
                  <a:gd name="connsiteY8" fmla="*/ 324727 h 986828"/>
                  <a:gd name="connsiteX9" fmla="*/ 649454 w 649454"/>
                  <a:gd name="connsiteY9" fmla="*/ 662101 h 986828"/>
                  <a:gd name="connsiteX10" fmla="*/ 324727 w 649454"/>
                  <a:gd name="connsiteY10" fmla="*/ 986828 h 986828"/>
                  <a:gd name="connsiteX11" fmla="*/ 0 w 649454"/>
                  <a:gd name="connsiteY11" fmla="*/ 662101 h 986828"/>
                  <a:gd name="connsiteX12" fmla="*/ 0 w 649454"/>
                  <a:gd name="connsiteY12" fmla="*/ 324727 h 986828"/>
                  <a:gd name="connsiteX13" fmla="*/ 324727 w 649454"/>
                  <a:gd name="connsiteY13" fmla="*/ 0 h 9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9454" h="986828">
                    <a:moveTo>
                      <a:pt x="319003" y="200767"/>
                    </a:moveTo>
                    <a:cubicBezTo>
                      <a:pt x="246501" y="200767"/>
                      <a:pt x="187727" y="259541"/>
                      <a:pt x="187727" y="332043"/>
                    </a:cubicBezTo>
                    <a:lnTo>
                      <a:pt x="187727" y="654785"/>
                    </a:lnTo>
                    <a:cubicBezTo>
                      <a:pt x="187727" y="727287"/>
                      <a:pt x="246501" y="786061"/>
                      <a:pt x="319003" y="786061"/>
                    </a:cubicBezTo>
                    <a:cubicBezTo>
                      <a:pt x="391505" y="786061"/>
                      <a:pt x="450279" y="727287"/>
                      <a:pt x="450279" y="654785"/>
                    </a:cubicBezTo>
                    <a:lnTo>
                      <a:pt x="450279" y="332043"/>
                    </a:lnTo>
                    <a:cubicBezTo>
                      <a:pt x="450279" y="259541"/>
                      <a:pt x="391505" y="200767"/>
                      <a:pt x="319003" y="200767"/>
                    </a:cubicBezTo>
                    <a:close/>
                    <a:moveTo>
                      <a:pt x="324727" y="0"/>
                    </a:moveTo>
                    <a:cubicBezTo>
                      <a:pt x="504069" y="0"/>
                      <a:pt x="649454" y="145385"/>
                      <a:pt x="649454" y="324727"/>
                    </a:cubicBezTo>
                    <a:lnTo>
                      <a:pt x="649454" y="662101"/>
                    </a:lnTo>
                    <a:cubicBezTo>
                      <a:pt x="649454" y="841443"/>
                      <a:pt x="504069" y="986828"/>
                      <a:pt x="324727" y="986828"/>
                    </a:cubicBezTo>
                    <a:cubicBezTo>
                      <a:pt x="145385" y="986828"/>
                      <a:pt x="0" y="841443"/>
                      <a:pt x="0" y="662101"/>
                    </a:cubicBezTo>
                    <a:lnTo>
                      <a:pt x="0" y="324727"/>
                    </a:lnTo>
                    <a:cubicBezTo>
                      <a:pt x="0" y="145385"/>
                      <a:pt x="145385" y="0"/>
                      <a:pt x="324727" y="0"/>
                    </a:cubicBezTo>
                    <a:close/>
                  </a:path>
                </a:pathLst>
              </a:custGeom>
              <a:gradFill>
                <a:gsLst>
                  <a:gs pos="0">
                    <a:schemeClr val="accent4">
                      <a:lumMod val="40000"/>
                      <a:lumOff val="60000"/>
                    </a:schemeClr>
                  </a:gs>
                  <a:gs pos="83000">
                    <a:schemeClr val="accent4">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45">
                <a:extLst>
                  <a:ext uri="{FF2B5EF4-FFF2-40B4-BE49-F238E27FC236}">
                    <a16:creationId xmlns:a16="http://schemas.microsoft.com/office/drawing/2014/main" id="{E3C9A5FF-B27B-45B7-A372-3A5705754ED3}"/>
                  </a:ext>
                </a:extLst>
              </p:cNvPr>
              <p:cNvSpPr/>
              <p:nvPr/>
            </p:nvSpPr>
            <p:spPr>
              <a:xfrm rot="19937746">
                <a:off x="534920" y="2331377"/>
                <a:ext cx="216240" cy="328571"/>
              </a:xfrm>
              <a:custGeom>
                <a:avLst/>
                <a:gdLst>
                  <a:gd name="connsiteX0" fmla="*/ 319003 w 649454"/>
                  <a:gd name="connsiteY0" fmla="*/ 200767 h 986828"/>
                  <a:gd name="connsiteX1" fmla="*/ 187727 w 649454"/>
                  <a:gd name="connsiteY1" fmla="*/ 332043 h 986828"/>
                  <a:gd name="connsiteX2" fmla="*/ 187727 w 649454"/>
                  <a:gd name="connsiteY2" fmla="*/ 654785 h 986828"/>
                  <a:gd name="connsiteX3" fmla="*/ 319003 w 649454"/>
                  <a:gd name="connsiteY3" fmla="*/ 786061 h 986828"/>
                  <a:gd name="connsiteX4" fmla="*/ 450279 w 649454"/>
                  <a:gd name="connsiteY4" fmla="*/ 654785 h 986828"/>
                  <a:gd name="connsiteX5" fmla="*/ 450279 w 649454"/>
                  <a:gd name="connsiteY5" fmla="*/ 332043 h 986828"/>
                  <a:gd name="connsiteX6" fmla="*/ 319003 w 649454"/>
                  <a:gd name="connsiteY6" fmla="*/ 200767 h 986828"/>
                  <a:gd name="connsiteX7" fmla="*/ 324727 w 649454"/>
                  <a:gd name="connsiteY7" fmla="*/ 0 h 986828"/>
                  <a:gd name="connsiteX8" fmla="*/ 649454 w 649454"/>
                  <a:gd name="connsiteY8" fmla="*/ 324727 h 986828"/>
                  <a:gd name="connsiteX9" fmla="*/ 649454 w 649454"/>
                  <a:gd name="connsiteY9" fmla="*/ 662101 h 986828"/>
                  <a:gd name="connsiteX10" fmla="*/ 324727 w 649454"/>
                  <a:gd name="connsiteY10" fmla="*/ 986828 h 986828"/>
                  <a:gd name="connsiteX11" fmla="*/ 0 w 649454"/>
                  <a:gd name="connsiteY11" fmla="*/ 662101 h 986828"/>
                  <a:gd name="connsiteX12" fmla="*/ 0 w 649454"/>
                  <a:gd name="connsiteY12" fmla="*/ 324727 h 986828"/>
                  <a:gd name="connsiteX13" fmla="*/ 324727 w 649454"/>
                  <a:gd name="connsiteY13" fmla="*/ 0 h 9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9454" h="986828">
                    <a:moveTo>
                      <a:pt x="319003" y="200767"/>
                    </a:moveTo>
                    <a:cubicBezTo>
                      <a:pt x="246501" y="200767"/>
                      <a:pt x="187727" y="259541"/>
                      <a:pt x="187727" y="332043"/>
                    </a:cubicBezTo>
                    <a:lnTo>
                      <a:pt x="187727" y="654785"/>
                    </a:lnTo>
                    <a:cubicBezTo>
                      <a:pt x="187727" y="727287"/>
                      <a:pt x="246501" y="786061"/>
                      <a:pt x="319003" y="786061"/>
                    </a:cubicBezTo>
                    <a:cubicBezTo>
                      <a:pt x="391505" y="786061"/>
                      <a:pt x="450279" y="727287"/>
                      <a:pt x="450279" y="654785"/>
                    </a:cubicBezTo>
                    <a:lnTo>
                      <a:pt x="450279" y="332043"/>
                    </a:lnTo>
                    <a:cubicBezTo>
                      <a:pt x="450279" y="259541"/>
                      <a:pt x="391505" y="200767"/>
                      <a:pt x="319003" y="200767"/>
                    </a:cubicBezTo>
                    <a:close/>
                    <a:moveTo>
                      <a:pt x="324727" y="0"/>
                    </a:moveTo>
                    <a:cubicBezTo>
                      <a:pt x="504069" y="0"/>
                      <a:pt x="649454" y="145385"/>
                      <a:pt x="649454" y="324727"/>
                    </a:cubicBezTo>
                    <a:lnTo>
                      <a:pt x="649454" y="662101"/>
                    </a:lnTo>
                    <a:cubicBezTo>
                      <a:pt x="649454" y="841443"/>
                      <a:pt x="504069" y="986828"/>
                      <a:pt x="324727" y="986828"/>
                    </a:cubicBezTo>
                    <a:cubicBezTo>
                      <a:pt x="145385" y="986828"/>
                      <a:pt x="0" y="841443"/>
                      <a:pt x="0" y="662101"/>
                    </a:cubicBezTo>
                    <a:lnTo>
                      <a:pt x="0" y="324727"/>
                    </a:lnTo>
                    <a:cubicBezTo>
                      <a:pt x="0" y="145385"/>
                      <a:pt x="145385" y="0"/>
                      <a:pt x="324727" y="0"/>
                    </a:cubicBezTo>
                    <a:close/>
                  </a:path>
                </a:pathLst>
              </a:custGeom>
              <a:gradFill>
                <a:gsLst>
                  <a:gs pos="0">
                    <a:schemeClr val="accent4">
                      <a:lumMod val="40000"/>
                      <a:lumOff val="60000"/>
                    </a:schemeClr>
                  </a:gs>
                  <a:gs pos="83000">
                    <a:schemeClr val="accent4">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Rectangle: Rounded Corners 47">
                <a:extLst>
                  <a:ext uri="{FF2B5EF4-FFF2-40B4-BE49-F238E27FC236}">
                    <a16:creationId xmlns:a16="http://schemas.microsoft.com/office/drawing/2014/main" id="{BDC417A1-2F8C-440E-9F64-2CC3C5B079AC}"/>
                  </a:ext>
                </a:extLst>
              </p:cNvPr>
              <p:cNvSpPr/>
              <p:nvPr/>
            </p:nvSpPr>
            <p:spPr>
              <a:xfrm rot="19937746">
                <a:off x="690373" y="2493275"/>
                <a:ext cx="75360" cy="328571"/>
              </a:xfrm>
              <a:prstGeom prst="roundRect">
                <a:avLst>
                  <a:gd name="adj" fmla="val 50000"/>
                </a:avLst>
              </a:prstGeom>
              <a:gradFill>
                <a:gsLst>
                  <a:gs pos="0">
                    <a:schemeClr val="accent4">
                      <a:lumMod val="40000"/>
                      <a:lumOff val="60000"/>
                    </a:schemeClr>
                  </a:gs>
                  <a:gs pos="83000">
                    <a:schemeClr val="accent4">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0" name="Rectangle: Rounded Corners 49">
                <a:extLst>
                  <a:ext uri="{FF2B5EF4-FFF2-40B4-BE49-F238E27FC236}">
                    <a16:creationId xmlns:a16="http://schemas.microsoft.com/office/drawing/2014/main" id="{1A372F26-E5AE-4413-B865-DBF7174F54E0}"/>
                  </a:ext>
                </a:extLst>
              </p:cNvPr>
              <p:cNvSpPr/>
              <p:nvPr/>
            </p:nvSpPr>
            <p:spPr>
              <a:xfrm rot="19937746">
                <a:off x="860400" y="2817070"/>
                <a:ext cx="75360" cy="328571"/>
              </a:xfrm>
              <a:prstGeom prst="roundRect">
                <a:avLst>
                  <a:gd name="adj" fmla="val 50000"/>
                </a:avLst>
              </a:prstGeom>
              <a:gradFill>
                <a:gsLst>
                  <a:gs pos="0">
                    <a:schemeClr val="accent4">
                      <a:lumMod val="40000"/>
                      <a:lumOff val="60000"/>
                    </a:schemeClr>
                  </a:gs>
                  <a:gs pos="83000">
                    <a:schemeClr val="accent4">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2" name="Rectangle: Rounded Corners 51">
                <a:extLst>
                  <a:ext uri="{FF2B5EF4-FFF2-40B4-BE49-F238E27FC236}">
                    <a16:creationId xmlns:a16="http://schemas.microsoft.com/office/drawing/2014/main" id="{B36D63A6-1172-44BE-A4DA-B819DE4006F2}"/>
                  </a:ext>
                </a:extLst>
              </p:cNvPr>
              <p:cNvSpPr/>
              <p:nvPr/>
            </p:nvSpPr>
            <p:spPr>
              <a:xfrm rot="19937746">
                <a:off x="1030429" y="3140869"/>
                <a:ext cx="75360" cy="328571"/>
              </a:xfrm>
              <a:prstGeom prst="roundRect">
                <a:avLst>
                  <a:gd name="adj" fmla="val 50000"/>
                </a:avLst>
              </a:prstGeom>
              <a:gradFill>
                <a:gsLst>
                  <a:gs pos="0">
                    <a:schemeClr val="accent4">
                      <a:lumMod val="40000"/>
                      <a:lumOff val="60000"/>
                    </a:schemeClr>
                  </a:gs>
                  <a:gs pos="83000">
                    <a:schemeClr val="accent4">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Freeform: Shape 38">
                <a:extLst>
                  <a:ext uri="{FF2B5EF4-FFF2-40B4-BE49-F238E27FC236}">
                    <a16:creationId xmlns:a16="http://schemas.microsoft.com/office/drawing/2014/main" id="{C702B742-12D0-4346-A84F-A0FB22904ED4}"/>
                  </a:ext>
                </a:extLst>
              </p:cNvPr>
              <p:cNvSpPr/>
              <p:nvPr/>
            </p:nvSpPr>
            <p:spPr>
              <a:xfrm rot="19937746">
                <a:off x="24839" y="1359991"/>
                <a:ext cx="216240" cy="328571"/>
              </a:xfrm>
              <a:custGeom>
                <a:avLst/>
                <a:gdLst>
                  <a:gd name="connsiteX0" fmla="*/ 319003 w 649454"/>
                  <a:gd name="connsiteY0" fmla="*/ 200767 h 986828"/>
                  <a:gd name="connsiteX1" fmla="*/ 187727 w 649454"/>
                  <a:gd name="connsiteY1" fmla="*/ 332043 h 986828"/>
                  <a:gd name="connsiteX2" fmla="*/ 187727 w 649454"/>
                  <a:gd name="connsiteY2" fmla="*/ 654785 h 986828"/>
                  <a:gd name="connsiteX3" fmla="*/ 319003 w 649454"/>
                  <a:gd name="connsiteY3" fmla="*/ 786061 h 986828"/>
                  <a:gd name="connsiteX4" fmla="*/ 450279 w 649454"/>
                  <a:gd name="connsiteY4" fmla="*/ 654785 h 986828"/>
                  <a:gd name="connsiteX5" fmla="*/ 450279 w 649454"/>
                  <a:gd name="connsiteY5" fmla="*/ 332043 h 986828"/>
                  <a:gd name="connsiteX6" fmla="*/ 319003 w 649454"/>
                  <a:gd name="connsiteY6" fmla="*/ 200767 h 986828"/>
                  <a:gd name="connsiteX7" fmla="*/ 324727 w 649454"/>
                  <a:gd name="connsiteY7" fmla="*/ 0 h 986828"/>
                  <a:gd name="connsiteX8" fmla="*/ 649454 w 649454"/>
                  <a:gd name="connsiteY8" fmla="*/ 324727 h 986828"/>
                  <a:gd name="connsiteX9" fmla="*/ 649454 w 649454"/>
                  <a:gd name="connsiteY9" fmla="*/ 662101 h 986828"/>
                  <a:gd name="connsiteX10" fmla="*/ 324727 w 649454"/>
                  <a:gd name="connsiteY10" fmla="*/ 986828 h 986828"/>
                  <a:gd name="connsiteX11" fmla="*/ 0 w 649454"/>
                  <a:gd name="connsiteY11" fmla="*/ 662101 h 986828"/>
                  <a:gd name="connsiteX12" fmla="*/ 0 w 649454"/>
                  <a:gd name="connsiteY12" fmla="*/ 324727 h 986828"/>
                  <a:gd name="connsiteX13" fmla="*/ 324727 w 649454"/>
                  <a:gd name="connsiteY13" fmla="*/ 0 h 9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9454" h="986828">
                    <a:moveTo>
                      <a:pt x="319003" y="200767"/>
                    </a:moveTo>
                    <a:cubicBezTo>
                      <a:pt x="246501" y="200767"/>
                      <a:pt x="187727" y="259541"/>
                      <a:pt x="187727" y="332043"/>
                    </a:cubicBezTo>
                    <a:lnTo>
                      <a:pt x="187727" y="654785"/>
                    </a:lnTo>
                    <a:cubicBezTo>
                      <a:pt x="187727" y="727287"/>
                      <a:pt x="246501" y="786061"/>
                      <a:pt x="319003" y="786061"/>
                    </a:cubicBezTo>
                    <a:cubicBezTo>
                      <a:pt x="391505" y="786061"/>
                      <a:pt x="450279" y="727287"/>
                      <a:pt x="450279" y="654785"/>
                    </a:cubicBezTo>
                    <a:lnTo>
                      <a:pt x="450279" y="332043"/>
                    </a:lnTo>
                    <a:cubicBezTo>
                      <a:pt x="450279" y="259541"/>
                      <a:pt x="391505" y="200767"/>
                      <a:pt x="319003" y="200767"/>
                    </a:cubicBezTo>
                    <a:close/>
                    <a:moveTo>
                      <a:pt x="324727" y="0"/>
                    </a:moveTo>
                    <a:cubicBezTo>
                      <a:pt x="504069" y="0"/>
                      <a:pt x="649454" y="145385"/>
                      <a:pt x="649454" y="324727"/>
                    </a:cubicBezTo>
                    <a:lnTo>
                      <a:pt x="649454" y="662101"/>
                    </a:lnTo>
                    <a:cubicBezTo>
                      <a:pt x="649454" y="841443"/>
                      <a:pt x="504069" y="986828"/>
                      <a:pt x="324727" y="986828"/>
                    </a:cubicBezTo>
                    <a:cubicBezTo>
                      <a:pt x="145385" y="986828"/>
                      <a:pt x="0" y="841443"/>
                      <a:pt x="0" y="662101"/>
                    </a:cubicBezTo>
                    <a:lnTo>
                      <a:pt x="0" y="324727"/>
                    </a:lnTo>
                    <a:cubicBezTo>
                      <a:pt x="0" y="145385"/>
                      <a:pt x="145385" y="0"/>
                      <a:pt x="324727" y="0"/>
                    </a:cubicBezTo>
                    <a:close/>
                  </a:path>
                </a:pathLst>
              </a:custGeom>
              <a:gradFill>
                <a:gsLst>
                  <a:gs pos="0">
                    <a:schemeClr val="accent4">
                      <a:lumMod val="40000"/>
                      <a:lumOff val="60000"/>
                    </a:schemeClr>
                  </a:gs>
                  <a:gs pos="83000">
                    <a:schemeClr val="accent4">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Rectangle: Rounded Corners 31">
                <a:extLst>
                  <a:ext uri="{FF2B5EF4-FFF2-40B4-BE49-F238E27FC236}">
                    <a16:creationId xmlns:a16="http://schemas.microsoft.com/office/drawing/2014/main" id="{369EBFEA-EBE2-4F03-B68C-7CAB295B964A}"/>
                  </a:ext>
                </a:extLst>
              </p:cNvPr>
              <p:cNvSpPr/>
              <p:nvPr/>
            </p:nvSpPr>
            <p:spPr>
              <a:xfrm rot="19937746">
                <a:off x="10265" y="1198093"/>
                <a:ext cx="75360" cy="328571"/>
              </a:xfrm>
              <a:prstGeom prst="roundRect">
                <a:avLst>
                  <a:gd name="adj" fmla="val 50000"/>
                </a:avLst>
              </a:prstGeom>
              <a:gradFill>
                <a:gsLst>
                  <a:gs pos="0">
                    <a:schemeClr val="accent4">
                      <a:lumMod val="40000"/>
                      <a:lumOff val="60000"/>
                    </a:schemeClr>
                  </a:gs>
                  <a:gs pos="83000">
                    <a:schemeClr val="accent4">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8" name="Rectangle: Rounded Corners 37">
                <a:extLst>
                  <a:ext uri="{FF2B5EF4-FFF2-40B4-BE49-F238E27FC236}">
                    <a16:creationId xmlns:a16="http://schemas.microsoft.com/office/drawing/2014/main" id="{A96DC390-58AC-44D1-87A0-980C8AFE1392}"/>
                  </a:ext>
                </a:extLst>
              </p:cNvPr>
              <p:cNvSpPr/>
              <p:nvPr/>
            </p:nvSpPr>
            <p:spPr>
              <a:xfrm rot="19937746">
                <a:off x="180292" y="1521888"/>
                <a:ext cx="75360" cy="328571"/>
              </a:xfrm>
              <a:prstGeom prst="roundRect">
                <a:avLst>
                  <a:gd name="adj" fmla="val 50000"/>
                </a:avLst>
              </a:prstGeom>
              <a:gradFill>
                <a:gsLst>
                  <a:gs pos="0">
                    <a:schemeClr val="accent4">
                      <a:lumMod val="40000"/>
                      <a:lumOff val="60000"/>
                    </a:schemeClr>
                  </a:gs>
                  <a:gs pos="83000">
                    <a:schemeClr val="accent4">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Rectangle: Rounded Corners 40">
                <a:extLst>
                  <a:ext uri="{FF2B5EF4-FFF2-40B4-BE49-F238E27FC236}">
                    <a16:creationId xmlns:a16="http://schemas.microsoft.com/office/drawing/2014/main" id="{D379A195-7938-4DC1-A9B8-6CBD82A63FF6}"/>
                  </a:ext>
                </a:extLst>
              </p:cNvPr>
              <p:cNvSpPr/>
              <p:nvPr/>
            </p:nvSpPr>
            <p:spPr>
              <a:xfrm rot="19937746">
                <a:off x="350319" y="1845684"/>
                <a:ext cx="75360" cy="328571"/>
              </a:xfrm>
              <a:prstGeom prst="roundRect">
                <a:avLst>
                  <a:gd name="adj" fmla="val 50000"/>
                </a:avLst>
              </a:prstGeom>
              <a:gradFill>
                <a:gsLst>
                  <a:gs pos="0">
                    <a:schemeClr val="accent4">
                      <a:lumMod val="40000"/>
                      <a:lumOff val="60000"/>
                    </a:schemeClr>
                  </a:gs>
                  <a:gs pos="83000">
                    <a:schemeClr val="accent4">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3" name="Rectangle: Rounded Corners 42">
                <a:extLst>
                  <a:ext uri="{FF2B5EF4-FFF2-40B4-BE49-F238E27FC236}">
                    <a16:creationId xmlns:a16="http://schemas.microsoft.com/office/drawing/2014/main" id="{C534B214-D0ED-4472-B3AD-786E8BA1B1A0}"/>
                  </a:ext>
                </a:extLst>
              </p:cNvPr>
              <p:cNvSpPr/>
              <p:nvPr/>
            </p:nvSpPr>
            <p:spPr>
              <a:xfrm rot="19937746">
                <a:off x="520346" y="2169479"/>
                <a:ext cx="75360" cy="328571"/>
              </a:xfrm>
              <a:prstGeom prst="roundRect">
                <a:avLst>
                  <a:gd name="adj" fmla="val 50000"/>
                </a:avLst>
              </a:prstGeom>
              <a:gradFill>
                <a:gsLst>
                  <a:gs pos="0">
                    <a:schemeClr val="accent4">
                      <a:lumMod val="40000"/>
                      <a:lumOff val="60000"/>
                    </a:schemeClr>
                  </a:gs>
                  <a:gs pos="83000">
                    <a:schemeClr val="accent4">
                      <a:lumMod val="7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54" name="Oval 53">
              <a:extLst>
                <a:ext uri="{FF2B5EF4-FFF2-40B4-BE49-F238E27FC236}">
                  <a16:creationId xmlns:a16="http://schemas.microsoft.com/office/drawing/2014/main" id="{957D8C7D-F436-4F8E-99B8-8007543B19D5}"/>
                </a:ext>
              </a:extLst>
            </p:cNvPr>
            <p:cNvSpPr/>
            <p:nvPr/>
          </p:nvSpPr>
          <p:spPr>
            <a:xfrm>
              <a:off x="810990" y="3312042"/>
              <a:ext cx="1068472" cy="1068472"/>
            </a:xfrm>
            <a:prstGeom prst="ellipse">
              <a:avLst/>
            </a:prstGeom>
            <a:gradFill flip="none" rotWithShape="1">
              <a:gsLst>
                <a:gs pos="0">
                  <a:schemeClr val="accent4">
                    <a:lumMod val="40000"/>
                    <a:lumOff val="60000"/>
                  </a:schemeClr>
                </a:gs>
                <a:gs pos="83000">
                  <a:schemeClr val="accent4">
                    <a:lumMod val="75000"/>
                  </a:schemeClr>
                </a:gs>
              </a:gsLst>
              <a:path path="circle">
                <a:fillToRect l="50000" t="50000" r="50000" b="50000"/>
              </a:path>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2" name="Metin kutusu 11"/>
          <p:cNvSpPr txBox="1"/>
          <p:nvPr/>
        </p:nvSpPr>
        <p:spPr>
          <a:xfrm rot="20332776">
            <a:off x="1733448" y="5441908"/>
            <a:ext cx="364409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white"/>
                </a:solidFill>
                <a:effectLst/>
                <a:uLnTx/>
                <a:uFillTx/>
                <a:latin typeface="Calibri" panose="020F0502020204030204"/>
                <a:ea typeface="+mn-ea"/>
                <a:cs typeface="+mn-cs"/>
              </a:rPr>
              <a:t>İŞGÜCÜ PİYASASASINDAKİ BECERİ AÇIĞI %66</a:t>
            </a:r>
          </a:p>
        </p:txBody>
      </p:sp>
      <p:sp>
        <p:nvSpPr>
          <p:cNvPr id="13" name="Metin kutusu 12"/>
          <p:cNvSpPr txBox="1"/>
          <p:nvPr/>
        </p:nvSpPr>
        <p:spPr>
          <a:xfrm rot="19921494">
            <a:off x="3384392" y="5142024"/>
            <a:ext cx="382597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500" b="0" i="0" u="none" strike="noStrike" kern="1200" cap="none" spc="0" normalizeH="0" baseline="0" noProof="0" dirty="0">
                <a:ln>
                  <a:noFill/>
                </a:ln>
                <a:solidFill>
                  <a:prstClr val="white"/>
                </a:solidFill>
                <a:effectLst/>
                <a:uLnTx/>
                <a:uFillTx/>
                <a:latin typeface="Calibri" panose="020F0502020204030204"/>
                <a:ea typeface="+mn-ea"/>
                <a:cs typeface="+mn-cs"/>
              </a:rPr>
              <a:t>SANAYİYE YETENEKLERİ ÇEKME YETERSİZLİĞİ (%42)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Metin kutusu 14"/>
          <p:cNvSpPr txBox="1"/>
          <p:nvPr/>
        </p:nvSpPr>
        <p:spPr>
          <a:xfrm rot="19115666">
            <a:off x="4790148" y="4905347"/>
            <a:ext cx="407310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Calibri" panose="020F0502020204030204"/>
                <a:ea typeface="+mn-ea"/>
                <a:cs typeface="+mn-cs"/>
              </a:rPr>
              <a:t>  YETERSİZ YATIRIM SERMAYESİ (%40)</a:t>
            </a:r>
          </a:p>
        </p:txBody>
      </p:sp>
      <p:sp>
        <p:nvSpPr>
          <p:cNvPr id="16" name="Metin kutusu 15"/>
          <p:cNvSpPr txBox="1"/>
          <p:nvPr/>
        </p:nvSpPr>
        <p:spPr>
          <a:xfrm rot="17901844">
            <a:off x="6127546" y="4460239"/>
            <a:ext cx="43818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tr-TR" sz="1600" b="0" i="0" u="none" strike="noStrike" kern="1200" cap="none" spc="0" normalizeH="0" baseline="0" noProof="0" dirty="0">
                <a:ln>
                  <a:noFill/>
                </a:ln>
                <a:solidFill>
                  <a:prstClr val="white"/>
                </a:solidFill>
                <a:effectLst/>
                <a:uLnTx/>
                <a:uFillTx/>
                <a:latin typeface="Calibri" panose="020F0502020204030204"/>
                <a:ea typeface="+mn-ea"/>
                <a:cs typeface="+mn-cs"/>
              </a:rPr>
              <a:t>ŞİRKETE YETENEKLERİ ÇEKEMEME (%38</a:t>
            </a:r>
            <a:r>
              <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Metin kutusu 16"/>
          <p:cNvSpPr txBox="1"/>
          <p:nvPr/>
        </p:nvSpPr>
        <p:spPr>
          <a:xfrm rot="16765264">
            <a:off x="7312111" y="4179311"/>
            <a:ext cx="393780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prstClr val="white"/>
                </a:solidFill>
                <a:effectLst/>
                <a:uLnTx/>
                <a:uFillTx/>
                <a:latin typeface="Calibri" panose="020F0502020204030204"/>
                <a:ea typeface="+mn-ea"/>
                <a:cs typeface="+mn-cs"/>
              </a:rPr>
              <a:t>YETERLİ VERİ VE TEKNİK ALTYAPININ OLMAMASI (%36)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Metin kutusu 17">
            <a:extLst>
              <a:ext uri="{FF2B5EF4-FFF2-40B4-BE49-F238E27FC236}">
                <a16:creationId xmlns:a16="http://schemas.microsoft.com/office/drawing/2014/main" id="{D5D9F48F-5136-1704-7169-4E2085804EBD}"/>
              </a:ext>
            </a:extLst>
          </p:cNvPr>
          <p:cNvSpPr txBox="1"/>
          <p:nvPr/>
        </p:nvSpPr>
        <p:spPr>
          <a:xfrm>
            <a:off x="1007818" y="1573208"/>
            <a:ext cx="9914182" cy="11387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Kaynak:</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World </a:t>
            </a: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Economic</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Forum,</a:t>
            </a: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800"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800" b="1" i="0" u="none" strike="noStrike" kern="1200" cap="none" spc="0" normalizeH="0" baseline="0" noProof="0" dirty="0" err="1">
                <a:ln>
                  <a:noFill/>
                </a:ln>
                <a:solidFill>
                  <a:prstClr val="black"/>
                </a:solidFill>
                <a:effectLst/>
                <a:uLnTx/>
                <a:uFillTx/>
                <a:latin typeface="Calibri" panose="020F0502020204030204"/>
                <a:ea typeface="+mn-ea"/>
                <a:cs typeface="+mn-cs"/>
              </a:rPr>
              <a:t>Future</a:t>
            </a: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tr-TR" sz="1800" b="1" i="0" u="none" strike="noStrike" kern="1200" cap="none" spc="0" normalizeH="0" baseline="0" noProof="0" dirty="0" err="1">
                <a:ln>
                  <a:noFill/>
                </a:ln>
                <a:solidFill>
                  <a:prstClr val="black"/>
                </a:solidFill>
                <a:effectLst/>
                <a:uLnTx/>
                <a:uFillTx/>
                <a:latin typeface="Calibri" panose="020F0502020204030204"/>
                <a:ea typeface="+mn-ea"/>
                <a:cs typeface="+mn-cs"/>
              </a:rPr>
              <a:t>Jobs</a:t>
            </a: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 2025; </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Tüm dünya bölgelerinden </a:t>
            </a: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55</a:t>
            </a:r>
            <a:r>
              <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2200" b="1" i="0" u="none" strike="noStrike" kern="1200" cap="none" spc="0" normalizeH="0" baseline="0" noProof="0" dirty="0">
                <a:ln>
                  <a:noFill/>
                </a:ln>
                <a:solidFill>
                  <a:prstClr val="black"/>
                </a:solidFill>
                <a:effectLst/>
                <a:uLnTx/>
                <a:uFillTx/>
                <a:latin typeface="Calibri" panose="020F0502020204030204"/>
                <a:ea typeface="+mn-ea"/>
                <a:cs typeface="+mn-cs"/>
              </a:rPr>
              <a:t>ülkedeki</a:t>
            </a:r>
            <a:r>
              <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2200" b="1" i="0" u="none" strike="noStrike" kern="1200" cap="none" spc="0" normalizeH="0" baseline="0" noProof="0" dirty="0">
                <a:ln>
                  <a:noFill/>
                </a:ln>
                <a:solidFill>
                  <a:prstClr val="black"/>
                </a:solidFill>
                <a:effectLst/>
                <a:uLnTx/>
                <a:uFillTx/>
                <a:latin typeface="Calibri" panose="020F0502020204030204"/>
                <a:ea typeface="+mn-ea"/>
                <a:cs typeface="+mn-cs"/>
              </a:rPr>
              <a:t>22 endüstri kümesi</a:t>
            </a:r>
            <a:r>
              <a:rPr kumimoji="0" lang="tr-TR" sz="2200" b="0" i="0" u="none" strike="noStrike" kern="1200" cap="none" spc="0" normalizeH="0" baseline="0" noProof="0" dirty="0">
                <a:ln>
                  <a:noFill/>
                </a:ln>
                <a:solidFill>
                  <a:prstClr val="black"/>
                </a:solidFill>
                <a:effectLst/>
                <a:uLnTx/>
                <a:uFillTx/>
                <a:latin typeface="Calibri" panose="020F0502020204030204"/>
                <a:ea typeface="+mn-ea"/>
                <a:cs typeface="+mn-cs"/>
              </a:rPr>
              <a:t>nde </a:t>
            </a:r>
            <a:r>
              <a:rPr kumimoji="0" lang="tr-TR" sz="2200" b="1" i="0" u="none" strike="noStrike" kern="1200" cap="none" spc="0" normalizeH="0" baseline="0" noProof="0" dirty="0">
                <a:ln>
                  <a:noFill/>
                </a:ln>
                <a:solidFill>
                  <a:prstClr val="black"/>
                </a:solidFill>
                <a:effectLst/>
                <a:uLnTx/>
                <a:uFillTx/>
                <a:latin typeface="Calibri" panose="020F0502020204030204"/>
                <a:ea typeface="+mn-ea"/>
                <a:cs typeface="+mn-cs"/>
              </a:rPr>
              <a:t>14 milyondan fazla çalışan</a:t>
            </a:r>
            <a:r>
              <a:rPr kumimoji="0" lang="tr-TR" sz="2200" b="0" i="0" u="none" strike="noStrike" kern="1200" cap="none" spc="0" normalizeH="0" baseline="0" noProof="0" dirty="0">
                <a:ln>
                  <a:noFill/>
                </a:ln>
                <a:solidFill>
                  <a:prstClr val="black"/>
                </a:solidFill>
                <a:effectLst/>
                <a:uLnTx/>
                <a:uFillTx/>
                <a:latin typeface="Calibri" panose="020F0502020204030204"/>
                <a:ea typeface="+mn-ea"/>
                <a:cs typeface="+mn-cs"/>
              </a:rPr>
              <a:t>ı </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ve </a:t>
            </a:r>
            <a:r>
              <a:rPr kumimoji="0" lang="tr-TR" sz="2200" b="1" i="0" u="none" strike="noStrike" kern="1200" cap="none" spc="0" normalizeH="0" baseline="0" noProof="0" dirty="0">
                <a:ln>
                  <a:noFill/>
                </a:ln>
                <a:solidFill>
                  <a:prstClr val="black"/>
                </a:solidFill>
                <a:effectLst/>
                <a:uLnTx/>
                <a:uFillTx/>
                <a:latin typeface="Calibri" panose="020F0502020204030204"/>
                <a:ea typeface="+mn-ea"/>
                <a:cs typeface="+mn-cs"/>
              </a:rPr>
              <a:t>1.000’den fazla işvereni </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kapsayan anket çalışmasının sonuçlarını yansıtmaktadır.</a:t>
            </a:r>
          </a:p>
        </p:txBody>
      </p:sp>
    </p:spTree>
    <p:extLst>
      <p:ext uri="{BB962C8B-B14F-4D97-AF65-F5344CB8AC3E}">
        <p14:creationId xmlns:p14="http://schemas.microsoft.com/office/powerpoint/2010/main" val="5026667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7492ED3-1088-8247-800A-6CA0859053DB}"/>
              </a:ext>
            </a:extLst>
          </p:cNvPr>
          <p:cNvSpPr/>
          <p:nvPr/>
        </p:nvSpPr>
        <p:spPr>
          <a:xfrm>
            <a:off x="736600" y="6427113"/>
            <a:ext cx="1145540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Calibri" panose="020F0502020204030204"/>
                <a:ea typeface="+mn-ea"/>
                <a:cs typeface="+mn-cs"/>
              </a:rPr>
              <a:t>Kaynak:</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 World </a:t>
            </a:r>
            <a:r>
              <a:rPr kumimoji="0" lang="tr-TR" sz="1400" b="0" i="0" u="none" strike="noStrike" kern="1200" cap="none" spc="0" normalizeH="0" baseline="0" noProof="0" dirty="0" err="1">
                <a:ln>
                  <a:noFill/>
                </a:ln>
                <a:solidFill>
                  <a:prstClr val="black"/>
                </a:solidFill>
                <a:effectLst/>
                <a:uLnTx/>
                <a:uFillTx/>
                <a:latin typeface="Calibri" panose="020F0502020204030204"/>
                <a:ea typeface="+mn-ea"/>
                <a:cs typeface="+mn-cs"/>
              </a:rPr>
              <a:t>Economic</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 Forum,</a:t>
            </a:r>
            <a:r>
              <a:rPr kumimoji="0" lang="tr-TR"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400" b="1"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tr-TR" sz="1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1400" b="1" i="0" u="none" strike="noStrike" kern="1200" cap="none" spc="0" normalizeH="0" baseline="0" noProof="0" dirty="0" err="1">
                <a:ln>
                  <a:noFill/>
                </a:ln>
                <a:solidFill>
                  <a:prstClr val="black"/>
                </a:solidFill>
                <a:effectLst/>
                <a:uLnTx/>
                <a:uFillTx/>
                <a:latin typeface="Calibri" panose="020F0502020204030204"/>
                <a:ea typeface="+mn-ea"/>
                <a:cs typeface="+mn-cs"/>
              </a:rPr>
              <a:t>Future</a:t>
            </a:r>
            <a:r>
              <a:rPr kumimoji="0" lang="tr-TR" sz="1400" b="1"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tr-TR" sz="1400" b="1" i="0" u="none" strike="noStrike" kern="1200" cap="none" spc="0" normalizeH="0" baseline="0" noProof="0" dirty="0" err="1">
                <a:ln>
                  <a:noFill/>
                </a:ln>
                <a:solidFill>
                  <a:prstClr val="black"/>
                </a:solidFill>
                <a:effectLst/>
                <a:uLnTx/>
                <a:uFillTx/>
                <a:latin typeface="Calibri" panose="020F0502020204030204"/>
                <a:ea typeface="+mn-ea"/>
                <a:cs typeface="+mn-cs"/>
              </a:rPr>
              <a:t>Jobs</a:t>
            </a:r>
            <a:r>
              <a:rPr kumimoji="0" lang="tr-TR" sz="1400" b="1" i="0" u="none" strike="noStrike" kern="1200" cap="none" spc="0" normalizeH="0" baseline="0" noProof="0" dirty="0">
                <a:ln>
                  <a:noFill/>
                </a:ln>
                <a:solidFill>
                  <a:prstClr val="black"/>
                </a:solidFill>
                <a:effectLst/>
                <a:uLnTx/>
                <a:uFillTx/>
                <a:latin typeface="Calibri" panose="020F0502020204030204"/>
                <a:ea typeface="+mn-ea"/>
                <a:cs typeface="+mn-cs"/>
              </a:rPr>
              <a:t> 2025.</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3" name="Grup 2"/>
          <p:cNvGrpSpPr/>
          <p:nvPr/>
        </p:nvGrpSpPr>
        <p:grpSpPr>
          <a:xfrm>
            <a:off x="-177800" y="123110"/>
            <a:ext cx="13373101" cy="5851073"/>
            <a:chOff x="-286426" y="917109"/>
            <a:chExt cx="11728579" cy="4810439"/>
          </a:xfrm>
        </p:grpSpPr>
        <p:graphicFrame>
          <p:nvGraphicFramePr>
            <p:cNvPr id="6" name="İçerik Yer Tutucusu 3">
              <a:extLst>
                <a:ext uri="{FF2B5EF4-FFF2-40B4-BE49-F238E27FC236}">
                  <a16:creationId xmlns:a16="http://schemas.microsoft.com/office/drawing/2014/main" id="{85C6BEC7-BE87-9A4B-933F-A1CB348993C8}"/>
                </a:ext>
              </a:extLst>
            </p:cNvPr>
            <p:cNvGraphicFramePr>
              <a:graphicFrameLocks/>
            </p:cNvGraphicFramePr>
            <p:nvPr/>
          </p:nvGraphicFramePr>
          <p:xfrm>
            <a:off x="-286426" y="1530626"/>
            <a:ext cx="11728579" cy="4196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ikdörtgen 6"/>
            <p:cNvSpPr/>
            <p:nvPr/>
          </p:nvSpPr>
          <p:spPr>
            <a:xfrm>
              <a:off x="2080295" y="917109"/>
              <a:ext cx="300011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Küresel İş Dünyasının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Talep Ettiği 10 Temel Yetkinlik</a:t>
              </a:r>
            </a:p>
          </p:txBody>
        </p:sp>
        <p:sp>
          <p:nvSpPr>
            <p:cNvPr id="8" name="Dikdörtgen 7"/>
            <p:cNvSpPr/>
            <p:nvPr/>
          </p:nvSpPr>
          <p:spPr>
            <a:xfrm>
              <a:off x="6153284" y="920305"/>
              <a:ext cx="3048000" cy="53137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Türk İş Dünyasının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Talep Ettiği 10 Temel Yetkinlik </a:t>
              </a:r>
            </a:p>
          </p:txBody>
        </p:sp>
      </p:grpSp>
      <p:cxnSp>
        <p:nvCxnSpPr>
          <p:cNvPr id="10" name="Düz Ok Bağlayıcısı 9"/>
          <p:cNvCxnSpPr>
            <a:cxnSpLocks/>
          </p:cNvCxnSpPr>
          <p:nvPr/>
        </p:nvCxnSpPr>
        <p:spPr>
          <a:xfrm>
            <a:off x="6073775" y="2095559"/>
            <a:ext cx="654050" cy="411787"/>
          </a:xfrm>
          <a:prstGeom prst="straightConnector1">
            <a:avLst/>
          </a:prstGeom>
          <a:ln w="3810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Düz Ok Bağlayıcısı 11"/>
          <p:cNvCxnSpPr>
            <a:cxnSpLocks/>
          </p:cNvCxnSpPr>
          <p:nvPr/>
        </p:nvCxnSpPr>
        <p:spPr>
          <a:xfrm flipV="1">
            <a:off x="6294939" y="2897505"/>
            <a:ext cx="432886" cy="484350"/>
          </a:xfrm>
          <a:prstGeom prst="straightConnector1">
            <a:avLst/>
          </a:prstGeom>
          <a:ln w="3810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Düz Ok Bağlayıcısı 15"/>
          <p:cNvCxnSpPr>
            <a:cxnSpLocks/>
          </p:cNvCxnSpPr>
          <p:nvPr/>
        </p:nvCxnSpPr>
        <p:spPr>
          <a:xfrm>
            <a:off x="6200775" y="1597138"/>
            <a:ext cx="527050" cy="0"/>
          </a:xfrm>
          <a:prstGeom prst="straightConnector1">
            <a:avLst/>
          </a:prstGeom>
          <a:ln w="3810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Düz Ok Bağlayıcısı 18"/>
          <p:cNvCxnSpPr>
            <a:cxnSpLocks/>
          </p:cNvCxnSpPr>
          <p:nvPr/>
        </p:nvCxnSpPr>
        <p:spPr>
          <a:xfrm>
            <a:off x="6234546" y="4350655"/>
            <a:ext cx="493279" cy="0"/>
          </a:xfrm>
          <a:prstGeom prst="straightConnector1">
            <a:avLst/>
          </a:prstGeom>
          <a:ln w="3810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Düz Ok Bağlayıcısı 21"/>
          <p:cNvCxnSpPr>
            <a:cxnSpLocks/>
          </p:cNvCxnSpPr>
          <p:nvPr/>
        </p:nvCxnSpPr>
        <p:spPr>
          <a:xfrm flipV="1">
            <a:off x="6234546" y="1937909"/>
            <a:ext cx="449665" cy="513737"/>
          </a:xfrm>
          <a:prstGeom prst="straightConnector1">
            <a:avLst/>
          </a:prstGeom>
          <a:ln w="3810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Düz Ok Bağlayıcısı 27"/>
          <p:cNvCxnSpPr>
            <a:cxnSpLocks/>
          </p:cNvCxnSpPr>
          <p:nvPr/>
        </p:nvCxnSpPr>
        <p:spPr>
          <a:xfrm>
            <a:off x="6217660" y="4818287"/>
            <a:ext cx="510165" cy="527436"/>
          </a:xfrm>
          <a:prstGeom prst="straightConnector1">
            <a:avLst/>
          </a:prstGeom>
          <a:ln w="3810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9" name="Düz Ok Bağlayıcısı 8">
            <a:extLst>
              <a:ext uri="{FF2B5EF4-FFF2-40B4-BE49-F238E27FC236}">
                <a16:creationId xmlns:a16="http://schemas.microsoft.com/office/drawing/2014/main" id="{3BF86E0C-C300-5C65-A127-3C705D2D58E4}"/>
              </a:ext>
            </a:extLst>
          </p:cNvPr>
          <p:cNvCxnSpPr>
            <a:cxnSpLocks/>
          </p:cNvCxnSpPr>
          <p:nvPr/>
        </p:nvCxnSpPr>
        <p:spPr>
          <a:xfrm>
            <a:off x="6200775" y="2897505"/>
            <a:ext cx="527050" cy="531495"/>
          </a:xfrm>
          <a:prstGeom prst="straightConnector1">
            <a:avLst/>
          </a:prstGeom>
          <a:ln w="3810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Düz Ok Bağlayıcısı 17">
            <a:extLst>
              <a:ext uri="{FF2B5EF4-FFF2-40B4-BE49-F238E27FC236}">
                <a16:creationId xmlns:a16="http://schemas.microsoft.com/office/drawing/2014/main" id="{5FB7E7F7-CCCB-6C72-3E29-E0D9F436BFBB}"/>
              </a:ext>
            </a:extLst>
          </p:cNvPr>
          <p:cNvCxnSpPr>
            <a:cxnSpLocks/>
          </p:cNvCxnSpPr>
          <p:nvPr/>
        </p:nvCxnSpPr>
        <p:spPr>
          <a:xfrm>
            <a:off x="6262110" y="5769147"/>
            <a:ext cx="493279" cy="0"/>
          </a:xfrm>
          <a:prstGeom prst="straightConnector1">
            <a:avLst/>
          </a:prstGeom>
          <a:ln w="3810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Düz Ok Bağlayıcısı 19">
            <a:extLst>
              <a:ext uri="{FF2B5EF4-FFF2-40B4-BE49-F238E27FC236}">
                <a16:creationId xmlns:a16="http://schemas.microsoft.com/office/drawing/2014/main" id="{A0AFE0D4-07C2-6780-1B3B-424705AEA348}"/>
              </a:ext>
            </a:extLst>
          </p:cNvPr>
          <p:cNvCxnSpPr>
            <a:cxnSpLocks/>
          </p:cNvCxnSpPr>
          <p:nvPr/>
        </p:nvCxnSpPr>
        <p:spPr>
          <a:xfrm flipV="1">
            <a:off x="6273640" y="3870137"/>
            <a:ext cx="410571" cy="1475586"/>
          </a:xfrm>
          <a:prstGeom prst="straightConnector1">
            <a:avLst/>
          </a:prstGeom>
          <a:ln w="38100" cap="flat" cmpd="sng" algn="ctr">
            <a:solidFill>
              <a:schemeClr val="accent2"/>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1147571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C6CDFFB6-A155-4D4E-9852-9D1294BD41B6}"/>
              </a:ext>
            </a:extLst>
          </p:cNvPr>
          <p:cNvSpPr/>
          <p:nvPr/>
        </p:nvSpPr>
        <p:spPr>
          <a:xfrm>
            <a:off x="0" y="1920312"/>
            <a:ext cx="12192000" cy="263434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Başlık 3">
            <a:extLst>
              <a:ext uri="{FF2B5EF4-FFF2-40B4-BE49-F238E27FC236}">
                <a16:creationId xmlns:a16="http://schemas.microsoft.com/office/drawing/2014/main" id="{6F15A0F5-A39A-7942-A3C2-A9E8E3172640}"/>
              </a:ext>
            </a:extLst>
          </p:cNvPr>
          <p:cNvSpPr>
            <a:spLocks noGrp="1"/>
          </p:cNvSpPr>
          <p:nvPr>
            <p:ph type="ctrTitle"/>
          </p:nvPr>
        </p:nvSpPr>
        <p:spPr>
          <a:xfrm>
            <a:off x="0" y="2363616"/>
            <a:ext cx="12279086" cy="1303454"/>
          </a:xfrm>
        </p:spPr>
        <p:txBody>
          <a:bodyPr>
            <a:noAutofit/>
          </a:bodyPr>
          <a:lstStyle/>
          <a:p>
            <a:pPr algn="l"/>
            <a:r>
              <a:rPr lang="tr-TR" sz="4000" b="1" dirty="0" smtClean="0">
                <a:solidFill>
                  <a:schemeClr val="tx1">
                    <a:lumMod val="95000"/>
                    <a:lumOff val="5000"/>
                  </a:schemeClr>
                </a:solidFill>
                <a:latin typeface="Times New Roman" panose="02020603050405020304" pitchFamily="18" charset="0"/>
                <a:cs typeface="Times New Roman" panose="02020603050405020304" pitchFamily="18" charset="0"/>
              </a:rPr>
              <a:t>YETKİNLİK </a:t>
            </a:r>
            <a:r>
              <a:rPr lang="tr-TR" sz="4000" b="1" dirty="0">
                <a:solidFill>
                  <a:schemeClr val="tx1">
                    <a:lumMod val="95000"/>
                    <a:lumOff val="5000"/>
                  </a:schemeClr>
                </a:solidFill>
                <a:latin typeface="Times New Roman" panose="02020603050405020304" pitchFamily="18" charset="0"/>
                <a:cs typeface="Times New Roman" panose="02020603050405020304" pitchFamily="18" charset="0"/>
              </a:rPr>
              <a:t>FENOMENİ: NEDİR, NE DEĞİLDİR?</a:t>
            </a:r>
          </a:p>
        </p:txBody>
      </p:sp>
    </p:spTree>
    <p:extLst>
      <p:ext uri="{BB962C8B-B14F-4D97-AF65-F5344CB8AC3E}">
        <p14:creationId xmlns:p14="http://schemas.microsoft.com/office/powerpoint/2010/main" val="4020969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32FA09-4EF1-9C4B-91BF-BB16C13ED863}"/>
              </a:ext>
            </a:extLst>
          </p:cNvPr>
          <p:cNvSpPr>
            <a:spLocks noGrp="1"/>
          </p:cNvSpPr>
          <p:nvPr>
            <p:ph type="title"/>
          </p:nvPr>
        </p:nvSpPr>
        <p:spPr>
          <a:xfrm>
            <a:off x="525049" y="340074"/>
            <a:ext cx="9485671" cy="441120"/>
          </a:xfrm>
        </p:spPr>
        <p:txBody>
          <a:bodyPr>
            <a:normAutofit/>
          </a:bodyPr>
          <a:lstStyle/>
          <a:p>
            <a:r>
              <a:rPr lang="tr-TR" sz="2400" dirty="0"/>
              <a:t>YETKİNLİK NE DEĞİLDİR?</a:t>
            </a:r>
          </a:p>
        </p:txBody>
      </p:sp>
      <p:graphicFrame>
        <p:nvGraphicFramePr>
          <p:cNvPr id="4" name="İçerik Yer Tutucusu 3">
            <a:extLst>
              <a:ext uri="{FF2B5EF4-FFF2-40B4-BE49-F238E27FC236}">
                <a16:creationId xmlns:a16="http://schemas.microsoft.com/office/drawing/2014/main" id="{C628B3E1-74B7-BC42-8E7B-83EA5AA2F6A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22725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9F3A3F-FAC1-0C44-A9C7-38EBAB90EE9E}"/>
              </a:ext>
            </a:extLst>
          </p:cNvPr>
          <p:cNvSpPr>
            <a:spLocks noGrp="1"/>
          </p:cNvSpPr>
          <p:nvPr>
            <p:ph type="title"/>
          </p:nvPr>
        </p:nvSpPr>
        <p:spPr/>
        <p:txBody>
          <a:bodyPr/>
          <a:lstStyle/>
          <a:p>
            <a:r>
              <a:rPr lang="tr-TR" dirty="0"/>
              <a:t>ÇOKLU ZEKA KURAMI</a:t>
            </a:r>
          </a:p>
        </p:txBody>
      </p:sp>
      <p:pic>
        <p:nvPicPr>
          <p:cNvPr id="1028" name="Picture 4" descr="Zihin Çerçeveleri | D&amp;amp;R - Kültür, Sanat ve Eğlence Dünyası">
            <a:extLst>
              <a:ext uri="{FF2B5EF4-FFF2-40B4-BE49-F238E27FC236}">
                <a16:creationId xmlns:a16="http://schemas.microsoft.com/office/drawing/2014/main" id="{58B44339-FAA6-7B40-86F4-60A314664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386" y="1302657"/>
            <a:ext cx="33274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0834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C966EB-4D92-D04E-A329-9E29E26AB44A}"/>
              </a:ext>
            </a:extLst>
          </p:cNvPr>
          <p:cNvSpPr>
            <a:spLocks noGrp="1"/>
          </p:cNvSpPr>
          <p:nvPr>
            <p:ph type="title"/>
          </p:nvPr>
        </p:nvSpPr>
        <p:spPr/>
        <p:txBody>
          <a:bodyPr/>
          <a:lstStyle/>
          <a:p>
            <a:r>
              <a:rPr lang="tr-TR" dirty="0"/>
              <a:t>IQ vs. EQ: SADECE IQ YETMEZ!</a:t>
            </a:r>
          </a:p>
        </p:txBody>
      </p:sp>
      <p:pic>
        <p:nvPicPr>
          <p:cNvPr id="4" name="Resim 3">
            <a:extLst>
              <a:ext uri="{FF2B5EF4-FFF2-40B4-BE49-F238E27FC236}">
                <a16:creationId xmlns:a16="http://schemas.microsoft.com/office/drawing/2014/main" id="{531FE725-6ACC-B44C-94E1-EDFEABF7B118}"/>
              </a:ext>
            </a:extLst>
          </p:cNvPr>
          <p:cNvPicPr>
            <a:picLocks noChangeAspect="1"/>
          </p:cNvPicPr>
          <p:nvPr/>
        </p:nvPicPr>
        <p:blipFill>
          <a:blip r:embed="rId3"/>
          <a:stretch>
            <a:fillRect/>
          </a:stretch>
        </p:blipFill>
        <p:spPr>
          <a:xfrm>
            <a:off x="3594301" y="1573967"/>
            <a:ext cx="4571477" cy="4571477"/>
          </a:xfrm>
          <a:prstGeom prst="ellipse">
            <a:avLst/>
          </a:prstGeom>
          <a:ln>
            <a:noFill/>
          </a:ln>
          <a:effectLst>
            <a:softEdge rad="112500"/>
          </a:effectLst>
        </p:spPr>
      </p:pic>
      <p:sp>
        <p:nvSpPr>
          <p:cNvPr id="5" name="Metin kutusu 4">
            <a:extLst>
              <a:ext uri="{FF2B5EF4-FFF2-40B4-BE49-F238E27FC236}">
                <a16:creationId xmlns:a16="http://schemas.microsoft.com/office/drawing/2014/main" id="{6AB8694E-7186-2143-B00A-DB0DDA3B8E01}"/>
              </a:ext>
            </a:extLst>
          </p:cNvPr>
          <p:cNvSpPr txBox="1"/>
          <p:nvPr/>
        </p:nvSpPr>
        <p:spPr>
          <a:xfrm>
            <a:off x="2054579" y="2360176"/>
            <a:ext cx="2690522"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C00000"/>
                </a:solidFill>
                <a:effectLst/>
                <a:uLnTx/>
                <a:uFillTx/>
                <a:latin typeface="Baghdad" pitchFamily="2" charset="-78"/>
                <a:ea typeface="+mn-ea"/>
                <a:cs typeface="Baghdad" pitchFamily="2" charset="-78"/>
              </a:rPr>
              <a:t>IQ</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black"/>
                </a:solidFill>
                <a:effectLst/>
                <a:uLnTx/>
                <a:uFillTx/>
                <a:latin typeface="Baghdad" pitchFamily="2" charset="-78"/>
                <a:ea typeface="+mn-ea"/>
                <a:cs typeface="Baghdad" pitchFamily="2" charset="-78"/>
              </a:rPr>
              <a:t>Okul Birinciliği</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black"/>
                </a:solidFill>
                <a:effectLst/>
                <a:uLnTx/>
                <a:uFillTx/>
                <a:latin typeface="Baghdad" pitchFamily="2" charset="-78"/>
                <a:ea typeface="+mn-ea"/>
                <a:cs typeface="Baghdad" pitchFamily="2" charset="-78"/>
              </a:rPr>
              <a:t>En İyi Üniversite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black"/>
                </a:solidFill>
                <a:effectLst/>
                <a:uLnTx/>
                <a:uFillTx/>
                <a:latin typeface="Baghdad" pitchFamily="2" charset="-78"/>
                <a:ea typeface="+mn-ea"/>
                <a:cs typeface="Baghdad" pitchFamily="2" charset="-78"/>
              </a:rPr>
              <a:t>Yüksek Skorlar</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black"/>
                </a:solidFill>
                <a:effectLst/>
                <a:uLnTx/>
                <a:uFillTx/>
                <a:latin typeface="Baghdad" pitchFamily="2" charset="-78"/>
                <a:ea typeface="+mn-ea"/>
                <a:cs typeface="Baghdad" pitchFamily="2" charset="-78"/>
              </a:rPr>
              <a:t>Analitik Düşünme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black"/>
                </a:solidFill>
                <a:effectLst/>
                <a:uLnTx/>
                <a:uFillTx/>
                <a:latin typeface="Baghdad" pitchFamily="2" charset="-78"/>
                <a:ea typeface="+mn-ea"/>
                <a:cs typeface="Baghdad" pitchFamily="2" charset="-78"/>
              </a:rPr>
              <a:t>Somut veriler</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black"/>
                </a:solidFill>
                <a:effectLst/>
                <a:uLnTx/>
                <a:uFillTx/>
                <a:latin typeface="Baghdad" pitchFamily="2" charset="-78"/>
                <a:ea typeface="+mn-ea"/>
                <a:cs typeface="Baghdad" pitchFamily="2" charset="-78"/>
              </a:rPr>
              <a:t>Bilgi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black"/>
                </a:solidFill>
                <a:effectLst/>
                <a:uLnTx/>
                <a:uFillTx/>
                <a:latin typeface="Baghdad" pitchFamily="2" charset="-78"/>
                <a:ea typeface="+mn-ea"/>
                <a:cs typeface="Baghdad" pitchFamily="2" charset="-78"/>
              </a:rPr>
              <a:t>Neden Sonuç İlişkisi</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tr-TR" sz="1800" b="1" i="0" u="none" strike="noStrike" kern="1200" cap="none" spc="0" normalizeH="0" baseline="0" noProof="0" dirty="0">
              <a:ln>
                <a:noFill/>
              </a:ln>
              <a:solidFill>
                <a:prstClr val="black"/>
              </a:solidFill>
              <a:effectLst/>
              <a:uLnTx/>
              <a:uFillTx/>
              <a:latin typeface="Baghdad" pitchFamily="2" charset="-78"/>
              <a:ea typeface="+mn-ea"/>
              <a:cs typeface="Baghdad" pitchFamily="2" charset="-78"/>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1800" b="1" i="0" u="none" strike="noStrike" kern="1200" cap="none" spc="0" normalizeH="0" baseline="0" noProof="0" dirty="0">
              <a:ln>
                <a:noFill/>
              </a:ln>
              <a:solidFill>
                <a:prstClr val="black"/>
              </a:solidFill>
              <a:effectLst/>
              <a:uLnTx/>
              <a:uFillTx/>
              <a:latin typeface="Baghdad" pitchFamily="2" charset="-78"/>
              <a:ea typeface="+mn-ea"/>
              <a:cs typeface="Baghdad" pitchFamily="2" charset="-78"/>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1800" b="1" i="0" u="none" strike="noStrike" kern="1200" cap="none" spc="0" normalizeH="0" baseline="0" noProof="0" dirty="0">
              <a:ln>
                <a:noFill/>
              </a:ln>
              <a:solidFill>
                <a:prstClr val="black"/>
              </a:solidFill>
              <a:effectLst/>
              <a:uLnTx/>
              <a:uFillTx/>
              <a:latin typeface="Baghdad" pitchFamily="2" charset="-78"/>
              <a:ea typeface="+mn-ea"/>
              <a:cs typeface="Baghdad" pitchFamily="2" charset="-78"/>
            </a:endParaRPr>
          </a:p>
        </p:txBody>
      </p:sp>
      <p:sp>
        <p:nvSpPr>
          <p:cNvPr id="6" name="Metin kutusu 5">
            <a:extLst>
              <a:ext uri="{FF2B5EF4-FFF2-40B4-BE49-F238E27FC236}">
                <a16:creationId xmlns:a16="http://schemas.microsoft.com/office/drawing/2014/main" id="{F508F8FF-BB71-9641-B3D0-649284B14242}"/>
              </a:ext>
            </a:extLst>
          </p:cNvPr>
          <p:cNvSpPr txBox="1"/>
          <p:nvPr/>
        </p:nvSpPr>
        <p:spPr>
          <a:xfrm>
            <a:off x="7452638" y="2360176"/>
            <a:ext cx="3365173" cy="42627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C00000"/>
                </a:solidFill>
                <a:effectLst/>
                <a:uLnTx/>
                <a:uFillTx/>
                <a:latin typeface="Baghdad" pitchFamily="2" charset="-78"/>
                <a:ea typeface="+mn-ea"/>
                <a:cs typeface="Baghdad" pitchFamily="2" charset="-78"/>
              </a:rPr>
              <a:t>EQ</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black"/>
                </a:solidFill>
                <a:effectLst/>
                <a:uLnTx/>
                <a:uFillTx/>
                <a:latin typeface="Baghdad" pitchFamily="2" charset="-78"/>
                <a:ea typeface="+mn-ea"/>
                <a:cs typeface="Baghdad" pitchFamily="2" charset="-78"/>
              </a:rPr>
              <a:t>Doğru Özdeğerlendirme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black"/>
                </a:solidFill>
                <a:effectLst/>
                <a:uLnTx/>
                <a:uFillTx/>
                <a:latin typeface="Baghdad" pitchFamily="2" charset="-78"/>
                <a:ea typeface="+mn-ea"/>
                <a:cs typeface="Baghdad" pitchFamily="2" charset="-78"/>
              </a:rPr>
              <a:t>Özgüven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black"/>
                </a:solidFill>
                <a:effectLst/>
                <a:uLnTx/>
                <a:uFillTx/>
                <a:latin typeface="Baghdad" pitchFamily="2" charset="-78"/>
                <a:ea typeface="+mn-ea"/>
                <a:cs typeface="Baghdad" pitchFamily="2" charset="-78"/>
              </a:rPr>
              <a:t>Empati</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black"/>
                </a:solidFill>
                <a:effectLst/>
                <a:uLnTx/>
                <a:uFillTx/>
                <a:latin typeface="Baghdad" pitchFamily="2" charset="-78"/>
                <a:ea typeface="+mn-ea"/>
                <a:cs typeface="Baghdad" pitchFamily="2" charset="-78"/>
              </a:rPr>
              <a:t>Başkalarını Anlamak</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black"/>
                </a:solidFill>
                <a:effectLst/>
                <a:uLnTx/>
                <a:uFillTx/>
                <a:latin typeface="Baghdad" pitchFamily="2" charset="-78"/>
                <a:ea typeface="+mn-ea"/>
                <a:cs typeface="Baghdad" pitchFamily="2" charset="-78"/>
              </a:rPr>
              <a:t>Çeşitlilikten Yararlanmak</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black"/>
                </a:solidFill>
                <a:effectLst/>
                <a:uLnTx/>
                <a:uFillTx/>
                <a:latin typeface="Baghdad" pitchFamily="2" charset="-78"/>
                <a:ea typeface="+mn-ea"/>
                <a:cs typeface="Baghdad" pitchFamily="2" charset="-78"/>
              </a:rPr>
              <a:t>Çatışma Yönetimi</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tr-TR" sz="1800" b="1" i="0" u="none" strike="noStrike" kern="1200" cap="none" spc="0" normalizeH="0" baseline="0" noProof="0" dirty="0">
                <a:ln>
                  <a:noFill/>
                </a:ln>
                <a:solidFill>
                  <a:prstClr val="black"/>
                </a:solidFill>
                <a:effectLst/>
                <a:uLnTx/>
                <a:uFillTx/>
                <a:latin typeface="Baghdad" pitchFamily="2" charset="-78"/>
                <a:ea typeface="+mn-ea"/>
                <a:cs typeface="Baghdad" pitchFamily="2" charset="-78"/>
              </a:rPr>
              <a:t>İkna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Baghdad" pitchFamily="2" charset="-78"/>
              <a:ea typeface="+mn-ea"/>
              <a:cs typeface="Baghdad" pitchFamily="2" charset="-7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1" i="0" u="none" strike="noStrike" kern="1200" cap="none" spc="0" normalizeH="0" baseline="0" noProof="0" dirty="0">
              <a:ln>
                <a:noFill/>
              </a:ln>
              <a:solidFill>
                <a:prstClr val="black"/>
              </a:solidFill>
              <a:effectLst/>
              <a:uLnTx/>
              <a:uFillTx/>
              <a:latin typeface="Baghdad" pitchFamily="2" charset="-78"/>
              <a:ea typeface="+mn-ea"/>
              <a:cs typeface="Baghdad" pitchFamily="2" charset="-78"/>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1800" b="1" i="0" u="none" strike="noStrike" kern="1200" cap="none" spc="0" normalizeH="0" baseline="0" noProof="0" dirty="0">
              <a:ln>
                <a:noFill/>
              </a:ln>
              <a:solidFill>
                <a:prstClr val="black"/>
              </a:solidFill>
              <a:effectLst/>
              <a:uLnTx/>
              <a:uFillTx/>
              <a:latin typeface="Baghdad" pitchFamily="2" charset="-78"/>
              <a:ea typeface="+mn-ea"/>
              <a:cs typeface="Baghdad" pitchFamily="2" charset="-78"/>
            </a:endParaRPr>
          </a:p>
        </p:txBody>
      </p:sp>
    </p:spTree>
    <p:extLst>
      <p:ext uri="{BB962C8B-B14F-4D97-AF65-F5344CB8AC3E}">
        <p14:creationId xmlns:p14="http://schemas.microsoft.com/office/powerpoint/2010/main" val="362879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F089AE3-C95D-F946-8005-C1D93C93B531}"/>
              </a:ext>
            </a:extLst>
          </p:cNvPr>
          <p:cNvSpPr>
            <a:spLocks noGrp="1"/>
          </p:cNvSpPr>
          <p:nvPr>
            <p:ph type="title"/>
          </p:nvPr>
        </p:nvSpPr>
        <p:spPr>
          <a:xfrm>
            <a:off x="474945" y="340095"/>
            <a:ext cx="9485671" cy="441120"/>
          </a:xfrm>
        </p:spPr>
        <p:txBody>
          <a:bodyPr>
            <a:normAutofit/>
          </a:bodyPr>
          <a:lstStyle/>
          <a:p>
            <a:r>
              <a:rPr lang="tr-TR" sz="2500" dirty="0"/>
              <a:t>YETKİNLİĞİN KAVRAMSAL YOLCULUĞU</a:t>
            </a:r>
          </a:p>
        </p:txBody>
      </p:sp>
      <p:grpSp>
        <p:nvGrpSpPr>
          <p:cNvPr id="7" name="Group 35">
            <a:extLst>
              <a:ext uri="{FF2B5EF4-FFF2-40B4-BE49-F238E27FC236}">
                <a16:creationId xmlns:a16="http://schemas.microsoft.com/office/drawing/2014/main" id="{6409AEB6-D220-7547-A491-ED396F53109B}"/>
              </a:ext>
            </a:extLst>
          </p:cNvPr>
          <p:cNvGrpSpPr/>
          <p:nvPr/>
        </p:nvGrpSpPr>
        <p:grpSpPr>
          <a:xfrm>
            <a:off x="3741176" y="2168238"/>
            <a:ext cx="4709648" cy="3723835"/>
            <a:chOff x="2228055" y="1971102"/>
            <a:chExt cx="4575969" cy="3618138"/>
          </a:xfrm>
        </p:grpSpPr>
        <p:sp>
          <p:nvSpPr>
            <p:cNvPr id="8" name="Freeform 18">
              <a:extLst>
                <a:ext uri="{FF2B5EF4-FFF2-40B4-BE49-F238E27FC236}">
                  <a16:creationId xmlns:a16="http://schemas.microsoft.com/office/drawing/2014/main" id="{BDE67957-37A7-B245-BD8C-07B549189449}"/>
                </a:ext>
              </a:extLst>
            </p:cNvPr>
            <p:cNvSpPr>
              <a:spLocks/>
            </p:cNvSpPr>
            <p:nvPr/>
          </p:nvSpPr>
          <p:spPr bwMode="auto">
            <a:xfrm>
              <a:off x="2228055" y="1971102"/>
              <a:ext cx="3243960" cy="3618138"/>
            </a:xfrm>
            <a:custGeom>
              <a:avLst/>
              <a:gdLst/>
              <a:ahLst/>
              <a:cxnLst/>
              <a:rect l="l" t="t" r="r" b="b"/>
              <a:pathLst>
                <a:path w="3243960" h="3618138">
                  <a:moveTo>
                    <a:pt x="1764407" y="0"/>
                  </a:moveTo>
                  <a:lnTo>
                    <a:pt x="1913381" y="1203"/>
                  </a:lnTo>
                  <a:lnTo>
                    <a:pt x="2053042" y="12022"/>
                  </a:lnTo>
                  <a:lnTo>
                    <a:pt x="2185723" y="30056"/>
                  </a:lnTo>
                  <a:lnTo>
                    <a:pt x="2312583" y="56506"/>
                  </a:lnTo>
                  <a:lnTo>
                    <a:pt x="2433624" y="88967"/>
                  </a:lnTo>
                  <a:lnTo>
                    <a:pt x="2545354" y="131046"/>
                  </a:lnTo>
                  <a:lnTo>
                    <a:pt x="2653593" y="176731"/>
                  </a:lnTo>
                  <a:lnTo>
                    <a:pt x="2752521" y="230833"/>
                  </a:lnTo>
                  <a:lnTo>
                    <a:pt x="2763561" y="238103"/>
                  </a:lnTo>
                  <a:lnTo>
                    <a:pt x="2764776" y="236609"/>
                  </a:lnTo>
                  <a:cubicBezTo>
                    <a:pt x="3318761" y="687035"/>
                    <a:pt x="3404939" y="1500322"/>
                    <a:pt x="2957653" y="2056846"/>
                  </a:cubicBezTo>
                  <a:lnTo>
                    <a:pt x="2794867" y="1926012"/>
                  </a:lnTo>
                  <a:cubicBezTo>
                    <a:pt x="3170184" y="1459033"/>
                    <a:pt x="3097872" y="776605"/>
                    <a:pt x="2633024" y="398652"/>
                  </a:cubicBezTo>
                  <a:lnTo>
                    <a:pt x="2635535" y="395564"/>
                  </a:lnTo>
                  <a:cubicBezTo>
                    <a:pt x="2458856" y="294299"/>
                    <a:pt x="2250796" y="159602"/>
                    <a:pt x="1912553" y="162771"/>
                  </a:cubicBezTo>
                  <a:cubicBezTo>
                    <a:pt x="1018501" y="171149"/>
                    <a:pt x="651082" y="745769"/>
                    <a:pt x="651082" y="1464934"/>
                  </a:cubicBezTo>
                  <a:cubicBezTo>
                    <a:pt x="651082" y="2065638"/>
                    <a:pt x="1045124" y="2571338"/>
                    <a:pt x="1581345" y="2720212"/>
                  </a:cubicBezTo>
                  <a:cubicBezTo>
                    <a:pt x="2189761" y="2865156"/>
                    <a:pt x="2916596" y="3085457"/>
                    <a:pt x="3019039" y="3381117"/>
                  </a:cubicBezTo>
                  <a:lnTo>
                    <a:pt x="3030682" y="3420409"/>
                  </a:lnTo>
                  <a:lnTo>
                    <a:pt x="3049304" y="3486532"/>
                  </a:lnTo>
                  <a:lnTo>
                    <a:pt x="3067926" y="3553859"/>
                  </a:lnTo>
                  <a:lnTo>
                    <a:pt x="3088874" y="3615173"/>
                  </a:lnTo>
                  <a:lnTo>
                    <a:pt x="3090086" y="3618138"/>
                  </a:lnTo>
                  <a:lnTo>
                    <a:pt x="1487028" y="3618138"/>
                  </a:lnTo>
                  <a:lnTo>
                    <a:pt x="1482754" y="3594736"/>
                  </a:lnTo>
                  <a:lnTo>
                    <a:pt x="1471115" y="3529813"/>
                  </a:lnTo>
                  <a:lnTo>
                    <a:pt x="1458312" y="3466094"/>
                  </a:lnTo>
                  <a:lnTo>
                    <a:pt x="1443182" y="3404780"/>
                  </a:lnTo>
                  <a:lnTo>
                    <a:pt x="1428052" y="3345869"/>
                  </a:lnTo>
                  <a:lnTo>
                    <a:pt x="1409430" y="3294173"/>
                  </a:lnTo>
                  <a:lnTo>
                    <a:pt x="1389645" y="3249689"/>
                  </a:lnTo>
                  <a:lnTo>
                    <a:pt x="1368696" y="3214824"/>
                  </a:lnTo>
                  <a:lnTo>
                    <a:pt x="1345419" y="3193183"/>
                  </a:lnTo>
                  <a:lnTo>
                    <a:pt x="1319814" y="3182363"/>
                  </a:lnTo>
                  <a:lnTo>
                    <a:pt x="1290717" y="3177554"/>
                  </a:lnTo>
                  <a:lnTo>
                    <a:pt x="1256965" y="3179958"/>
                  </a:lnTo>
                  <a:lnTo>
                    <a:pt x="1223213" y="3184767"/>
                  </a:lnTo>
                  <a:lnTo>
                    <a:pt x="1191790" y="3193183"/>
                  </a:lnTo>
                  <a:lnTo>
                    <a:pt x="1161529" y="3201598"/>
                  </a:lnTo>
                  <a:lnTo>
                    <a:pt x="1133597" y="3210015"/>
                  </a:lnTo>
                  <a:lnTo>
                    <a:pt x="1112647" y="3217228"/>
                  </a:lnTo>
                  <a:lnTo>
                    <a:pt x="1062602" y="3234059"/>
                  </a:lnTo>
                  <a:lnTo>
                    <a:pt x="1005573" y="3249689"/>
                  </a:lnTo>
                  <a:lnTo>
                    <a:pt x="941560" y="3262914"/>
                  </a:lnTo>
                  <a:lnTo>
                    <a:pt x="874056" y="3271330"/>
                  </a:lnTo>
                  <a:lnTo>
                    <a:pt x="806552" y="3278543"/>
                  </a:lnTo>
                  <a:lnTo>
                    <a:pt x="737886" y="3280948"/>
                  </a:lnTo>
                  <a:lnTo>
                    <a:pt x="672709" y="3276139"/>
                  </a:lnTo>
                  <a:lnTo>
                    <a:pt x="611025" y="3265318"/>
                  </a:lnTo>
                  <a:lnTo>
                    <a:pt x="577273" y="3256902"/>
                  </a:lnTo>
                  <a:lnTo>
                    <a:pt x="543521" y="3241274"/>
                  </a:lnTo>
                  <a:lnTo>
                    <a:pt x="509769" y="3223240"/>
                  </a:lnTo>
                  <a:lnTo>
                    <a:pt x="480674" y="3201598"/>
                  </a:lnTo>
                  <a:lnTo>
                    <a:pt x="450413" y="3175149"/>
                  </a:lnTo>
                  <a:lnTo>
                    <a:pt x="427136" y="3147498"/>
                  </a:lnTo>
                  <a:lnTo>
                    <a:pt x="410841" y="3112633"/>
                  </a:lnTo>
                  <a:lnTo>
                    <a:pt x="398039" y="3072958"/>
                  </a:lnTo>
                  <a:lnTo>
                    <a:pt x="393384" y="3029676"/>
                  </a:lnTo>
                  <a:lnTo>
                    <a:pt x="398039" y="2981586"/>
                  </a:lnTo>
                  <a:lnTo>
                    <a:pt x="403859" y="2947924"/>
                  </a:lnTo>
                  <a:lnTo>
                    <a:pt x="412006" y="2910653"/>
                  </a:lnTo>
                  <a:lnTo>
                    <a:pt x="421316" y="2872182"/>
                  </a:lnTo>
                  <a:lnTo>
                    <a:pt x="424808" y="2834911"/>
                  </a:lnTo>
                  <a:lnTo>
                    <a:pt x="424808" y="2795237"/>
                  </a:lnTo>
                  <a:lnTo>
                    <a:pt x="414333" y="2760372"/>
                  </a:lnTo>
                  <a:lnTo>
                    <a:pt x="403859" y="2741136"/>
                  </a:lnTo>
                  <a:lnTo>
                    <a:pt x="385236" y="2723102"/>
                  </a:lnTo>
                  <a:lnTo>
                    <a:pt x="365452" y="2709877"/>
                  </a:lnTo>
                  <a:lnTo>
                    <a:pt x="344502" y="2699057"/>
                  </a:lnTo>
                  <a:lnTo>
                    <a:pt x="323552" y="2683427"/>
                  </a:lnTo>
                  <a:lnTo>
                    <a:pt x="307259" y="2666596"/>
                  </a:lnTo>
                  <a:lnTo>
                    <a:pt x="294455" y="2644956"/>
                  </a:lnTo>
                  <a:lnTo>
                    <a:pt x="289800" y="2620911"/>
                  </a:lnTo>
                  <a:lnTo>
                    <a:pt x="292128" y="2596866"/>
                  </a:lnTo>
                  <a:lnTo>
                    <a:pt x="300275" y="2574023"/>
                  </a:lnTo>
                  <a:lnTo>
                    <a:pt x="310750" y="2554786"/>
                  </a:lnTo>
                  <a:lnTo>
                    <a:pt x="317733" y="2535551"/>
                  </a:lnTo>
                  <a:lnTo>
                    <a:pt x="283982" y="2511505"/>
                  </a:lnTo>
                  <a:lnTo>
                    <a:pt x="260703" y="2487461"/>
                  </a:lnTo>
                  <a:lnTo>
                    <a:pt x="247901" y="2463416"/>
                  </a:lnTo>
                  <a:lnTo>
                    <a:pt x="245574" y="2436966"/>
                  </a:lnTo>
                  <a:lnTo>
                    <a:pt x="249066" y="2412922"/>
                  </a:lnTo>
                  <a:lnTo>
                    <a:pt x="258376" y="2386471"/>
                  </a:lnTo>
                  <a:lnTo>
                    <a:pt x="271178" y="2360023"/>
                  </a:lnTo>
                  <a:lnTo>
                    <a:pt x="285145" y="2333572"/>
                  </a:lnTo>
                  <a:lnTo>
                    <a:pt x="297948" y="2305921"/>
                  </a:lnTo>
                  <a:lnTo>
                    <a:pt x="310750" y="2279471"/>
                  </a:lnTo>
                  <a:lnTo>
                    <a:pt x="317733" y="2250617"/>
                  </a:lnTo>
                  <a:lnTo>
                    <a:pt x="294455" y="2228976"/>
                  </a:lnTo>
                  <a:lnTo>
                    <a:pt x="261868" y="2212145"/>
                  </a:lnTo>
                  <a:lnTo>
                    <a:pt x="225789" y="2196515"/>
                  </a:lnTo>
                  <a:lnTo>
                    <a:pt x="188545" y="2183290"/>
                  </a:lnTo>
                  <a:lnTo>
                    <a:pt x="150138" y="2170066"/>
                  </a:lnTo>
                  <a:lnTo>
                    <a:pt x="111731" y="2156841"/>
                  </a:lnTo>
                  <a:lnTo>
                    <a:pt x="75651" y="2141212"/>
                  </a:lnTo>
                  <a:lnTo>
                    <a:pt x="46554" y="2124381"/>
                  </a:lnTo>
                  <a:lnTo>
                    <a:pt x="20950" y="2100335"/>
                  </a:lnTo>
                  <a:lnTo>
                    <a:pt x="5820" y="2071482"/>
                  </a:lnTo>
                  <a:lnTo>
                    <a:pt x="0" y="2041425"/>
                  </a:lnTo>
                  <a:lnTo>
                    <a:pt x="4656" y="2012571"/>
                  </a:lnTo>
                  <a:lnTo>
                    <a:pt x="15130" y="1986122"/>
                  </a:lnTo>
                  <a:lnTo>
                    <a:pt x="31424" y="1964481"/>
                  </a:lnTo>
                  <a:lnTo>
                    <a:pt x="51209" y="1942841"/>
                  </a:lnTo>
                  <a:lnTo>
                    <a:pt x="69831" y="1924807"/>
                  </a:lnTo>
                  <a:lnTo>
                    <a:pt x="84961" y="1910380"/>
                  </a:lnTo>
                  <a:lnTo>
                    <a:pt x="129188" y="1857481"/>
                  </a:lnTo>
                  <a:lnTo>
                    <a:pt x="175742" y="1809391"/>
                  </a:lnTo>
                  <a:lnTo>
                    <a:pt x="222297" y="1761301"/>
                  </a:lnTo>
                  <a:lnTo>
                    <a:pt x="266523" y="1708402"/>
                  </a:lnTo>
                  <a:lnTo>
                    <a:pt x="308423" y="1656704"/>
                  </a:lnTo>
                  <a:lnTo>
                    <a:pt x="346829" y="1597795"/>
                  </a:lnTo>
                  <a:lnTo>
                    <a:pt x="378254" y="1534075"/>
                  </a:lnTo>
                  <a:lnTo>
                    <a:pt x="395711" y="1481176"/>
                  </a:lnTo>
                  <a:lnTo>
                    <a:pt x="401531" y="1429479"/>
                  </a:lnTo>
                  <a:lnTo>
                    <a:pt x="401531" y="1374175"/>
                  </a:lnTo>
                  <a:cubicBezTo>
                    <a:pt x="401143" y="1354538"/>
                    <a:pt x="400754" y="1334901"/>
                    <a:pt x="400367" y="1315264"/>
                  </a:cubicBezTo>
                  <a:lnTo>
                    <a:pt x="398039" y="1256355"/>
                  </a:lnTo>
                  <a:lnTo>
                    <a:pt x="400367" y="1192635"/>
                  </a:lnTo>
                  <a:lnTo>
                    <a:pt x="406186" y="1125309"/>
                  </a:lnTo>
                  <a:lnTo>
                    <a:pt x="471362" y="847589"/>
                  </a:lnTo>
                  <a:lnTo>
                    <a:pt x="512097" y="746600"/>
                  </a:lnTo>
                  <a:lnTo>
                    <a:pt x="560979" y="652824"/>
                  </a:lnTo>
                  <a:lnTo>
                    <a:pt x="618008" y="565059"/>
                  </a:lnTo>
                  <a:lnTo>
                    <a:pt x="683184" y="482103"/>
                  </a:lnTo>
                  <a:lnTo>
                    <a:pt x="755343" y="406361"/>
                  </a:lnTo>
                  <a:lnTo>
                    <a:pt x="833322" y="336631"/>
                  </a:lnTo>
                  <a:lnTo>
                    <a:pt x="918283" y="272912"/>
                  </a:lnTo>
                  <a:lnTo>
                    <a:pt x="1006736" y="216405"/>
                  </a:lnTo>
                  <a:lnTo>
                    <a:pt x="1102172" y="165911"/>
                  </a:lnTo>
                  <a:lnTo>
                    <a:pt x="1199936" y="123832"/>
                  </a:lnTo>
                  <a:lnTo>
                    <a:pt x="1298864" y="86563"/>
                  </a:lnTo>
                  <a:lnTo>
                    <a:pt x="1631727" y="10821"/>
                  </a:ln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altLang="ko-KR" sz="2701"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nvGrpSpPr>
            <p:cNvPr id="9" name="Group 37">
              <a:extLst>
                <a:ext uri="{FF2B5EF4-FFF2-40B4-BE49-F238E27FC236}">
                  <a16:creationId xmlns:a16="http://schemas.microsoft.com/office/drawing/2014/main" id="{56327D4B-335F-0947-BC47-AC4DEBE278A6}"/>
                </a:ext>
              </a:extLst>
            </p:cNvPr>
            <p:cNvGrpSpPr/>
            <p:nvPr/>
          </p:nvGrpSpPr>
          <p:grpSpPr>
            <a:xfrm>
              <a:off x="4023554" y="4019367"/>
              <a:ext cx="1008112" cy="734938"/>
              <a:chOff x="3509379" y="4293096"/>
              <a:chExt cx="1008112" cy="734938"/>
            </a:xfrm>
          </p:grpSpPr>
          <p:sp>
            <p:nvSpPr>
              <p:cNvPr id="11" name="Rounded Rectangle 10">
                <a:extLst>
                  <a:ext uri="{FF2B5EF4-FFF2-40B4-BE49-F238E27FC236}">
                    <a16:creationId xmlns:a16="http://schemas.microsoft.com/office/drawing/2014/main" id="{3DB97322-D604-9E42-A3B3-5746BD05B128}"/>
                  </a:ext>
                </a:extLst>
              </p:cNvPr>
              <p:cNvSpPr/>
              <p:nvPr/>
            </p:nvSpPr>
            <p:spPr>
              <a:xfrm>
                <a:off x="3509379" y="4293096"/>
                <a:ext cx="1008112" cy="180000"/>
              </a:xfrm>
              <a:prstGeom prst="roundRect">
                <a:avLst>
                  <a:gd name="adj" fmla="val 50000"/>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altLang="ko-KR" sz="2701"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2" name="Rounded Rectangle 13">
                <a:extLst>
                  <a:ext uri="{FF2B5EF4-FFF2-40B4-BE49-F238E27FC236}">
                    <a16:creationId xmlns:a16="http://schemas.microsoft.com/office/drawing/2014/main" id="{9455726D-5D0C-5541-993E-856BCFFB56DA}"/>
                  </a:ext>
                </a:extLst>
              </p:cNvPr>
              <p:cNvSpPr/>
              <p:nvPr/>
            </p:nvSpPr>
            <p:spPr>
              <a:xfrm>
                <a:off x="3581435" y="4537695"/>
                <a:ext cx="864000" cy="180000"/>
              </a:xfrm>
              <a:prstGeom prst="roundRect">
                <a:avLst>
                  <a:gd name="adj" fmla="val 50000"/>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altLang="ko-KR" sz="2701"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3" name="Chord 41">
                <a:extLst>
                  <a:ext uri="{FF2B5EF4-FFF2-40B4-BE49-F238E27FC236}">
                    <a16:creationId xmlns:a16="http://schemas.microsoft.com/office/drawing/2014/main" id="{0AAB7584-5C7B-6740-8B4A-44A600964DE7}"/>
                  </a:ext>
                </a:extLst>
              </p:cNvPr>
              <p:cNvSpPr/>
              <p:nvPr/>
            </p:nvSpPr>
            <p:spPr>
              <a:xfrm>
                <a:off x="3766973" y="4535109"/>
                <a:ext cx="492925" cy="492925"/>
              </a:xfrm>
              <a:prstGeom prst="chord">
                <a:avLst>
                  <a:gd name="adj1" fmla="val 21471232"/>
                  <a:gd name="adj2" fmla="val 10878117"/>
                </a:avLst>
              </a:prstGeom>
              <a:solidFill>
                <a:schemeClr val="tx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altLang="ko-KR" sz="2701"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grpSp>
        <p:sp>
          <p:nvSpPr>
            <p:cNvPr id="10" name="Freeform 18">
              <a:extLst>
                <a:ext uri="{FF2B5EF4-FFF2-40B4-BE49-F238E27FC236}">
                  <a16:creationId xmlns:a16="http://schemas.microsoft.com/office/drawing/2014/main" id="{9A65564A-DE6F-5C4F-9B7A-C1809F082B2A}"/>
                </a:ext>
              </a:extLst>
            </p:cNvPr>
            <p:cNvSpPr>
              <a:spLocks/>
            </p:cNvSpPr>
            <p:nvPr/>
          </p:nvSpPr>
          <p:spPr bwMode="auto">
            <a:xfrm flipH="1">
              <a:off x="3560064" y="1971102"/>
              <a:ext cx="3243960" cy="3618138"/>
            </a:xfrm>
            <a:custGeom>
              <a:avLst/>
              <a:gdLst/>
              <a:ahLst/>
              <a:cxnLst/>
              <a:rect l="l" t="t" r="r" b="b"/>
              <a:pathLst>
                <a:path w="3243960" h="3618138">
                  <a:moveTo>
                    <a:pt x="1764407" y="0"/>
                  </a:moveTo>
                  <a:lnTo>
                    <a:pt x="1631727" y="10821"/>
                  </a:lnTo>
                  <a:lnTo>
                    <a:pt x="1298864" y="86563"/>
                  </a:lnTo>
                  <a:lnTo>
                    <a:pt x="1199936" y="123832"/>
                  </a:lnTo>
                  <a:lnTo>
                    <a:pt x="1102172" y="165911"/>
                  </a:lnTo>
                  <a:lnTo>
                    <a:pt x="1006736" y="216405"/>
                  </a:lnTo>
                  <a:lnTo>
                    <a:pt x="918283" y="272912"/>
                  </a:lnTo>
                  <a:lnTo>
                    <a:pt x="833322" y="336631"/>
                  </a:lnTo>
                  <a:lnTo>
                    <a:pt x="755343" y="406361"/>
                  </a:lnTo>
                  <a:lnTo>
                    <a:pt x="683184" y="482103"/>
                  </a:lnTo>
                  <a:lnTo>
                    <a:pt x="618008" y="565059"/>
                  </a:lnTo>
                  <a:lnTo>
                    <a:pt x="560979" y="652824"/>
                  </a:lnTo>
                  <a:lnTo>
                    <a:pt x="512097" y="746600"/>
                  </a:lnTo>
                  <a:lnTo>
                    <a:pt x="471362" y="847589"/>
                  </a:lnTo>
                  <a:lnTo>
                    <a:pt x="406186" y="1125309"/>
                  </a:lnTo>
                  <a:lnTo>
                    <a:pt x="400367" y="1192635"/>
                  </a:lnTo>
                  <a:lnTo>
                    <a:pt x="398039" y="1256355"/>
                  </a:lnTo>
                  <a:lnTo>
                    <a:pt x="400367" y="1315264"/>
                  </a:lnTo>
                  <a:cubicBezTo>
                    <a:pt x="400754" y="1334901"/>
                    <a:pt x="401143" y="1354538"/>
                    <a:pt x="401531" y="1374175"/>
                  </a:cubicBezTo>
                  <a:lnTo>
                    <a:pt x="401531" y="1429479"/>
                  </a:lnTo>
                  <a:lnTo>
                    <a:pt x="395711" y="1481176"/>
                  </a:lnTo>
                  <a:lnTo>
                    <a:pt x="378254" y="1534075"/>
                  </a:lnTo>
                  <a:lnTo>
                    <a:pt x="346829" y="1597795"/>
                  </a:lnTo>
                  <a:lnTo>
                    <a:pt x="308423" y="1656704"/>
                  </a:lnTo>
                  <a:lnTo>
                    <a:pt x="266523" y="1708402"/>
                  </a:lnTo>
                  <a:lnTo>
                    <a:pt x="222297" y="1761301"/>
                  </a:lnTo>
                  <a:lnTo>
                    <a:pt x="175742" y="1809391"/>
                  </a:lnTo>
                  <a:lnTo>
                    <a:pt x="129188" y="1857481"/>
                  </a:lnTo>
                  <a:lnTo>
                    <a:pt x="84961" y="1910380"/>
                  </a:lnTo>
                  <a:lnTo>
                    <a:pt x="69831" y="1924807"/>
                  </a:lnTo>
                  <a:lnTo>
                    <a:pt x="51209" y="1942841"/>
                  </a:lnTo>
                  <a:lnTo>
                    <a:pt x="31424" y="1964481"/>
                  </a:lnTo>
                  <a:lnTo>
                    <a:pt x="15130" y="1986122"/>
                  </a:lnTo>
                  <a:lnTo>
                    <a:pt x="4656" y="2012571"/>
                  </a:lnTo>
                  <a:lnTo>
                    <a:pt x="0" y="2041425"/>
                  </a:lnTo>
                  <a:lnTo>
                    <a:pt x="5820" y="2071482"/>
                  </a:lnTo>
                  <a:lnTo>
                    <a:pt x="20950" y="2100335"/>
                  </a:lnTo>
                  <a:lnTo>
                    <a:pt x="46554" y="2124381"/>
                  </a:lnTo>
                  <a:lnTo>
                    <a:pt x="75651" y="2141212"/>
                  </a:lnTo>
                  <a:lnTo>
                    <a:pt x="111731" y="2156841"/>
                  </a:lnTo>
                  <a:lnTo>
                    <a:pt x="150138" y="2170066"/>
                  </a:lnTo>
                  <a:lnTo>
                    <a:pt x="188545" y="2183290"/>
                  </a:lnTo>
                  <a:lnTo>
                    <a:pt x="225789" y="2196515"/>
                  </a:lnTo>
                  <a:lnTo>
                    <a:pt x="261868" y="2212145"/>
                  </a:lnTo>
                  <a:lnTo>
                    <a:pt x="294455" y="2228976"/>
                  </a:lnTo>
                  <a:lnTo>
                    <a:pt x="317733" y="2250617"/>
                  </a:lnTo>
                  <a:lnTo>
                    <a:pt x="310750" y="2279471"/>
                  </a:lnTo>
                  <a:lnTo>
                    <a:pt x="297948" y="2305921"/>
                  </a:lnTo>
                  <a:lnTo>
                    <a:pt x="285145" y="2333572"/>
                  </a:lnTo>
                  <a:lnTo>
                    <a:pt x="271178" y="2360023"/>
                  </a:lnTo>
                  <a:lnTo>
                    <a:pt x="258376" y="2386471"/>
                  </a:lnTo>
                  <a:lnTo>
                    <a:pt x="249066" y="2412922"/>
                  </a:lnTo>
                  <a:lnTo>
                    <a:pt x="245574" y="2436966"/>
                  </a:lnTo>
                  <a:lnTo>
                    <a:pt x="247901" y="2463416"/>
                  </a:lnTo>
                  <a:lnTo>
                    <a:pt x="260703" y="2487461"/>
                  </a:lnTo>
                  <a:lnTo>
                    <a:pt x="283982" y="2511505"/>
                  </a:lnTo>
                  <a:lnTo>
                    <a:pt x="317733" y="2535551"/>
                  </a:lnTo>
                  <a:lnTo>
                    <a:pt x="310750" y="2554786"/>
                  </a:lnTo>
                  <a:lnTo>
                    <a:pt x="300275" y="2574023"/>
                  </a:lnTo>
                  <a:lnTo>
                    <a:pt x="292128" y="2596866"/>
                  </a:lnTo>
                  <a:lnTo>
                    <a:pt x="289800" y="2620911"/>
                  </a:lnTo>
                  <a:lnTo>
                    <a:pt x="294455" y="2644956"/>
                  </a:lnTo>
                  <a:lnTo>
                    <a:pt x="307259" y="2666596"/>
                  </a:lnTo>
                  <a:lnTo>
                    <a:pt x="323552" y="2683427"/>
                  </a:lnTo>
                  <a:lnTo>
                    <a:pt x="344502" y="2699057"/>
                  </a:lnTo>
                  <a:lnTo>
                    <a:pt x="365452" y="2709877"/>
                  </a:lnTo>
                  <a:lnTo>
                    <a:pt x="385236" y="2723102"/>
                  </a:lnTo>
                  <a:lnTo>
                    <a:pt x="403859" y="2741136"/>
                  </a:lnTo>
                  <a:lnTo>
                    <a:pt x="414333" y="2760372"/>
                  </a:lnTo>
                  <a:lnTo>
                    <a:pt x="424808" y="2795237"/>
                  </a:lnTo>
                  <a:lnTo>
                    <a:pt x="424808" y="2834911"/>
                  </a:lnTo>
                  <a:lnTo>
                    <a:pt x="421316" y="2872182"/>
                  </a:lnTo>
                  <a:lnTo>
                    <a:pt x="412006" y="2910653"/>
                  </a:lnTo>
                  <a:lnTo>
                    <a:pt x="403859" y="2947924"/>
                  </a:lnTo>
                  <a:lnTo>
                    <a:pt x="398039" y="2981586"/>
                  </a:lnTo>
                  <a:lnTo>
                    <a:pt x="393384" y="3029676"/>
                  </a:lnTo>
                  <a:lnTo>
                    <a:pt x="398039" y="3072958"/>
                  </a:lnTo>
                  <a:lnTo>
                    <a:pt x="410841" y="3112633"/>
                  </a:lnTo>
                  <a:lnTo>
                    <a:pt x="427136" y="3147498"/>
                  </a:lnTo>
                  <a:lnTo>
                    <a:pt x="450413" y="3175149"/>
                  </a:lnTo>
                  <a:lnTo>
                    <a:pt x="480674" y="3201598"/>
                  </a:lnTo>
                  <a:lnTo>
                    <a:pt x="509769" y="3223240"/>
                  </a:lnTo>
                  <a:lnTo>
                    <a:pt x="543521" y="3241274"/>
                  </a:lnTo>
                  <a:lnTo>
                    <a:pt x="577273" y="3256902"/>
                  </a:lnTo>
                  <a:lnTo>
                    <a:pt x="611025" y="3265318"/>
                  </a:lnTo>
                  <a:lnTo>
                    <a:pt x="672709" y="3276139"/>
                  </a:lnTo>
                  <a:lnTo>
                    <a:pt x="737886" y="3280948"/>
                  </a:lnTo>
                  <a:lnTo>
                    <a:pt x="806552" y="3278543"/>
                  </a:lnTo>
                  <a:lnTo>
                    <a:pt x="874056" y="3271330"/>
                  </a:lnTo>
                  <a:lnTo>
                    <a:pt x="941560" y="3262914"/>
                  </a:lnTo>
                  <a:lnTo>
                    <a:pt x="1005573" y="3249689"/>
                  </a:lnTo>
                  <a:lnTo>
                    <a:pt x="1062602" y="3234059"/>
                  </a:lnTo>
                  <a:lnTo>
                    <a:pt x="1112647" y="3217228"/>
                  </a:lnTo>
                  <a:lnTo>
                    <a:pt x="1133597" y="3210015"/>
                  </a:lnTo>
                  <a:lnTo>
                    <a:pt x="1161529" y="3201598"/>
                  </a:lnTo>
                  <a:lnTo>
                    <a:pt x="1191790" y="3193183"/>
                  </a:lnTo>
                  <a:lnTo>
                    <a:pt x="1223213" y="3184767"/>
                  </a:lnTo>
                  <a:lnTo>
                    <a:pt x="1256965" y="3179958"/>
                  </a:lnTo>
                  <a:lnTo>
                    <a:pt x="1290717" y="3177554"/>
                  </a:lnTo>
                  <a:lnTo>
                    <a:pt x="1319814" y="3182363"/>
                  </a:lnTo>
                  <a:lnTo>
                    <a:pt x="1345419" y="3193183"/>
                  </a:lnTo>
                  <a:lnTo>
                    <a:pt x="1368696" y="3214824"/>
                  </a:lnTo>
                  <a:lnTo>
                    <a:pt x="1389645" y="3249689"/>
                  </a:lnTo>
                  <a:lnTo>
                    <a:pt x="1409430" y="3294173"/>
                  </a:lnTo>
                  <a:lnTo>
                    <a:pt x="1428052" y="3345869"/>
                  </a:lnTo>
                  <a:lnTo>
                    <a:pt x="1443182" y="3404780"/>
                  </a:lnTo>
                  <a:lnTo>
                    <a:pt x="1458312" y="3466094"/>
                  </a:lnTo>
                  <a:lnTo>
                    <a:pt x="1471115" y="3529813"/>
                  </a:lnTo>
                  <a:lnTo>
                    <a:pt x="1482754" y="3594736"/>
                  </a:lnTo>
                  <a:lnTo>
                    <a:pt x="1487029" y="3618138"/>
                  </a:lnTo>
                  <a:lnTo>
                    <a:pt x="3090086" y="3618138"/>
                  </a:lnTo>
                  <a:lnTo>
                    <a:pt x="3088874" y="3615173"/>
                  </a:lnTo>
                  <a:lnTo>
                    <a:pt x="3067926" y="3553859"/>
                  </a:lnTo>
                  <a:lnTo>
                    <a:pt x="3049304" y="3486532"/>
                  </a:lnTo>
                  <a:lnTo>
                    <a:pt x="3030682" y="3420409"/>
                  </a:lnTo>
                  <a:lnTo>
                    <a:pt x="3019039" y="3381117"/>
                  </a:lnTo>
                  <a:cubicBezTo>
                    <a:pt x="2916596" y="3085457"/>
                    <a:pt x="2189761" y="2865156"/>
                    <a:pt x="1581345" y="2720212"/>
                  </a:cubicBezTo>
                  <a:cubicBezTo>
                    <a:pt x="1045124" y="2571338"/>
                    <a:pt x="651082" y="2065638"/>
                    <a:pt x="651082" y="1464934"/>
                  </a:cubicBezTo>
                  <a:cubicBezTo>
                    <a:pt x="651082" y="745769"/>
                    <a:pt x="1018501" y="171149"/>
                    <a:pt x="1912553" y="162771"/>
                  </a:cubicBezTo>
                  <a:cubicBezTo>
                    <a:pt x="2250796" y="159602"/>
                    <a:pt x="2458856" y="294299"/>
                    <a:pt x="2635535" y="395564"/>
                  </a:cubicBezTo>
                  <a:lnTo>
                    <a:pt x="2633024" y="398652"/>
                  </a:lnTo>
                  <a:cubicBezTo>
                    <a:pt x="3097872" y="776605"/>
                    <a:pt x="3170184" y="1459033"/>
                    <a:pt x="2794867" y="1926012"/>
                  </a:cubicBezTo>
                  <a:lnTo>
                    <a:pt x="2957653" y="2056846"/>
                  </a:lnTo>
                  <a:cubicBezTo>
                    <a:pt x="3404939" y="1500322"/>
                    <a:pt x="3318761" y="687035"/>
                    <a:pt x="2764776" y="236609"/>
                  </a:cubicBezTo>
                  <a:lnTo>
                    <a:pt x="2763561" y="238103"/>
                  </a:lnTo>
                  <a:lnTo>
                    <a:pt x="2752521" y="230833"/>
                  </a:lnTo>
                  <a:lnTo>
                    <a:pt x="2653593" y="176731"/>
                  </a:lnTo>
                  <a:lnTo>
                    <a:pt x="2545354" y="131046"/>
                  </a:lnTo>
                  <a:lnTo>
                    <a:pt x="2433624" y="88967"/>
                  </a:lnTo>
                  <a:lnTo>
                    <a:pt x="2312583" y="56506"/>
                  </a:lnTo>
                  <a:lnTo>
                    <a:pt x="2185723" y="30056"/>
                  </a:lnTo>
                  <a:lnTo>
                    <a:pt x="2053042" y="12022"/>
                  </a:lnTo>
                  <a:lnTo>
                    <a:pt x="1913381" y="120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altLang="ko-KR" sz="2701"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14" name="Group 42">
            <a:extLst>
              <a:ext uri="{FF2B5EF4-FFF2-40B4-BE49-F238E27FC236}">
                <a16:creationId xmlns:a16="http://schemas.microsoft.com/office/drawing/2014/main" id="{E5180164-FEA4-9F4C-9DB5-46ECAFB847E3}"/>
              </a:ext>
            </a:extLst>
          </p:cNvPr>
          <p:cNvGrpSpPr/>
          <p:nvPr/>
        </p:nvGrpSpPr>
        <p:grpSpPr>
          <a:xfrm>
            <a:off x="8760700" y="1431721"/>
            <a:ext cx="3186790" cy="2922209"/>
            <a:chOff x="-448245" y="968747"/>
            <a:chExt cx="5093042" cy="2922209"/>
          </a:xfrm>
        </p:grpSpPr>
        <p:sp>
          <p:nvSpPr>
            <p:cNvPr id="15" name="TextBox 43">
              <a:extLst>
                <a:ext uri="{FF2B5EF4-FFF2-40B4-BE49-F238E27FC236}">
                  <a16:creationId xmlns:a16="http://schemas.microsoft.com/office/drawing/2014/main" id="{2EF3C8F7-C9E3-F047-80DC-653B67EDC4D6}"/>
                </a:ext>
              </a:extLst>
            </p:cNvPr>
            <p:cNvSpPr txBox="1"/>
            <p:nvPr/>
          </p:nvSpPr>
          <p:spPr>
            <a:xfrm>
              <a:off x="-448245" y="968747"/>
              <a:ext cx="4762869"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000" b="1" i="0" u="none" strike="noStrike" kern="1200" cap="none" spc="0" normalizeH="0" baseline="0" noProof="0" dirty="0">
                  <a:ln>
                    <a:noFill/>
                  </a:ln>
                  <a:solidFill>
                    <a:srgbClr val="0070C0"/>
                  </a:solidFill>
                  <a:effectLst/>
                  <a:uLnTx/>
                  <a:uFillTx/>
                  <a:latin typeface="Calibri" panose="020F0502020204030204"/>
                  <a:ea typeface="맑은 고딕" panose="020B0503020000020004" pitchFamily="34" charset="-127"/>
                  <a:cs typeface="Arial" pitchFamily="34" charset="0"/>
                </a:rPr>
                <a:t>YÖNETİM BİLİMCİLER DAVID C. MCCELLAND &amp; RICHARD E. BOYATSIZ</a:t>
              </a:r>
              <a:endParaRPr kumimoji="0" lang="tr-TR" altLang="ko-KR" sz="1800" b="1" i="0" u="none" strike="noStrike" kern="1200" cap="none" spc="0" normalizeH="0" baseline="0" noProof="0" dirty="0">
                <a:ln>
                  <a:noFill/>
                </a:ln>
                <a:solidFill>
                  <a:srgbClr val="0070C0"/>
                </a:solidFill>
                <a:effectLst/>
                <a:uLnTx/>
                <a:uFillTx/>
                <a:latin typeface="Calibri" panose="020F0502020204030204"/>
                <a:ea typeface="맑은 고딕" panose="020B0503020000020004" pitchFamily="34" charset="-127"/>
                <a:cs typeface="Arial" pitchFamily="34" charset="0"/>
              </a:endParaRPr>
            </a:p>
          </p:txBody>
        </p:sp>
        <p:sp>
          <p:nvSpPr>
            <p:cNvPr id="16" name="TextBox 44">
              <a:extLst>
                <a:ext uri="{FF2B5EF4-FFF2-40B4-BE49-F238E27FC236}">
                  <a16:creationId xmlns:a16="http://schemas.microsoft.com/office/drawing/2014/main" id="{2825B018-C38C-0647-92FA-7C16D053492A}"/>
                </a:ext>
              </a:extLst>
            </p:cNvPr>
            <p:cNvSpPr txBox="1"/>
            <p:nvPr/>
          </p:nvSpPr>
          <p:spPr>
            <a:xfrm>
              <a:off x="-448245" y="2075074"/>
              <a:ext cx="509304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rPr>
                <a:t>1973 – İKY Konumlandırması - Zeka Yerine Yetkinliği Ölçmek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rPr>
                <a:t>1982- Yetkinlik Modelleri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7" name="Oval 16">
            <a:extLst>
              <a:ext uri="{FF2B5EF4-FFF2-40B4-BE49-F238E27FC236}">
                <a16:creationId xmlns:a16="http://schemas.microsoft.com/office/drawing/2014/main" id="{802D8474-DB92-9C4B-B0D7-F0F35FA99DD6}"/>
              </a:ext>
            </a:extLst>
          </p:cNvPr>
          <p:cNvSpPr/>
          <p:nvPr/>
        </p:nvSpPr>
        <p:spPr>
          <a:xfrm>
            <a:off x="9787903" y="938238"/>
            <a:ext cx="566192" cy="566192"/>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701"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3</a:t>
            </a:r>
          </a:p>
        </p:txBody>
      </p:sp>
      <p:grpSp>
        <p:nvGrpSpPr>
          <p:cNvPr id="19" name="Group 47">
            <a:extLst>
              <a:ext uri="{FF2B5EF4-FFF2-40B4-BE49-F238E27FC236}">
                <a16:creationId xmlns:a16="http://schemas.microsoft.com/office/drawing/2014/main" id="{6B1F14EA-4C23-ED42-961D-B8CCC9D9BBC0}"/>
              </a:ext>
            </a:extLst>
          </p:cNvPr>
          <p:cNvGrpSpPr/>
          <p:nvPr/>
        </p:nvGrpSpPr>
        <p:grpSpPr>
          <a:xfrm>
            <a:off x="8760700" y="4676968"/>
            <a:ext cx="3186790" cy="1723549"/>
            <a:chOff x="-448245" y="1244117"/>
            <a:chExt cx="5093042" cy="1723549"/>
          </a:xfrm>
        </p:grpSpPr>
        <p:sp>
          <p:nvSpPr>
            <p:cNvPr id="20" name="TextBox 48">
              <a:extLst>
                <a:ext uri="{FF2B5EF4-FFF2-40B4-BE49-F238E27FC236}">
                  <a16:creationId xmlns:a16="http://schemas.microsoft.com/office/drawing/2014/main" id="{A9A060BD-6609-5046-B5EE-842B6B99724D}"/>
                </a:ext>
              </a:extLst>
            </p:cNvPr>
            <p:cNvSpPr txBox="1"/>
            <p:nvPr/>
          </p:nvSpPr>
          <p:spPr>
            <a:xfrm>
              <a:off x="-252982" y="1244117"/>
              <a:ext cx="4523760"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000" b="1" i="0" u="none" strike="noStrike" kern="1200" cap="none" spc="0" normalizeH="0" baseline="0" noProof="0" dirty="0">
                  <a:ln>
                    <a:noFill/>
                  </a:ln>
                  <a:solidFill>
                    <a:srgbClr val="ED7D31">
                      <a:lumMod val="75000"/>
                    </a:srgbClr>
                  </a:solidFill>
                  <a:effectLst/>
                  <a:uLnTx/>
                  <a:uFillTx/>
                  <a:latin typeface="Calibri" panose="020F0502020204030204"/>
                  <a:ea typeface="맑은 고딕" panose="020B0503020000020004" pitchFamily="34" charset="-127"/>
                  <a:cs typeface="Arial" pitchFamily="34" charset="0"/>
                </a:rPr>
                <a:t>YÖNETİM BİLİMCİLER LYLE SPENCER &amp; SIGNE SPENCER</a:t>
              </a:r>
            </a:p>
          </p:txBody>
        </p:sp>
        <p:sp>
          <p:nvSpPr>
            <p:cNvPr id="21" name="TextBox 49">
              <a:extLst>
                <a:ext uri="{FF2B5EF4-FFF2-40B4-BE49-F238E27FC236}">
                  <a16:creationId xmlns:a16="http://schemas.microsoft.com/office/drawing/2014/main" id="{EC836A1C-92A9-3147-B990-6E1060FB3E86}"/>
                </a:ext>
              </a:extLst>
            </p:cNvPr>
            <p:cNvSpPr txBox="1"/>
            <p:nvPr/>
          </p:nvSpPr>
          <p:spPr>
            <a:xfrm>
              <a:off x="-448245" y="2259780"/>
              <a:ext cx="50930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rPr>
                <a:t>1993 – Üstün Performans ile Neden Sonuç İlişkisi</a:t>
              </a:r>
              <a:endParaRPr kumimoji="0" lang="tr-TR" altLang="ko-KR" sz="20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Arial" pitchFamily="34" charset="0"/>
              </a:endParaRPr>
            </a:p>
          </p:txBody>
        </p:sp>
      </p:grpSp>
      <p:sp>
        <p:nvSpPr>
          <p:cNvPr id="22" name="Oval 21">
            <a:extLst>
              <a:ext uri="{FF2B5EF4-FFF2-40B4-BE49-F238E27FC236}">
                <a16:creationId xmlns:a16="http://schemas.microsoft.com/office/drawing/2014/main" id="{51BA77F4-D124-674C-A729-DA78EC33488C}"/>
              </a:ext>
            </a:extLst>
          </p:cNvPr>
          <p:cNvSpPr/>
          <p:nvPr/>
        </p:nvSpPr>
        <p:spPr>
          <a:xfrm>
            <a:off x="9787903" y="4110776"/>
            <a:ext cx="566192" cy="566192"/>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701"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4</a:t>
            </a:r>
          </a:p>
        </p:txBody>
      </p:sp>
      <p:grpSp>
        <p:nvGrpSpPr>
          <p:cNvPr id="23" name="Group 51">
            <a:extLst>
              <a:ext uri="{FF2B5EF4-FFF2-40B4-BE49-F238E27FC236}">
                <a16:creationId xmlns:a16="http://schemas.microsoft.com/office/drawing/2014/main" id="{934A1F65-FED0-2E4E-9F01-D0CD43994A31}"/>
              </a:ext>
            </a:extLst>
          </p:cNvPr>
          <p:cNvGrpSpPr/>
          <p:nvPr/>
        </p:nvGrpSpPr>
        <p:grpSpPr>
          <a:xfrm>
            <a:off x="598343" y="1448757"/>
            <a:ext cx="2950400" cy="1337477"/>
            <a:chOff x="-635938" y="1114734"/>
            <a:chExt cx="4715250" cy="1337477"/>
          </a:xfrm>
        </p:grpSpPr>
        <p:sp>
          <p:nvSpPr>
            <p:cNvPr id="24" name="TextBox 54">
              <a:extLst>
                <a:ext uri="{FF2B5EF4-FFF2-40B4-BE49-F238E27FC236}">
                  <a16:creationId xmlns:a16="http://schemas.microsoft.com/office/drawing/2014/main" id="{7623BA47-5238-884A-B447-E0CF1741E572}"/>
                </a:ext>
              </a:extLst>
            </p:cNvPr>
            <p:cNvSpPr txBox="1"/>
            <p:nvPr/>
          </p:nvSpPr>
          <p:spPr>
            <a:xfrm>
              <a:off x="-635938" y="1114734"/>
              <a:ext cx="455432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000" b="1" i="0" u="none" strike="noStrike" kern="1200" cap="none" spc="0" normalizeH="0" baseline="0" noProof="0" dirty="0">
                  <a:ln>
                    <a:noFill/>
                  </a:ln>
                  <a:solidFill>
                    <a:srgbClr val="FFC000">
                      <a:lumMod val="75000"/>
                    </a:srgbClr>
                  </a:solidFill>
                  <a:effectLst/>
                  <a:uLnTx/>
                  <a:uFillTx/>
                  <a:latin typeface="Calibri" panose="020F0502020204030204"/>
                  <a:ea typeface="맑은 고딕" panose="020B0503020000020004" pitchFamily="34" charset="-127"/>
                  <a:cs typeface="Arial" pitchFamily="34" charset="0"/>
                </a:rPr>
                <a:t>SOSYOLOG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000" b="1" i="0" u="none" strike="noStrike" kern="1200" cap="none" spc="0" normalizeH="0" baseline="0" noProof="0" dirty="0">
                  <a:ln>
                    <a:noFill/>
                  </a:ln>
                  <a:solidFill>
                    <a:srgbClr val="FFC000">
                      <a:lumMod val="75000"/>
                    </a:srgbClr>
                  </a:solidFill>
                  <a:effectLst/>
                  <a:uLnTx/>
                  <a:uFillTx/>
                  <a:latin typeface="Calibri" panose="020F0502020204030204"/>
                  <a:ea typeface="맑은 고딕" panose="020B0503020000020004" pitchFamily="34" charset="-127"/>
                  <a:cs typeface="Arial" pitchFamily="34" charset="0"/>
                </a:rPr>
                <a:t>PHILIP SELZNİCK</a:t>
              </a:r>
              <a:endParaRPr kumimoji="0" lang="tr-TR" altLang="ko-KR" sz="1800" b="1" i="0" u="none" strike="noStrike" kern="1200" cap="none" spc="0" normalizeH="0" baseline="0" noProof="0" dirty="0">
                <a:ln>
                  <a:noFill/>
                </a:ln>
                <a:solidFill>
                  <a:srgbClr val="FFC000">
                    <a:lumMod val="75000"/>
                  </a:srgbClr>
                </a:solidFill>
                <a:effectLst/>
                <a:uLnTx/>
                <a:uFillTx/>
                <a:latin typeface="Calibri" panose="020F0502020204030204"/>
                <a:ea typeface="맑은 고딕" panose="020B0503020000020004" pitchFamily="34" charset="-127"/>
                <a:cs typeface="Arial" pitchFamily="34" charset="0"/>
              </a:endParaRPr>
            </a:p>
          </p:txBody>
        </p:sp>
        <p:sp>
          <p:nvSpPr>
            <p:cNvPr id="25" name="TextBox 55">
              <a:extLst>
                <a:ext uri="{FF2B5EF4-FFF2-40B4-BE49-F238E27FC236}">
                  <a16:creationId xmlns:a16="http://schemas.microsoft.com/office/drawing/2014/main" id="{2D4AB49C-34DC-AB42-9397-8363706C0B2F}"/>
                </a:ext>
              </a:extLst>
            </p:cNvPr>
            <p:cNvSpPr txBox="1"/>
            <p:nvPr/>
          </p:nvSpPr>
          <p:spPr>
            <a:xfrm>
              <a:off x="-475010" y="1436548"/>
              <a:ext cx="455432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rPr>
                <a:t>1957</a:t>
              </a:r>
              <a:r>
                <a:rPr kumimoji="0" lang="tr-TR"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rPr>
                <a:t>Ayırt Edici Yetkinlik Örgütün Başarı Faktörleri</a:t>
              </a:r>
              <a:endParaRPr kumimoji="0" lang="tr-TR" altLang="ko-KR" sz="1400" b="1" i="0" u="none" strike="noStrike" kern="1200" cap="none" spc="0" normalizeH="0" baseline="0" noProof="0" dirty="0">
                <a:ln>
                  <a:noFill/>
                </a:ln>
                <a:solidFill>
                  <a:prstClr val="black">
                    <a:lumMod val="75000"/>
                    <a:lumOff val="25000"/>
                  </a:prstClr>
                </a:solidFill>
                <a:effectLst/>
                <a:uLnTx/>
                <a:uFillTx/>
                <a:latin typeface="Calibri" panose="020F0502020204030204"/>
                <a:ea typeface="맑은 고딕" panose="020B0503020000020004" pitchFamily="34" charset="-127"/>
                <a:cs typeface="Arial" pitchFamily="34" charset="0"/>
              </a:endParaRPr>
            </a:p>
          </p:txBody>
        </p:sp>
      </p:grpSp>
      <p:sp>
        <p:nvSpPr>
          <p:cNvPr id="26" name="Oval 25">
            <a:extLst>
              <a:ext uri="{FF2B5EF4-FFF2-40B4-BE49-F238E27FC236}">
                <a16:creationId xmlns:a16="http://schemas.microsoft.com/office/drawing/2014/main" id="{EE717335-3E6B-8643-9393-5D1D9AD05E02}"/>
              </a:ext>
            </a:extLst>
          </p:cNvPr>
          <p:cNvSpPr/>
          <p:nvPr/>
        </p:nvSpPr>
        <p:spPr>
          <a:xfrm>
            <a:off x="1738167" y="940836"/>
            <a:ext cx="566192" cy="566192"/>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701"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1</a:t>
            </a:r>
          </a:p>
        </p:txBody>
      </p:sp>
      <p:grpSp>
        <p:nvGrpSpPr>
          <p:cNvPr id="27" name="Group 57">
            <a:extLst>
              <a:ext uri="{FF2B5EF4-FFF2-40B4-BE49-F238E27FC236}">
                <a16:creationId xmlns:a16="http://schemas.microsoft.com/office/drawing/2014/main" id="{414C95FC-709F-F54C-8001-CB98B506EBE5}"/>
              </a:ext>
            </a:extLst>
          </p:cNvPr>
          <p:cNvGrpSpPr/>
          <p:nvPr/>
        </p:nvGrpSpPr>
        <p:grpSpPr>
          <a:xfrm>
            <a:off x="699038" y="4315379"/>
            <a:ext cx="2654101" cy="1632507"/>
            <a:chOff x="-475010" y="735173"/>
            <a:chExt cx="4241713" cy="903849"/>
          </a:xfrm>
        </p:grpSpPr>
        <p:sp>
          <p:nvSpPr>
            <p:cNvPr id="28" name="TextBox 58">
              <a:extLst>
                <a:ext uri="{FF2B5EF4-FFF2-40B4-BE49-F238E27FC236}">
                  <a16:creationId xmlns:a16="http://schemas.microsoft.com/office/drawing/2014/main" id="{D41C1BE1-7207-2449-99AE-1590E7B2AE7A}"/>
                </a:ext>
              </a:extLst>
            </p:cNvPr>
            <p:cNvSpPr txBox="1"/>
            <p:nvPr/>
          </p:nvSpPr>
          <p:spPr>
            <a:xfrm>
              <a:off x="-475010" y="735173"/>
              <a:ext cx="4241713"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0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Arial" pitchFamily="34" charset="0"/>
                </a:rPr>
                <a:t>PSİKOLOG ROBERT W. WHITE</a:t>
              </a:r>
              <a:endParaRPr kumimoji="0" lang="tr-TR" altLang="ko-KR" sz="18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Arial" pitchFamily="34" charset="0"/>
              </a:endParaRPr>
            </a:p>
          </p:txBody>
        </p:sp>
        <p:sp>
          <p:nvSpPr>
            <p:cNvPr id="29" name="TextBox 59">
              <a:extLst>
                <a:ext uri="{FF2B5EF4-FFF2-40B4-BE49-F238E27FC236}">
                  <a16:creationId xmlns:a16="http://schemas.microsoft.com/office/drawing/2014/main" id="{9A895FD7-2D68-C14D-B5D0-02A451CDA25B}"/>
                </a:ext>
              </a:extLst>
            </p:cNvPr>
            <p:cNvSpPr txBox="1"/>
            <p:nvPr/>
          </p:nvSpPr>
          <p:spPr>
            <a:xfrm>
              <a:off x="-459588" y="1247096"/>
              <a:ext cx="4226291" cy="3919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Calibri" panose="020F0502020204030204"/>
                  <a:ea typeface="+mn-ea"/>
                  <a:cs typeface="+mn-cs"/>
                </a:rPr>
                <a:t>1959 – İnsana İlişkin Bir Unsur</a:t>
              </a:r>
              <a:endParaRPr kumimoji="0" lang="tr-TR" altLang="ko-KR" sz="2000" b="1" i="1"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Arial" pitchFamily="34" charset="0"/>
              </a:endParaRPr>
            </a:p>
          </p:txBody>
        </p:sp>
      </p:grpSp>
      <p:sp>
        <p:nvSpPr>
          <p:cNvPr id="30" name="Oval 29">
            <a:extLst>
              <a:ext uri="{FF2B5EF4-FFF2-40B4-BE49-F238E27FC236}">
                <a16:creationId xmlns:a16="http://schemas.microsoft.com/office/drawing/2014/main" id="{784C7FC2-7254-1C4F-8603-B4E943E83425}"/>
              </a:ext>
            </a:extLst>
          </p:cNvPr>
          <p:cNvSpPr/>
          <p:nvPr/>
        </p:nvSpPr>
        <p:spPr>
          <a:xfrm>
            <a:off x="1738167" y="4034387"/>
            <a:ext cx="566192" cy="5661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701"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2</a:t>
            </a:r>
          </a:p>
        </p:txBody>
      </p:sp>
      <p:grpSp>
        <p:nvGrpSpPr>
          <p:cNvPr id="34" name="Graphic 33">
            <a:extLst>
              <a:ext uri="{FF2B5EF4-FFF2-40B4-BE49-F238E27FC236}">
                <a16:creationId xmlns:a16="http://schemas.microsoft.com/office/drawing/2014/main" id="{19C0FDBF-807F-D143-8585-53FCF48BB725}"/>
              </a:ext>
            </a:extLst>
          </p:cNvPr>
          <p:cNvGrpSpPr/>
          <p:nvPr/>
        </p:nvGrpSpPr>
        <p:grpSpPr>
          <a:xfrm>
            <a:off x="5396784" y="2839997"/>
            <a:ext cx="1364502" cy="1261798"/>
            <a:chOff x="7424910" y="2405641"/>
            <a:chExt cx="1771650" cy="1638300"/>
          </a:xfrm>
          <a:solidFill>
            <a:schemeClr val="accent2"/>
          </a:solidFill>
        </p:grpSpPr>
        <p:sp>
          <p:nvSpPr>
            <p:cNvPr id="35" name="Freeform: Shape 65">
              <a:extLst>
                <a:ext uri="{FF2B5EF4-FFF2-40B4-BE49-F238E27FC236}">
                  <a16:creationId xmlns:a16="http://schemas.microsoft.com/office/drawing/2014/main" id="{7DF9CB8B-A098-FB4A-90C3-94EA68A474A0}"/>
                </a:ext>
              </a:extLst>
            </p:cNvPr>
            <p:cNvSpPr/>
            <p:nvPr/>
          </p:nvSpPr>
          <p:spPr>
            <a:xfrm>
              <a:off x="7417766" y="2398092"/>
              <a:ext cx="885825" cy="1647825"/>
            </a:xfrm>
            <a:custGeom>
              <a:avLst/>
              <a:gdLst>
                <a:gd name="connsiteX0" fmla="*/ 749141 w 885825"/>
                <a:gd name="connsiteY0" fmla="*/ 1281042 h 1647825"/>
                <a:gd name="connsiteX1" fmla="*/ 858679 w 885825"/>
                <a:gd name="connsiteY1" fmla="*/ 1312474 h 1647825"/>
                <a:gd name="connsiteX2" fmla="*/ 858679 w 885825"/>
                <a:gd name="connsiteY2" fmla="*/ 1287709 h 1647825"/>
                <a:gd name="connsiteX3" fmla="*/ 861536 w 885825"/>
                <a:gd name="connsiteY3" fmla="*/ 1006722 h 1647825"/>
                <a:gd name="connsiteX4" fmla="*/ 855821 w 885825"/>
                <a:gd name="connsiteY4" fmla="*/ 975289 h 1647825"/>
                <a:gd name="connsiteX5" fmla="*/ 791051 w 885825"/>
                <a:gd name="connsiteY5" fmla="*/ 885754 h 1647825"/>
                <a:gd name="connsiteX6" fmla="*/ 770096 w 885825"/>
                <a:gd name="connsiteY6" fmla="*/ 880039 h 1647825"/>
                <a:gd name="connsiteX7" fmla="*/ 745331 w 885825"/>
                <a:gd name="connsiteY7" fmla="*/ 880039 h 1647825"/>
                <a:gd name="connsiteX8" fmla="*/ 718661 w 885825"/>
                <a:gd name="connsiteY8" fmla="*/ 884802 h 1647825"/>
                <a:gd name="connsiteX9" fmla="*/ 630079 w 885825"/>
                <a:gd name="connsiteY9" fmla="*/ 1042917 h 1647825"/>
                <a:gd name="connsiteX10" fmla="*/ 618649 w 885825"/>
                <a:gd name="connsiteY10" fmla="*/ 1060062 h 1647825"/>
                <a:gd name="connsiteX11" fmla="*/ 604361 w 885825"/>
                <a:gd name="connsiteY11" fmla="*/ 1049584 h 1647825"/>
                <a:gd name="connsiteX12" fmla="*/ 711041 w 885825"/>
                <a:gd name="connsiteY12" fmla="*/ 859084 h 1647825"/>
                <a:gd name="connsiteX13" fmla="*/ 737711 w 885825"/>
                <a:gd name="connsiteY13" fmla="*/ 854322 h 1647825"/>
                <a:gd name="connsiteX14" fmla="*/ 768191 w 885825"/>
                <a:gd name="connsiteY14" fmla="*/ 857179 h 1647825"/>
                <a:gd name="connsiteX15" fmla="*/ 846296 w 885825"/>
                <a:gd name="connsiteY15" fmla="*/ 891469 h 1647825"/>
                <a:gd name="connsiteX16" fmla="*/ 855821 w 885825"/>
                <a:gd name="connsiteY16" fmla="*/ 707637 h 1647825"/>
                <a:gd name="connsiteX17" fmla="*/ 856774 w 885825"/>
                <a:gd name="connsiteY17" fmla="*/ 681919 h 1647825"/>
                <a:gd name="connsiteX18" fmla="*/ 863441 w 885825"/>
                <a:gd name="connsiteY18" fmla="*/ 650487 h 1647825"/>
                <a:gd name="connsiteX19" fmla="*/ 868204 w 885825"/>
                <a:gd name="connsiteY19" fmla="*/ 619054 h 1647825"/>
                <a:gd name="connsiteX20" fmla="*/ 856774 w 885825"/>
                <a:gd name="connsiteY20" fmla="*/ 311397 h 1647825"/>
                <a:gd name="connsiteX21" fmla="*/ 856774 w 885825"/>
                <a:gd name="connsiteY21" fmla="*/ 280917 h 1647825"/>
                <a:gd name="connsiteX22" fmla="*/ 856774 w 885825"/>
                <a:gd name="connsiteY22" fmla="*/ 220909 h 1647825"/>
                <a:gd name="connsiteX23" fmla="*/ 854869 w 885825"/>
                <a:gd name="connsiteY23" fmla="*/ 221862 h 1647825"/>
                <a:gd name="connsiteX24" fmla="*/ 776764 w 885825"/>
                <a:gd name="connsiteY24" fmla="*/ 71367 h 1647825"/>
                <a:gd name="connsiteX25" fmla="*/ 750094 w 885825"/>
                <a:gd name="connsiteY25" fmla="*/ 50412 h 1647825"/>
                <a:gd name="connsiteX26" fmla="*/ 656749 w 885825"/>
                <a:gd name="connsiteY26" fmla="*/ 12312 h 1647825"/>
                <a:gd name="connsiteX27" fmla="*/ 623411 w 885825"/>
                <a:gd name="connsiteY27" fmla="*/ 8502 h 1647825"/>
                <a:gd name="connsiteX28" fmla="*/ 391954 w 885825"/>
                <a:gd name="connsiteY28" fmla="*/ 227577 h 1647825"/>
                <a:gd name="connsiteX29" fmla="*/ 405289 w 885825"/>
                <a:gd name="connsiteY29" fmla="*/ 253294 h 1647825"/>
                <a:gd name="connsiteX30" fmla="*/ 520541 w 885825"/>
                <a:gd name="connsiteY30" fmla="*/ 332352 h 1647825"/>
                <a:gd name="connsiteX31" fmla="*/ 551021 w 885825"/>
                <a:gd name="connsiteY31" fmla="*/ 335209 h 1647825"/>
                <a:gd name="connsiteX32" fmla="*/ 718661 w 885825"/>
                <a:gd name="connsiteY32" fmla="*/ 198049 h 1647825"/>
                <a:gd name="connsiteX33" fmla="*/ 722471 w 885825"/>
                <a:gd name="connsiteY33" fmla="*/ 163759 h 1647825"/>
                <a:gd name="connsiteX34" fmla="*/ 743426 w 885825"/>
                <a:gd name="connsiteY34" fmla="*/ 146614 h 1647825"/>
                <a:gd name="connsiteX35" fmla="*/ 758666 w 885825"/>
                <a:gd name="connsiteY35" fmla="*/ 164712 h 1647825"/>
                <a:gd name="connsiteX36" fmla="*/ 635794 w 885825"/>
                <a:gd name="connsiteY36" fmla="*/ 353307 h 1647825"/>
                <a:gd name="connsiteX37" fmla="*/ 708184 w 885825"/>
                <a:gd name="connsiteY37" fmla="*/ 407599 h 1647825"/>
                <a:gd name="connsiteX38" fmla="*/ 726281 w 885825"/>
                <a:gd name="connsiteY38" fmla="*/ 432364 h 1647825"/>
                <a:gd name="connsiteX39" fmla="*/ 757714 w 885825"/>
                <a:gd name="connsiteY39" fmla="*/ 584764 h 1647825"/>
                <a:gd name="connsiteX40" fmla="*/ 751046 w 885825"/>
                <a:gd name="connsiteY40" fmla="*/ 611434 h 1647825"/>
                <a:gd name="connsiteX41" fmla="*/ 741521 w 885825"/>
                <a:gd name="connsiteY41" fmla="*/ 637152 h 1647825"/>
                <a:gd name="connsiteX42" fmla="*/ 727234 w 885825"/>
                <a:gd name="connsiteY42" fmla="*/ 661917 h 1647825"/>
                <a:gd name="connsiteX43" fmla="*/ 687229 w 885825"/>
                <a:gd name="connsiteY43" fmla="*/ 706684 h 1647825"/>
                <a:gd name="connsiteX44" fmla="*/ 737711 w 885825"/>
                <a:gd name="connsiteY44" fmla="*/ 786694 h 1647825"/>
                <a:gd name="connsiteX45" fmla="*/ 760571 w 885825"/>
                <a:gd name="connsiteY45" fmla="*/ 796219 h 1647825"/>
                <a:gd name="connsiteX46" fmla="*/ 788194 w 885825"/>
                <a:gd name="connsiteY46" fmla="*/ 799077 h 1647825"/>
                <a:gd name="connsiteX47" fmla="*/ 783431 w 885825"/>
                <a:gd name="connsiteY47" fmla="*/ 835272 h 1647825"/>
                <a:gd name="connsiteX48" fmla="*/ 752951 w 885825"/>
                <a:gd name="connsiteY48" fmla="*/ 830509 h 1647825"/>
                <a:gd name="connsiteX49" fmla="*/ 724376 w 885825"/>
                <a:gd name="connsiteY49" fmla="*/ 820032 h 1647825"/>
                <a:gd name="connsiteX50" fmla="*/ 653891 w 885825"/>
                <a:gd name="connsiteY50" fmla="*/ 728592 h 1647825"/>
                <a:gd name="connsiteX51" fmla="*/ 381476 w 885825"/>
                <a:gd name="connsiteY51" fmla="*/ 658107 h 1647825"/>
                <a:gd name="connsiteX52" fmla="*/ 384334 w 885825"/>
                <a:gd name="connsiteY52" fmla="*/ 635247 h 1647825"/>
                <a:gd name="connsiteX53" fmla="*/ 411004 w 885825"/>
                <a:gd name="connsiteY53" fmla="*/ 639057 h 1647825"/>
                <a:gd name="connsiteX54" fmla="*/ 541496 w 885825"/>
                <a:gd name="connsiteY54" fmla="*/ 717162 h 1647825"/>
                <a:gd name="connsiteX55" fmla="*/ 552926 w 885825"/>
                <a:gd name="connsiteY55" fmla="*/ 716209 h 1647825"/>
                <a:gd name="connsiteX56" fmla="*/ 693896 w 885825"/>
                <a:gd name="connsiteY56" fmla="*/ 638104 h 1647825"/>
                <a:gd name="connsiteX57" fmla="*/ 710089 w 885825"/>
                <a:gd name="connsiteY57" fmla="*/ 608577 h 1647825"/>
                <a:gd name="connsiteX58" fmla="*/ 710089 w 885825"/>
                <a:gd name="connsiteY58" fmla="*/ 475227 h 1647825"/>
                <a:gd name="connsiteX59" fmla="*/ 693896 w 885825"/>
                <a:gd name="connsiteY59" fmla="*/ 445699 h 1647825"/>
                <a:gd name="connsiteX60" fmla="*/ 551974 w 885825"/>
                <a:gd name="connsiteY60" fmla="*/ 370452 h 1647825"/>
                <a:gd name="connsiteX61" fmla="*/ 532924 w 885825"/>
                <a:gd name="connsiteY61" fmla="*/ 368547 h 1647825"/>
                <a:gd name="connsiteX62" fmla="*/ 397669 w 885825"/>
                <a:gd name="connsiteY62" fmla="*/ 301872 h 1647825"/>
                <a:gd name="connsiteX63" fmla="*/ 371951 w 885825"/>
                <a:gd name="connsiteY63" fmla="*/ 293299 h 1647825"/>
                <a:gd name="connsiteX64" fmla="*/ 180499 w 885825"/>
                <a:gd name="connsiteY64" fmla="*/ 376167 h 1647825"/>
                <a:gd name="connsiteX65" fmla="*/ 175736 w 885825"/>
                <a:gd name="connsiteY65" fmla="*/ 505707 h 1647825"/>
                <a:gd name="connsiteX66" fmla="*/ 181451 w 885825"/>
                <a:gd name="connsiteY66" fmla="*/ 532377 h 1647825"/>
                <a:gd name="connsiteX67" fmla="*/ 202406 w 885825"/>
                <a:gd name="connsiteY67" fmla="*/ 580954 h 1647825"/>
                <a:gd name="connsiteX68" fmla="*/ 217646 w 885825"/>
                <a:gd name="connsiteY68" fmla="*/ 581907 h 1647825"/>
                <a:gd name="connsiteX69" fmla="*/ 239554 w 885825"/>
                <a:gd name="connsiteY69" fmla="*/ 580002 h 1647825"/>
                <a:gd name="connsiteX70" fmla="*/ 260509 w 885825"/>
                <a:gd name="connsiteY70" fmla="*/ 575239 h 1647825"/>
                <a:gd name="connsiteX71" fmla="*/ 344329 w 885825"/>
                <a:gd name="connsiteY71" fmla="*/ 490467 h 1647825"/>
                <a:gd name="connsiteX72" fmla="*/ 351949 w 885825"/>
                <a:gd name="connsiteY72" fmla="*/ 465702 h 1647825"/>
                <a:gd name="connsiteX73" fmla="*/ 361474 w 885825"/>
                <a:gd name="connsiteY73" fmla="*/ 415219 h 1647825"/>
                <a:gd name="connsiteX74" fmla="*/ 390049 w 885825"/>
                <a:gd name="connsiteY74" fmla="*/ 424744 h 1647825"/>
                <a:gd name="connsiteX75" fmla="*/ 325279 w 885825"/>
                <a:gd name="connsiteY75" fmla="*/ 580954 h 1647825"/>
                <a:gd name="connsiteX76" fmla="*/ 301466 w 885825"/>
                <a:gd name="connsiteY76" fmla="*/ 597147 h 1647825"/>
                <a:gd name="connsiteX77" fmla="*/ 218599 w 885825"/>
                <a:gd name="connsiteY77" fmla="*/ 618102 h 1647825"/>
                <a:gd name="connsiteX78" fmla="*/ 145256 w 885825"/>
                <a:gd name="connsiteY78" fmla="*/ 600957 h 1647825"/>
                <a:gd name="connsiteX79" fmla="*/ 7144 w 885825"/>
                <a:gd name="connsiteY79" fmla="*/ 817174 h 1647825"/>
                <a:gd name="connsiteX80" fmla="*/ 164306 w 885825"/>
                <a:gd name="connsiteY80" fmla="*/ 1041964 h 1647825"/>
                <a:gd name="connsiteX81" fmla="*/ 174784 w 885825"/>
                <a:gd name="connsiteY81" fmla="*/ 1041964 h 1647825"/>
                <a:gd name="connsiteX82" fmla="*/ 346234 w 885825"/>
                <a:gd name="connsiteY82" fmla="*/ 870514 h 1647825"/>
                <a:gd name="connsiteX83" fmla="*/ 367189 w 885825"/>
                <a:gd name="connsiteY83" fmla="*/ 853369 h 1647825"/>
                <a:gd name="connsiteX84" fmla="*/ 382429 w 885825"/>
                <a:gd name="connsiteY84" fmla="*/ 871467 h 1647825"/>
                <a:gd name="connsiteX85" fmla="*/ 346234 w 885825"/>
                <a:gd name="connsiteY85" fmla="*/ 987672 h 1647825"/>
                <a:gd name="connsiteX86" fmla="*/ 350044 w 885825"/>
                <a:gd name="connsiteY86" fmla="*/ 1021009 h 1647825"/>
                <a:gd name="connsiteX87" fmla="*/ 360521 w 885825"/>
                <a:gd name="connsiteY87" fmla="*/ 1052442 h 1647825"/>
                <a:gd name="connsiteX88" fmla="*/ 451009 w 885825"/>
                <a:gd name="connsiteY88" fmla="*/ 1141024 h 1647825"/>
                <a:gd name="connsiteX89" fmla="*/ 482441 w 885825"/>
                <a:gd name="connsiteY89" fmla="*/ 1150549 h 1647825"/>
                <a:gd name="connsiteX90" fmla="*/ 516731 w 885825"/>
                <a:gd name="connsiteY90" fmla="*/ 1154359 h 1647825"/>
                <a:gd name="connsiteX91" fmla="*/ 688181 w 885825"/>
                <a:gd name="connsiteY91" fmla="*/ 982909 h 1647825"/>
                <a:gd name="connsiteX92" fmla="*/ 709136 w 885825"/>
                <a:gd name="connsiteY92" fmla="*/ 965764 h 1647825"/>
                <a:gd name="connsiteX93" fmla="*/ 724376 w 885825"/>
                <a:gd name="connsiteY93" fmla="*/ 983862 h 1647825"/>
                <a:gd name="connsiteX94" fmla="*/ 721519 w 885825"/>
                <a:gd name="connsiteY94" fmla="*/ 1017199 h 1647825"/>
                <a:gd name="connsiteX95" fmla="*/ 684371 w 885825"/>
                <a:gd name="connsiteY95" fmla="*/ 1105782 h 1647825"/>
                <a:gd name="connsiteX96" fmla="*/ 663416 w 885825"/>
                <a:gd name="connsiteY96" fmla="*/ 1129595 h 1647825"/>
                <a:gd name="connsiteX97" fmla="*/ 517684 w 885825"/>
                <a:gd name="connsiteY97" fmla="*/ 1189602 h 1647825"/>
                <a:gd name="connsiteX98" fmla="*/ 488156 w 885825"/>
                <a:gd name="connsiteY98" fmla="*/ 1187697 h 1647825"/>
                <a:gd name="connsiteX99" fmla="*/ 459581 w 885825"/>
                <a:gd name="connsiteY99" fmla="*/ 1181982 h 1647825"/>
                <a:gd name="connsiteX100" fmla="*/ 315754 w 885825"/>
                <a:gd name="connsiteY100" fmla="*/ 1023867 h 1647825"/>
                <a:gd name="connsiteX101" fmla="*/ 172879 w 885825"/>
                <a:gd name="connsiteY101" fmla="*/ 1185792 h 1647825"/>
                <a:gd name="connsiteX102" fmla="*/ 341471 w 885825"/>
                <a:gd name="connsiteY102" fmla="*/ 1345812 h 1647825"/>
                <a:gd name="connsiteX103" fmla="*/ 373856 w 885825"/>
                <a:gd name="connsiteY103" fmla="*/ 1348670 h 1647825"/>
                <a:gd name="connsiteX104" fmla="*/ 386239 w 885825"/>
                <a:gd name="connsiteY104" fmla="*/ 1348670 h 1647825"/>
                <a:gd name="connsiteX105" fmla="*/ 383381 w 885825"/>
                <a:gd name="connsiteY105" fmla="*/ 1369624 h 1647825"/>
                <a:gd name="connsiteX106" fmla="*/ 382429 w 885825"/>
                <a:gd name="connsiteY106" fmla="*/ 1391532 h 1647825"/>
                <a:gd name="connsiteX107" fmla="*/ 527209 w 885825"/>
                <a:gd name="connsiteY107" fmla="*/ 1625847 h 1647825"/>
                <a:gd name="connsiteX108" fmla="*/ 558641 w 885825"/>
                <a:gd name="connsiteY108" fmla="*/ 1636324 h 1647825"/>
                <a:gd name="connsiteX109" fmla="*/ 756761 w 885825"/>
                <a:gd name="connsiteY109" fmla="*/ 1596320 h 1647825"/>
                <a:gd name="connsiteX110" fmla="*/ 777716 w 885825"/>
                <a:gd name="connsiteY110" fmla="*/ 1584890 h 1647825"/>
                <a:gd name="connsiteX111" fmla="*/ 858679 w 885825"/>
                <a:gd name="connsiteY111" fmla="*/ 1491545 h 1647825"/>
                <a:gd name="connsiteX112" fmla="*/ 791051 w 885825"/>
                <a:gd name="connsiteY112" fmla="*/ 1321999 h 1647825"/>
                <a:gd name="connsiteX113" fmla="*/ 771049 w 885825"/>
                <a:gd name="connsiteY113" fmla="*/ 1318190 h 1647825"/>
                <a:gd name="connsiteX114" fmla="*/ 750094 w 885825"/>
                <a:gd name="connsiteY114" fmla="*/ 1317237 h 1647825"/>
                <a:gd name="connsiteX115" fmla="*/ 608171 w 885825"/>
                <a:gd name="connsiteY115" fmla="*/ 1392484 h 1647825"/>
                <a:gd name="connsiteX116" fmla="*/ 591979 w 885825"/>
                <a:gd name="connsiteY116" fmla="*/ 1422012 h 1647825"/>
                <a:gd name="connsiteX117" fmla="*/ 576739 w 885825"/>
                <a:gd name="connsiteY117" fmla="*/ 1497259 h 1647825"/>
                <a:gd name="connsiteX118" fmla="*/ 552926 w 885825"/>
                <a:gd name="connsiteY118" fmla="*/ 1501070 h 1647825"/>
                <a:gd name="connsiteX119" fmla="*/ 546259 w 885825"/>
                <a:gd name="connsiteY119" fmla="*/ 1447729 h 1647825"/>
                <a:gd name="connsiteX120" fmla="*/ 552926 w 885825"/>
                <a:gd name="connsiteY120" fmla="*/ 1422965 h 1647825"/>
                <a:gd name="connsiteX121" fmla="*/ 565309 w 885825"/>
                <a:gd name="connsiteY121" fmla="*/ 1393437 h 1647825"/>
                <a:gd name="connsiteX122" fmla="*/ 749141 w 885825"/>
                <a:gd name="connsiteY122" fmla="*/ 1281042 h 1647825"/>
                <a:gd name="connsiteX123" fmla="*/ 164306 w 885825"/>
                <a:gd name="connsiteY123" fmla="*/ 969574 h 1647825"/>
                <a:gd name="connsiteX124" fmla="*/ 140494 w 885825"/>
                <a:gd name="connsiteY124" fmla="*/ 968622 h 1647825"/>
                <a:gd name="connsiteX125" fmla="*/ 118586 w 885825"/>
                <a:gd name="connsiteY125" fmla="*/ 678109 h 1647825"/>
                <a:gd name="connsiteX126" fmla="*/ 133826 w 885825"/>
                <a:gd name="connsiteY126" fmla="*/ 661917 h 1647825"/>
                <a:gd name="connsiteX127" fmla="*/ 134779 w 885825"/>
                <a:gd name="connsiteY127" fmla="*/ 661917 h 1647825"/>
                <a:gd name="connsiteX128" fmla="*/ 153829 w 885825"/>
                <a:gd name="connsiteY128" fmla="*/ 691444 h 1647825"/>
                <a:gd name="connsiteX129" fmla="*/ 153829 w 885825"/>
                <a:gd name="connsiteY129" fmla="*/ 692397 h 1647825"/>
                <a:gd name="connsiteX130" fmla="*/ 146209 w 885825"/>
                <a:gd name="connsiteY130" fmla="*/ 700969 h 1647825"/>
                <a:gd name="connsiteX131" fmla="*/ 165259 w 885825"/>
                <a:gd name="connsiteY131" fmla="*/ 942904 h 1647825"/>
                <a:gd name="connsiteX132" fmla="*/ 164306 w 885825"/>
                <a:gd name="connsiteY132" fmla="*/ 969574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885825" h="1647825">
                  <a:moveTo>
                    <a:pt x="749141" y="1281042"/>
                  </a:moveTo>
                  <a:cubicBezTo>
                    <a:pt x="789146" y="1281042"/>
                    <a:pt x="827246" y="1292472"/>
                    <a:pt x="858679" y="1312474"/>
                  </a:cubicBezTo>
                  <a:cubicBezTo>
                    <a:pt x="858679" y="1312474"/>
                    <a:pt x="858679" y="1302949"/>
                    <a:pt x="858679" y="1287709"/>
                  </a:cubicBezTo>
                  <a:cubicBezTo>
                    <a:pt x="874871" y="1196270"/>
                    <a:pt x="875824" y="1101972"/>
                    <a:pt x="861536" y="1006722"/>
                  </a:cubicBezTo>
                  <a:cubicBezTo>
                    <a:pt x="859631" y="996244"/>
                    <a:pt x="857726" y="985767"/>
                    <a:pt x="855821" y="975289"/>
                  </a:cubicBezTo>
                  <a:cubicBezTo>
                    <a:pt x="847249" y="938142"/>
                    <a:pt x="828199" y="900042"/>
                    <a:pt x="791051" y="885754"/>
                  </a:cubicBezTo>
                  <a:cubicBezTo>
                    <a:pt x="784384" y="882897"/>
                    <a:pt x="777716" y="880992"/>
                    <a:pt x="770096" y="880039"/>
                  </a:cubicBezTo>
                  <a:cubicBezTo>
                    <a:pt x="762476" y="879087"/>
                    <a:pt x="753904" y="879087"/>
                    <a:pt x="745331" y="880039"/>
                  </a:cubicBezTo>
                  <a:cubicBezTo>
                    <a:pt x="736759" y="880992"/>
                    <a:pt x="727234" y="881944"/>
                    <a:pt x="718661" y="884802"/>
                  </a:cubicBezTo>
                  <a:cubicBezTo>
                    <a:pt x="651034" y="903852"/>
                    <a:pt x="611029" y="975289"/>
                    <a:pt x="630079" y="1042917"/>
                  </a:cubicBezTo>
                  <a:cubicBezTo>
                    <a:pt x="631984" y="1050537"/>
                    <a:pt x="627221" y="1059109"/>
                    <a:pt x="618649" y="1060062"/>
                  </a:cubicBezTo>
                  <a:cubicBezTo>
                    <a:pt x="611981" y="1061014"/>
                    <a:pt x="606266" y="1056252"/>
                    <a:pt x="604361" y="1049584"/>
                  </a:cubicBezTo>
                  <a:cubicBezTo>
                    <a:pt x="581501" y="967669"/>
                    <a:pt x="629126" y="881944"/>
                    <a:pt x="711041" y="859084"/>
                  </a:cubicBezTo>
                  <a:cubicBezTo>
                    <a:pt x="719614" y="856227"/>
                    <a:pt x="729139" y="855274"/>
                    <a:pt x="737711" y="854322"/>
                  </a:cubicBezTo>
                  <a:cubicBezTo>
                    <a:pt x="748189" y="854322"/>
                    <a:pt x="758666" y="855274"/>
                    <a:pt x="768191" y="857179"/>
                  </a:cubicBezTo>
                  <a:cubicBezTo>
                    <a:pt x="798671" y="853369"/>
                    <a:pt x="817721" y="891469"/>
                    <a:pt x="846296" y="891469"/>
                  </a:cubicBezTo>
                  <a:cubicBezTo>
                    <a:pt x="827246" y="834319"/>
                    <a:pt x="855821" y="767644"/>
                    <a:pt x="855821" y="707637"/>
                  </a:cubicBezTo>
                  <a:cubicBezTo>
                    <a:pt x="856774" y="699064"/>
                    <a:pt x="856774" y="690492"/>
                    <a:pt x="856774" y="681919"/>
                  </a:cubicBezTo>
                  <a:cubicBezTo>
                    <a:pt x="859631" y="671442"/>
                    <a:pt x="861536" y="660964"/>
                    <a:pt x="863441" y="650487"/>
                  </a:cubicBezTo>
                  <a:cubicBezTo>
                    <a:pt x="865346" y="640009"/>
                    <a:pt x="866299" y="629532"/>
                    <a:pt x="868204" y="619054"/>
                  </a:cubicBezTo>
                  <a:cubicBezTo>
                    <a:pt x="893921" y="510469"/>
                    <a:pt x="865346" y="415219"/>
                    <a:pt x="856774" y="311397"/>
                  </a:cubicBezTo>
                  <a:cubicBezTo>
                    <a:pt x="856774" y="300919"/>
                    <a:pt x="856774" y="290442"/>
                    <a:pt x="856774" y="280917"/>
                  </a:cubicBezTo>
                  <a:cubicBezTo>
                    <a:pt x="856774" y="243769"/>
                    <a:pt x="856774" y="220909"/>
                    <a:pt x="856774" y="220909"/>
                  </a:cubicBezTo>
                  <a:lnTo>
                    <a:pt x="854869" y="221862"/>
                  </a:lnTo>
                  <a:cubicBezTo>
                    <a:pt x="848201" y="162807"/>
                    <a:pt x="819626" y="109467"/>
                    <a:pt x="776764" y="71367"/>
                  </a:cubicBezTo>
                  <a:cubicBezTo>
                    <a:pt x="768191" y="63747"/>
                    <a:pt x="759619" y="57079"/>
                    <a:pt x="750094" y="50412"/>
                  </a:cubicBezTo>
                  <a:cubicBezTo>
                    <a:pt x="721519" y="31362"/>
                    <a:pt x="690086" y="18027"/>
                    <a:pt x="656749" y="12312"/>
                  </a:cubicBezTo>
                  <a:cubicBezTo>
                    <a:pt x="645319" y="10407"/>
                    <a:pt x="634841" y="9454"/>
                    <a:pt x="623411" y="8502"/>
                  </a:cubicBezTo>
                  <a:cubicBezTo>
                    <a:pt x="502444" y="-4833"/>
                    <a:pt x="359569" y="80892"/>
                    <a:pt x="391954" y="227577"/>
                  </a:cubicBezTo>
                  <a:cubicBezTo>
                    <a:pt x="395764" y="236149"/>
                    <a:pt x="399574" y="244722"/>
                    <a:pt x="405289" y="253294"/>
                  </a:cubicBezTo>
                  <a:cubicBezTo>
                    <a:pt x="427196" y="290442"/>
                    <a:pt x="474821" y="328542"/>
                    <a:pt x="520541" y="332352"/>
                  </a:cubicBezTo>
                  <a:cubicBezTo>
                    <a:pt x="530066" y="334257"/>
                    <a:pt x="540544" y="335209"/>
                    <a:pt x="551021" y="335209"/>
                  </a:cubicBezTo>
                  <a:cubicBezTo>
                    <a:pt x="633889" y="335209"/>
                    <a:pt x="702469" y="276154"/>
                    <a:pt x="718661" y="198049"/>
                  </a:cubicBezTo>
                  <a:cubicBezTo>
                    <a:pt x="720566" y="186619"/>
                    <a:pt x="722471" y="175189"/>
                    <a:pt x="722471" y="163759"/>
                  </a:cubicBezTo>
                  <a:cubicBezTo>
                    <a:pt x="722471" y="153282"/>
                    <a:pt x="731996" y="144709"/>
                    <a:pt x="743426" y="146614"/>
                  </a:cubicBezTo>
                  <a:cubicBezTo>
                    <a:pt x="751999" y="147567"/>
                    <a:pt x="758666" y="156139"/>
                    <a:pt x="758666" y="164712"/>
                  </a:cubicBezTo>
                  <a:cubicBezTo>
                    <a:pt x="758666" y="248532"/>
                    <a:pt x="708184" y="320922"/>
                    <a:pt x="635794" y="353307"/>
                  </a:cubicBezTo>
                  <a:cubicBezTo>
                    <a:pt x="664369" y="365689"/>
                    <a:pt x="689134" y="384739"/>
                    <a:pt x="708184" y="407599"/>
                  </a:cubicBezTo>
                  <a:cubicBezTo>
                    <a:pt x="714851" y="415219"/>
                    <a:pt x="720566" y="423792"/>
                    <a:pt x="726281" y="432364"/>
                  </a:cubicBezTo>
                  <a:cubicBezTo>
                    <a:pt x="771049" y="473322"/>
                    <a:pt x="761524" y="530472"/>
                    <a:pt x="757714" y="584764"/>
                  </a:cubicBezTo>
                  <a:cubicBezTo>
                    <a:pt x="755809" y="593337"/>
                    <a:pt x="753904" y="602862"/>
                    <a:pt x="751046" y="611434"/>
                  </a:cubicBezTo>
                  <a:cubicBezTo>
                    <a:pt x="748189" y="620007"/>
                    <a:pt x="745331" y="628579"/>
                    <a:pt x="741521" y="637152"/>
                  </a:cubicBezTo>
                  <a:cubicBezTo>
                    <a:pt x="737711" y="645724"/>
                    <a:pt x="732949" y="654297"/>
                    <a:pt x="727234" y="661917"/>
                  </a:cubicBezTo>
                  <a:cubicBezTo>
                    <a:pt x="716756" y="678109"/>
                    <a:pt x="703421" y="693349"/>
                    <a:pt x="687229" y="706684"/>
                  </a:cubicBezTo>
                  <a:cubicBezTo>
                    <a:pt x="689134" y="740974"/>
                    <a:pt x="709136" y="771454"/>
                    <a:pt x="737711" y="786694"/>
                  </a:cubicBezTo>
                  <a:cubicBezTo>
                    <a:pt x="744379" y="790504"/>
                    <a:pt x="752951" y="794314"/>
                    <a:pt x="760571" y="796219"/>
                  </a:cubicBezTo>
                  <a:cubicBezTo>
                    <a:pt x="771049" y="791457"/>
                    <a:pt x="780574" y="794314"/>
                    <a:pt x="788194" y="799077"/>
                  </a:cubicBezTo>
                  <a:cubicBezTo>
                    <a:pt x="810101" y="816222"/>
                    <a:pt x="800576" y="825747"/>
                    <a:pt x="783431" y="835272"/>
                  </a:cubicBezTo>
                  <a:cubicBezTo>
                    <a:pt x="773906" y="838129"/>
                    <a:pt x="762476" y="837177"/>
                    <a:pt x="752951" y="830509"/>
                  </a:cubicBezTo>
                  <a:cubicBezTo>
                    <a:pt x="743426" y="827652"/>
                    <a:pt x="733901" y="824794"/>
                    <a:pt x="724376" y="820032"/>
                  </a:cubicBezTo>
                  <a:cubicBezTo>
                    <a:pt x="689134" y="801934"/>
                    <a:pt x="662464" y="768597"/>
                    <a:pt x="653891" y="728592"/>
                  </a:cubicBezTo>
                  <a:cubicBezTo>
                    <a:pt x="559594" y="780027"/>
                    <a:pt x="439579" y="750499"/>
                    <a:pt x="381476" y="658107"/>
                  </a:cubicBezTo>
                  <a:cubicBezTo>
                    <a:pt x="376714" y="650487"/>
                    <a:pt x="377666" y="640962"/>
                    <a:pt x="384334" y="635247"/>
                  </a:cubicBezTo>
                  <a:cubicBezTo>
                    <a:pt x="392906" y="627627"/>
                    <a:pt x="405289" y="629532"/>
                    <a:pt x="411004" y="639057"/>
                  </a:cubicBezTo>
                  <a:cubicBezTo>
                    <a:pt x="440531" y="685729"/>
                    <a:pt x="490061" y="713352"/>
                    <a:pt x="541496" y="717162"/>
                  </a:cubicBezTo>
                  <a:cubicBezTo>
                    <a:pt x="545306" y="715257"/>
                    <a:pt x="548164" y="716209"/>
                    <a:pt x="552926" y="716209"/>
                  </a:cubicBezTo>
                  <a:cubicBezTo>
                    <a:pt x="611981" y="716209"/>
                    <a:pt x="663416" y="684777"/>
                    <a:pt x="693896" y="638104"/>
                  </a:cubicBezTo>
                  <a:cubicBezTo>
                    <a:pt x="699611" y="628579"/>
                    <a:pt x="705326" y="619054"/>
                    <a:pt x="710089" y="608577"/>
                  </a:cubicBezTo>
                  <a:cubicBezTo>
                    <a:pt x="732949" y="557142"/>
                    <a:pt x="723424" y="519042"/>
                    <a:pt x="710089" y="475227"/>
                  </a:cubicBezTo>
                  <a:cubicBezTo>
                    <a:pt x="705326" y="464749"/>
                    <a:pt x="700564" y="455224"/>
                    <a:pt x="693896" y="445699"/>
                  </a:cubicBezTo>
                  <a:cubicBezTo>
                    <a:pt x="663416" y="399979"/>
                    <a:pt x="611029" y="370452"/>
                    <a:pt x="551974" y="370452"/>
                  </a:cubicBezTo>
                  <a:cubicBezTo>
                    <a:pt x="546259" y="370452"/>
                    <a:pt x="539591" y="369499"/>
                    <a:pt x="532924" y="368547"/>
                  </a:cubicBezTo>
                  <a:cubicBezTo>
                    <a:pt x="485299" y="347592"/>
                    <a:pt x="440531" y="319017"/>
                    <a:pt x="397669" y="301872"/>
                  </a:cubicBezTo>
                  <a:cubicBezTo>
                    <a:pt x="389096" y="298062"/>
                    <a:pt x="380524" y="295204"/>
                    <a:pt x="371951" y="293299"/>
                  </a:cubicBezTo>
                  <a:cubicBezTo>
                    <a:pt x="294799" y="280917"/>
                    <a:pt x="209074" y="299967"/>
                    <a:pt x="180499" y="376167"/>
                  </a:cubicBezTo>
                  <a:cubicBezTo>
                    <a:pt x="170974" y="423792"/>
                    <a:pt x="161449" y="461892"/>
                    <a:pt x="175736" y="505707"/>
                  </a:cubicBezTo>
                  <a:cubicBezTo>
                    <a:pt x="177641" y="515232"/>
                    <a:pt x="179546" y="523804"/>
                    <a:pt x="181451" y="532377"/>
                  </a:cubicBezTo>
                  <a:cubicBezTo>
                    <a:pt x="186214" y="549522"/>
                    <a:pt x="193834" y="565714"/>
                    <a:pt x="202406" y="580954"/>
                  </a:cubicBezTo>
                  <a:cubicBezTo>
                    <a:pt x="207169" y="581907"/>
                    <a:pt x="211931" y="581907"/>
                    <a:pt x="217646" y="581907"/>
                  </a:cubicBezTo>
                  <a:cubicBezTo>
                    <a:pt x="225266" y="581907"/>
                    <a:pt x="231934" y="580954"/>
                    <a:pt x="239554" y="580002"/>
                  </a:cubicBezTo>
                  <a:cubicBezTo>
                    <a:pt x="247174" y="579049"/>
                    <a:pt x="253841" y="577144"/>
                    <a:pt x="260509" y="575239"/>
                  </a:cubicBezTo>
                  <a:cubicBezTo>
                    <a:pt x="305276" y="563809"/>
                    <a:pt x="330041" y="530472"/>
                    <a:pt x="344329" y="490467"/>
                  </a:cubicBezTo>
                  <a:cubicBezTo>
                    <a:pt x="347186" y="482847"/>
                    <a:pt x="350044" y="474274"/>
                    <a:pt x="351949" y="465702"/>
                  </a:cubicBezTo>
                  <a:cubicBezTo>
                    <a:pt x="361474" y="443794"/>
                    <a:pt x="361474" y="434269"/>
                    <a:pt x="361474" y="415219"/>
                  </a:cubicBezTo>
                  <a:cubicBezTo>
                    <a:pt x="370999" y="415219"/>
                    <a:pt x="390049" y="415219"/>
                    <a:pt x="390049" y="424744"/>
                  </a:cubicBezTo>
                  <a:cubicBezTo>
                    <a:pt x="399574" y="481894"/>
                    <a:pt x="361474" y="539044"/>
                    <a:pt x="325279" y="580954"/>
                  </a:cubicBezTo>
                  <a:cubicBezTo>
                    <a:pt x="317659" y="587622"/>
                    <a:pt x="310039" y="592384"/>
                    <a:pt x="301466" y="597147"/>
                  </a:cubicBezTo>
                  <a:cubicBezTo>
                    <a:pt x="276701" y="610482"/>
                    <a:pt x="248126" y="618102"/>
                    <a:pt x="218599" y="618102"/>
                  </a:cubicBezTo>
                  <a:cubicBezTo>
                    <a:pt x="191929" y="618102"/>
                    <a:pt x="168116" y="611434"/>
                    <a:pt x="145256" y="600957"/>
                  </a:cubicBezTo>
                  <a:cubicBezTo>
                    <a:pt x="64294" y="638104"/>
                    <a:pt x="7144" y="720972"/>
                    <a:pt x="7144" y="817174"/>
                  </a:cubicBezTo>
                  <a:cubicBezTo>
                    <a:pt x="7144" y="920044"/>
                    <a:pt x="72866" y="1008627"/>
                    <a:pt x="164306" y="1041964"/>
                  </a:cubicBezTo>
                  <a:cubicBezTo>
                    <a:pt x="168116" y="1041964"/>
                    <a:pt x="170974" y="1041964"/>
                    <a:pt x="174784" y="1041964"/>
                  </a:cubicBezTo>
                  <a:cubicBezTo>
                    <a:pt x="269081" y="1041964"/>
                    <a:pt x="346234" y="964812"/>
                    <a:pt x="346234" y="870514"/>
                  </a:cubicBezTo>
                  <a:cubicBezTo>
                    <a:pt x="346234" y="860037"/>
                    <a:pt x="355759" y="851464"/>
                    <a:pt x="367189" y="853369"/>
                  </a:cubicBezTo>
                  <a:cubicBezTo>
                    <a:pt x="375761" y="854322"/>
                    <a:pt x="382429" y="862894"/>
                    <a:pt x="382429" y="871467"/>
                  </a:cubicBezTo>
                  <a:cubicBezTo>
                    <a:pt x="382429" y="914329"/>
                    <a:pt x="369094" y="954334"/>
                    <a:pt x="346234" y="987672"/>
                  </a:cubicBezTo>
                  <a:cubicBezTo>
                    <a:pt x="346234" y="999102"/>
                    <a:pt x="348139" y="1010532"/>
                    <a:pt x="350044" y="1021009"/>
                  </a:cubicBezTo>
                  <a:cubicBezTo>
                    <a:pt x="352901" y="1031487"/>
                    <a:pt x="355759" y="1041964"/>
                    <a:pt x="360521" y="1052442"/>
                  </a:cubicBezTo>
                  <a:cubicBezTo>
                    <a:pt x="372904" y="1100067"/>
                    <a:pt x="401479" y="1128642"/>
                    <a:pt x="451009" y="1141024"/>
                  </a:cubicBezTo>
                  <a:cubicBezTo>
                    <a:pt x="461486" y="1144834"/>
                    <a:pt x="471964" y="1148645"/>
                    <a:pt x="482441" y="1150549"/>
                  </a:cubicBezTo>
                  <a:cubicBezTo>
                    <a:pt x="493871" y="1152454"/>
                    <a:pt x="504349" y="1154359"/>
                    <a:pt x="516731" y="1154359"/>
                  </a:cubicBezTo>
                  <a:cubicBezTo>
                    <a:pt x="611029" y="1154359"/>
                    <a:pt x="688181" y="1077207"/>
                    <a:pt x="688181" y="982909"/>
                  </a:cubicBezTo>
                  <a:cubicBezTo>
                    <a:pt x="688181" y="972432"/>
                    <a:pt x="697706" y="963859"/>
                    <a:pt x="709136" y="965764"/>
                  </a:cubicBezTo>
                  <a:cubicBezTo>
                    <a:pt x="717709" y="966717"/>
                    <a:pt x="724376" y="975289"/>
                    <a:pt x="724376" y="983862"/>
                  </a:cubicBezTo>
                  <a:cubicBezTo>
                    <a:pt x="724376" y="995292"/>
                    <a:pt x="723424" y="1006722"/>
                    <a:pt x="721519" y="1017199"/>
                  </a:cubicBezTo>
                  <a:cubicBezTo>
                    <a:pt x="725329" y="1052442"/>
                    <a:pt x="696754" y="1071492"/>
                    <a:pt x="684371" y="1105782"/>
                  </a:cubicBezTo>
                  <a:cubicBezTo>
                    <a:pt x="677704" y="1114354"/>
                    <a:pt x="671036" y="1121974"/>
                    <a:pt x="663416" y="1129595"/>
                  </a:cubicBezTo>
                  <a:cubicBezTo>
                    <a:pt x="626269" y="1166742"/>
                    <a:pt x="574834" y="1189602"/>
                    <a:pt x="517684" y="1189602"/>
                  </a:cubicBezTo>
                  <a:cubicBezTo>
                    <a:pt x="507206" y="1189602"/>
                    <a:pt x="497681" y="1188649"/>
                    <a:pt x="488156" y="1187697"/>
                  </a:cubicBezTo>
                  <a:cubicBezTo>
                    <a:pt x="478631" y="1186745"/>
                    <a:pt x="469106" y="1183887"/>
                    <a:pt x="459581" y="1181982"/>
                  </a:cubicBezTo>
                  <a:cubicBezTo>
                    <a:pt x="382429" y="1166742"/>
                    <a:pt x="334804" y="1100067"/>
                    <a:pt x="315754" y="1023867"/>
                  </a:cubicBezTo>
                  <a:cubicBezTo>
                    <a:pt x="249079" y="1071492"/>
                    <a:pt x="153829" y="1071492"/>
                    <a:pt x="172879" y="1185792"/>
                  </a:cubicBezTo>
                  <a:cubicBezTo>
                    <a:pt x="191929" y="1271517"/>
                    <a:pt x="258604" y="1338192"/>
                    <a:pt x="341471" y="1345812"/>
                  </a:cubicBezTo>
                  <a:cubicBezTo>
                    <a:pt x="351949" y="1347717"/>
                    <a:pt x="362426" y="1348670"/>
                    <a:pt x="373856" y="1348670"/>
                  </a:cubicBezTo>
                  <a:cubicBezTo>
                    <a:pt x="377666" y="1348670"/>
                    <a:pt x="381476" y="1348670"/>
                    <a:pt x="386239" y="1348670"/>
                  </a:cubicBezTo>
                  <a:cubicBezTo>
                    <a:pt x="385286" y="1355337"/>
                    <a:pt x="384334" y="1362957"/>
                    <a:pt x="383381" y="1369624"/>
                  </a:cubicBezTo>
                  <a:cubicBezTo>
                    <a:pt x="382429" y="1376292"/>
                    <a:pt x="382429" y="1383912"/>
                    <a:pt x="382429" y="1391532"/>
                  </a:cubicBezTo>
                  <a:cubicBezTo>
                    <a:pt x="373856" y="1500117"/>
                    <a:pt x="421481" y="1595367"/>
                    <a:pt x="527209" y="1625847"/>
                  </a:cubicBezTo>
                  <a:cubicBezTo>
                    <a:pt x="537686" y="1629657"/>
                    <a:pt x="548164" y="1633467"/>
                    <a:pt x="558641" y="1636324"/>
                  </a:cubicBezTo>
                  <a:cubicBezTo>
                    <a:pt x="623411" y="1652517"/>
                    <a:pt x="698659" y="1636324"/>
                    <a:pt x="756761" y="1596320"/>
                  </a:cubicBezTo>
                  <a:cubicBezTo>
                    <a:pt x="764381" y="1592509"/>
                    <a:pt x="771049" y="1588699"/>
                    <a:pt x="777716" y="1584890"/>
                  </a:cubicBezTo>
                  <a:cubicBezTo>
                    <a:pt x="812006" y="1563934"/>
                    <a:pt x="841534" y="1533454"/>
                    <a:pt x="858679" y="1491545"/>
                  </a:cubicBezTo>
                  <a:cubicBezTo>
                    <a:pt x="887254" y="1424870"/>
                    <a:pt x="877729" y="1339145"/>
                    <a:pt x="791051" y="1321999"/>
                  </a:cubicBezTo>
                  <a:cubicBezTo>
                    <a:pt x="784384" y="1320095"/>
                    <a:pt x="777716" y="1319142"/>
                    <a:pt x="771049" y="1318190"/>
                  </a:cubicBezTo>
                  <a:cubicBezTo>
                    <a:pt x="764381" y="1317237"/>
                    <a:pt x="757714" y="1317237"/>
                    <a:pt x="750094" y="1317237"/>
                  </a:cubicBezTo>
                  <a:cubicBezTo>
                    <a:pt x="691039" y="1317237"/>
                    <a:pt x="638651" y="1347717"/>
                    <a:pt x="608171" y="1392484"/>
                  </a:cubicBezTo>
                  <a:cubicBezTo>
                    <a:pt x="602456" y="1402009"/>
                    <a:pt x="596741" y="1411534"/>
                    <a:pt x="591979" y="1422012"/>
                  </a:cubicBezTo>
                  <a:cubicBezTo>
                    <a:pt x="577691" y="1445824"/>
                    <a:pt x="590074" y="1483924"/>
                    <a:pt x="576739" y="1497259"/>
                  </a:cubicBezTo>
                  <a:cubicBezTo>
                    <a:pt x="571976" y="1502022"/>
                    <a:pt x="565309" y="1503927"/>
                    <a:pt x="552926" y="1501070"/>
                  </a:cubicBezTo>
                  <a:cubicBezTo>
                    <a:pt x="543401" y="1482020"/>
                    <a:pt x="543401" y="1462970"/>
                    <a:pt x="546259" y="1447729"/>
                  </a:cubicBezTo>
                  <a:cubicBezTo>
                    <a:pt x="548164" y="1439157"/>
                    <a:pt x="551021" y="1430584"/>
                    <a:pt x="552926" y="1422965"/>
                  </a:cubicBezTo>
                  <a:cubicBezTo>
                    <a:pt x="556736" y="1412487"/>
                    <a:pt x="560546" y="1402962"/>
                    <a:pt x="565309" y="1393437"/>
                  </a:cubicBezTo>
                  <a:cubicBezTo>
                    <a:pt x="600551" y="1326762"/>
                    <a:pt x="669131" y="1281042"/>
                    <a:pt x="749141" y="1281042"/>
                  </a:cubicBezTo>
                  <a:close/>
                  <a:moveTo>
                    <a:pt x="164306" y="969574"/>
                  </a:moveTo>
                  <a:cubicBezTo>
                    <a:pt x="157639" y="975289"/>
                    <a:pt x="147161" y="975289"/>
                    <a:pt x="140494" y="968622"/>
                  </a:cubicBezTo>
                  <a:cubicBezTo>
                    <a:pt x="54769" y="894327"/>
                    <a:pt x="45244" y="763834"/>
                    <a:pt x="118586" y="678109"/>
                  </a:cubicBezTo>
                  <a:cubicBezTo>
                    <a:pt x="123349" y="672394"/>
                    <a:pt x="129064" y="667632"/>
                    <a:pt x="133826" y="661917"/>
                  </a:cubicBezTo>
                  <a:cubicBezTo>
                    <a:pt x="133826" y="661917"/>
                    <a:pt x="134779" y="661917"/>
                    <a:pt x="134779" y="661917"/>
                  </a:cubicBezTo>
                  <a:lnTo>
                    <a:pt x="153829" y="691444"/>
                  </a:lnTo>
                  <a:cubicBezTo>
                    <a:pt x="153829" y="691444"/>
                    <a:pt x="153829" y="691444"/>
                    <a:pt x="153829" y="692397"/>
                  </a:cubicBezTo>
                  <a:cubicBezTo>
                    <a:pt x="150971" y="695254"/>
                    <a:pt x="148114" y="698112"/>
                    <a:pt x="146209" y="700969"/>
                  </a:cubicBezTo>
                  <a:cubicBezTo>
                    <a:pt x="84296" y="772407"/>
                    <a:pt x="92869" y="880992"/>
                    <a:pt x="165259" y="942904"/>
                  </a:cubicBezTo>
                  <a:cubicBezTo>
                    <a:pt x="172879" y="949572"/>
                    <a:pt x="172879" y="961954"/>
                    <a:pt x="164306" y="969574"/>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66">
              <a:extLst>
                <a:ext uri="{FF2B5EF4-FFF2-40B4-BE49-F238E27FC236}">
                  <a16:creationId xmlns:a16="http://schemas.microsoft.com/office/drawing/2014/main" id="{3531A077-3009-5543-99BA-429B36F49DFD}"/>
                </a:ext>
              </a:extLst>
            </p:cNvPr>
            <p:cNvSpPr/>
            <p:nvPr/>
          </p:nvSpPr>
          <p:spPr>
            <a:xfrm>
              <a:off x="8319409" y="2396187"/>
              <a:ext cx="885825" cy="1647825"/>
            </a:xfrm>
            <a:custGeom>
              <a:avLst/>
              <a:gdLst>
                <a:gd name="connsiteX0" fmla="*/ 320891 w 885825"/>
                <a:gd name="connsiteY0" fmla="*/ 1394389 h 1647825"/>
                <a:gd name="connsiteX1" fmla="*/ 333274 w 885825"/>
                <a:gd name="connsiteY1" fmla="*/ 1423917 h 1647825"/>
                <a:gd name="connsiteX2" fmla="*/ 339941 w 885825"/>
                <a:gd name="connsiteY2" fmla="*/ 1448682 h 1647825"/>
                <a:gd name="connsiteX3" fmla="*/ 333274 w 885825"/>
                <a:gd name="connsiteY3" fmla="*/ 1502022 h 1647825"/>
                <a:gd name="connsiteX4" fmla="*/ 309461 w 885825"/>
                <a:gd name="connsiteY4" fmla="*/ 1498212 h 1647825"/>
                <a:gd name="connsiteX5" fmla="*/ 294221 w 885825"/>
                <a:gd name="connsiteY5" fmla="*/ 1422964 h 1647825"/>
                <a:gd name="connsiteX6" fmla="*/ 278029 w 885825"/>
                <a:gd name="connsiteY6" fmla="*/ 1393437 h 1647825"/>
                <a:gd name="connsiteX7" fmla="*/ 136106 w 885825"/>
                <a:gd name="connsiteY7" fmla="*/ 1318189 h 1647825"/>
                <a:gd name="connsiteX8" fmla="*/ 115151 w 885825"/>
                <a:gd name="connsiteY8" fmla="*/ 1319142 h 1647825"/>
                <a:gd name="connsiteX9" fmla="*/ 95149 w 885825"/>
                <a:gd name="connsiteY9" fmla="*/ 1322952 h 1647825"/>
                <a:gd name="connsiteX10" fmla="*/ 27521 w 885825"/>
                <a:gd name="connsiteY10" fmla="*/ 1492497 h 1647825"/>
                <a:gd name="connsiteX11" fmla="*/ 108484 w 885825"/>
                <a:gd name="connsiteY11" fmla="*/ 1585842 h 1647825"/>
                <a:gd name="connsiteX12" fmla="*/ 129439 w 885825"/>
                <a:gd name="connsiteY12" fmla="*/ 1597272 h 1647825"/>
                <a:gd name="connsiteX13" fmla="*/ 327559 w 885825"/>
                <a:gd name="connsiteY13" fmla="*/ 1637277 h 1647825"/>
                <a:gd name="connsiteX14" fmla="*/ 358991 w 885825"/>
                <a:gd name="connsiteY14" fmla="*/ 1626800 h 1647825"/>
                <a:gd name="connsiteX15" fmla="*/ 503771 w 885825"/>
                <a:gd name="connsiteY15" fmla="*/ 1392484 h 1647825"/>
                <a:gd name="connsiteX16" fmla="*/ 502819 w 885825"/>
                <a:gd name="connsiteY16" fmla="*/ 1370577 h 1647825"/>
                <a:gd name="connsiteX17" fmla="*/ 499961 w 885825"/>
                <a:gd name="connsiteY17" fmla="*/ 1349622 h 1647825"/>
                <a:gd name="connsiteX18" fmla="*/ 512344 w 885825"/>
                <a:gd name="connsiteY18" fmla="*/ 1349622 h 1647825"/>
                <a:gd name="connsiteX19" fmla="*/ 544729 w 885825"/>
                <a:gd name="connsiteY19" fmla="*/ 1346764 h 1647825"/>
                <a:gd name="connsiteX20" fmla="*/ 713321 w 885825"/>
                <a:gd name="connsiteY20" fmla="*/ 1186744 h 1647825"/>
                <a:gd name="connsiteX21" fmla="*/ 570446 w 885825"/>
                <a:gd name="connsiteY21" fmla="*/ 1024819 h 1647825"/>
                <a:gd name="connsiteX22" fmla="*/ 426619 w 885825"/>
                <a:gd name="connsiteY22" fmla="*/ 1182934 h 1647825"/>
                <a:gd name="connsiteX23" fmla="*/ 398044 w 885825"/>
                <a:gd name="connsiteY23" fmla="*/ 1188650 h 1647825"/>
                <a:gd name="connsiteX24" fmla="*/ 368516 w 885825"/>
                <a:gd name="connsiteY24" fmla="*/ 1190554 h 1647825"/>
                <a:gd name="connsiteX25" fmla="*/ 222784 w 885825"/>
                <a:gd name="connsiteY25" fmla="*/ 1130547 h 1647825"/>
                <a:gd name="connsiteX26" fmla="*/ 201829 w 885825"/>
                <a:gd name="connsiteY26" fmla="*/ 1106734 h 1647825"/>
                <a:gd name="connsiteX27" fmla="*/ 164681 w 885825"/>
                <a:gd name="connsiteY27" fmla="*/ 1018152 h 1647825"/>
                <a:gd name="connsiteX28" fmla="*/ 161824 w 885825"/>
                <a:gd name="connsiteY28" fmla="*/ 984814 h 1647825"/>
                <a:gd name="connsiteX29" fmla="*/ 177064 w 885825"/>
                <a:gd name="connsiteY29" fmla="*/ 966717 h 1647825"/>
                <a:gd name="connsiteX30" fmla="*/ 198019 w 885825"/>
                <a:gd name="connsiteY30" fmla="*/ 983862 h 1647825"/>
                <a:gd name="connsiteX31" fmla="*/ 369469 w 885825"/>
                <a:gd name="connsiteY31" fmla="*/ 1155312 h 1647825"/>
                <a:gd name="connsiteX32" fmla="*/ 403759 w 885825"/>
                <a:gd name="connsiteY32" fmla="*/ 1151502 h 1647825"/>
                <a:gd name="connsiteX33" fmla="*/ 435191 w 885825"/>
                <a:gd name="connsiteY33" fmla="*/ 1141977 h 1647825"/>
                <a:gd name="connsiteX34" fmla="*/ 525679 w 885825"/>
                <a:gd name="connsiteY34" fmla="*/ 1053394 h 1647825"/>
                <a:gd name="connsiteX35" fmla="*/ 536156 w 885825"/>
                <a:gd name="connsiteY35" fmla="*/ 1021962 h 1647825"/>
                <a:gd name="connsiteX36" fmla="*/ 539966 w 885825"/>
                <a:gd name="connsiteY36" fmla="*/ 988624 h 1647825"/>
                <a:gd name="connsiteX37" fmla="*/ 503771 w 885825"/>
                <a:gd name="connsiteY37" fmla="*/ 872419 h 1647825"/>
                <a:gd name="connsiteX38" fmla="*/ 519011 w 885825"/>
                <a:gd name="connsiteY38" fmla="*/ 854322 h 1647825"/>
                <a:gd name="connsiteX39" fmla="*/ 539966 w 885825"/>
                <a:gd name="connsiteY39" fmla="*/ 871467 h 1647825"/>
                <a:gd name="connsiteX40" fmla="*/ 711416 w 885825"/>
                <a:gd name="connsiteY40" fmla="*/ 1042917 h 1647825"/>
                <a:gd name="connsiteX41" fmla="*/ 721894 w 885825"/>
                <a:gd name="connsiteY41" fmla="*/ 1042917 h 1647825"/>
                <a:gd name="connsiteX42" fmla="*/ 879056 w 885825"/>
                <a:gd name="connsiteY42" fmla="*/ 818127 h 1647825"/>
                <a:gd name="connsiteX43" fmla="*/ 739991 w 885825"/>
                <a:gd name="connsiteY43" fmla="*/ 600957 h 1647825"/>
                <a:gd name="connsiteX44" fmla="*/ 666649 w 885825"/>
                <a:gd name="connsiteY44" fmla="*/ 618102 h 1647825"/>
                <a:gd name="connsiteX45" fmla="*/ 583781 w 885825"/>
                <a:gd name="connsiteY45" fmla="*/ 597147 h 1647825"/>
                <a:gd name="connsiteX46" fmla="*/ 559969 w 885825"/>
                <a:gd name="connsiteY46" fmla="*/ 580954 h 1647825"/>
                <a:gd name="connsiteX47" fmla="*/ 495199 w 885825"/>
                <a:gd name="connsiteY47" fmla="*/ 424744 h 1647825"/>
                <a:gd name="connsiteX48" fmla="*/ 523774 w 885825"/>
                <a:gd name="connsiteY48" fmla="*/ 415219 h 1647825"/>
                <a:gd name="connsiteX49" fmla="*/ 533299 w 885825"/>
                <a:gd name="connsiteY49" fmla="*/ 465702 h 1647825"/>
                <a:gd name="connsiteX50" fmla="*/ 540919 w 885825"/>
                <a:gd name="connsiteY50" fmla="*/ 490467 h 1647825"/>
                <a:gd name="connsiteX51" fmla="*/ 624739 w 885825"/>
                <a:gd name="connsiteY51" fmla="*/ 575239 h 1647825"/>
                <a:gd name="connsiteX52" fmla="*/ 645694 w 885825"/>
                <a:gd name="connsiteY52" fmla="*/ 580002 h 1647825"/>
                <a:gd name="connsiteX53" fmla="*/ 667601 w 885825"/>
                <a:gd name="connsiteY53" fmla="*/ 581907 h 1647825"/>
                <a:gd name="connsiteX54" fmla="*/ 682841 w 885825"/>
                <a:gd name="connsiteY54" fmla="*/ 580954 h 1647825"/>
                <a:gd name="connsiteX55" fmla="*/ 703796 w 885825"/>
                <a:gd name="connsiteY55" fmla="*/ 532377 h 1647825"/>
                <a:gd name="connsiteX56" fmla="*/ 709511 w 885825"/>
                <a:gd name="connsiteY56" fmla="*/ 505707 h 1647825"/>
                <a:gd name="connsiteX57" fmla="*/ 704749 w 885825"/>
                <a:gd name="connsiteY57" fmla="*/ 376167 h 1647825"/>
                <a:gd name="connsiteX58" fmla="*/ 513296 w 885825"/>
                <a:gd name="connsiteY58" fmla="*/ 293299 h 1647825"/>
                <a:gd name="connsiteX59" fmla="*/ 487579 w 885825"/>
                <a:gd name="connsiteY59" fmla="*/ 301872 h 1647825"/>
                <a:gd name="connsiteX60" fmla="*/ 352324 w 885825"/>
                <a:gd name="connsiteY60" fmla="*/ 368547 h 1647825"/>
                <a:gd name="connsiteX61" fmla="*/ 333274 w 885825"/>
                <a:gd name="connsiteY61" fmla="*/ 370452 h 1647825"/>
                <a:gd name="connsiteX62" fmla="*/ 191351 w 885825"/>
                <a:gd name="connsiteY62" fmla="*/ 445699 h 1647825"/>
                <a:gd name="connsiteX63" fmla="*/ 175159 w 885825"/>
                <a:gd name="connsiteY63" fmla="*/ 475227 h 1647825"/>
                <a:gd name="connsiteX64" fmla="*/ 175159 w 885825"/>
                <a:gd name="connsiteY64" fmla="*/ 608577 h 1647825"/>
                <a:gd name="connsiteX65" fmla="*/ 191351 w 885825"/>
                <a:gd name="connsiteY65" fmla="*/ 638104 h 1647825"/>
                <a:gd name="connsiteX66" fmla="*/ 332321 w 885825"/>
                <a:gd name="connsiteY66" fmla="*/ 716209 h 1647825"/>
                <a:gd name="connsiteX67" fmla="*/ 343751 w 885825"/>
                <a:gd name="connsiteY67" fmla="*/ 717162 h 1647825"/>
                <a:gd name="connsiteX68" fmla="*/ 474244 w 885825"/>
                <a:gd name="connsiteY68" fmla="*/ 639057 h 1647825"/>
                <a:gd name="connsiteX69" fmla="*/ 500914 w 885825"/>
                <a:gd name="connsiteY69" fmla="*/ 635247 h 1647825"/>
                <a:gd name="connsiteX70" fmla="*/ 503771 w 885825"/>
                <a:gd name="connsiteY70" fmla="*/ 658107 h 1647825"/>
                <a:gd name="connsiteX71" fmla="*/ 231356 w 885825"/>
                <a:gd name="connsiteY71" fmla="*/ 728592 h 1647825"/>
                <a:gd name="connsiteX72" fmla="*/ 160871 w 885825"/>
                <a:gd name="connsiteY72" fmla="*/ 820032 h 1647825"/>
                <a:gd name="connsiteX73" fmla="*/ 132296 w 885825"/>
                <a:gd name="connsiteY73" fmla="*/ 830509 h 1647825"/>
                <a:gd name="connsiteX74" fmla="*/ 101816 w 885825"/>
                <a:gd name="connsiteY74" fmla="*/ 835272 h 1647825"/>
                <a:gd name="connsiteX75" fmla="*/ 97054 w 885825"/>
                <a:gd name="connsiteY75" fmla="*/ 799077 h 1647825"/>
                <a:gd name="connsiteX76" fmla="*/ 124676 w 885825"/>
                <a:gd name="connsiteY76" fmla="*/ 796219 h 1647825"/>
                <a:gd name="connsiteX77" fmla="*/ 147536 w 885825"/>
                <a:gd name="connsiteY77" fmla="*/ 786694 h 1647825"/>
                <a:gd name="connsiteX78" fmla="*/ 198019 w 885825"/>
                <a:gd name="connsiteY78" fmla="*/ 706684 h 1647825"/>
                <a:gd name="connsiteX79" fmla="*/ 158014 w 885825"/>
                <a:gd name="connsiteY79" fmla="*/ 661917 h 1647825"/>
                <a:gd name="connsiteX80" fmla="*/ 143726 w 885825"/>
                <a:gd name="connsiteY80" fmla="*/ 637152 h 1647825"/>
                <a:gd name="connsiteX81" fmla="*/ 134201 w 885825"/>
                <a:gd name="connsiteY81" fmla="*/ 611434 h 1647825"/>
                <a:gd name="connsiteX82" fmla="*/ 127534 w 885825"/>
                <a:gd name="connsiteY82" fmla="*/ 584764 h 1647825"/>
                <a:gd name="connsiteX83" fmla="*/ 158966 w 885825"/>
                <a:gd name="connsiteY83" fmla="*/ 432364 h 1647825"/>
                <a:gd name="connsiteX84" fmla="*/ 177064 w 885825"/>
                <a:gd name="connsiteY84" fmla="*/ 407599 h 1647825"/>
                <a:gd name="connsiteX85" fmla="*/ 249454 w 885825"/>
                <a:gd name="connsiteY85" fmla="*/ 353307 h 1647825"/>
                <a:gd name="connsiteX86" fmla="*/ 126581 w 885825"/>
                <a:gd name="connsiteY86" fmla="*/ 164712 h 1647825"/>
                <a:gd name="connsiteX87" fmla="*/ 141821 w 885825"/>
                <a:gd name="connsiteY87" fmla="*/ 146614 h 1647825"/>
                <a:gd name="connsiteX88" fmla="*/ 162776 w 885825"/>
                <a:gd name="connsiteY88" fmla="*/ 163759 h 1647825"/>
                <a:gd name="connsiteX89" fmla="*/ 166586 w 885825"/>
                <a:gd name="connsiteY89" fmla="*/ 198049 h 1647825"/>
                <a:gd name="connsiteX90" fmla="*/ 334226 w 885825"/>
                <a:gd name="connsiteY90" fmla="*/ 335209 h 1647825"/>
                <a:gd name="connsiteX91" fmla="*/ 364706 w 885825"/>
                <a:gd name="connsiteY91" fmla="*/ 332352 h 1647825"/>
                <a:gd name="connsiteX92" fmla="*/ 479959 w 885825"/>
                <a:gd name="connsiteY92" fmla="*/ 253294 h 1647825"/>
                <a:gd name="connsiteX93" fmla="*/ 493294 w 885825"/>
                <a:gd name="connsiteY93" fmla="*/ 227577 h 1647825"/>
                <a:gd name="connsiteX94" fmla="*/ 261836 w 885825"/>
                <a:gd name="connsiteY94" fmla="*/ 8502 h 1647825"/>
                <a:gd name="connsiteX95" fmla="*/ 228499 w 885825"/>
                <a:gd name="connsiteY95" fmla="*/ 12312 h 1647825"/>
                <a:gd name="connsiteX96" fmla="*/ 135154 w 885825"/>
                <a:gd name="connsiteY96" fmla="*/ 50412 h 1647825"/>
                <a:gd name="connsiteX97" fmla="*/ 108484 w 885825"/>
                <a:gd name="connsiteY97" fmla="*/ 71367 h 1647825"/>
                <a:gd name="connsiteX98" fmla="*/ 30379 w 885825"/>
                <a:gd name="connsiteY98" fmla="*/ 221862 h 1647825"/>
                <a:gd name="connsiteX99" fmla="*/ 28474 w 885825"/>
                <a:gd name="connsiteY99" fmla="*/ 220909 h 1647825"/>
                <a:gd name="connsiteX100" fmla="*/ 28474 w 885825"/>
                <a:gd name="connsiteY100" fmla="*/ 280917 h 1647825"/>
                <a:gd name="connsiteX101" fmla="*/ 28474 w 885825"/>
                <a:gd name="connsiteY101" fmla="*/ 311397 h 1647825"/>
                <a:gd name="connsiteX102" fmla="*/ 17044 w 885825"/>
                <a:gd name="connsiteY102" fmla="*/ 619054 h 1647825"/>
                <a:gd name="connsiteX103" fmla="*/ 21806 w 885825"/>
                <a:gd name="connsiteY103" fmla="*/ 650487 h 1647825"/>
                <a:gd name="connsiteX104" fmla="*/ 28474 w 885825"/>
                <a:gd name="connsiteY104" fmla="*/ 681919 h 1647825"/>
                <a:gd name="connsiteX105" fmla="*/ 29426 w 885825"/>
                <a:gd name="connsiteY105" fmla="*/ 707637 h 1647825"/>
                <a:gd name="connsiteX106" fmla="*/ 38951 w 885825"/>
                <a:gd name="connsiteY106" fmla="*/ 891469 h 1647825"/>
                <a:gd name="connsiteX107" fmla="*/ 117056 w 885825"/>
                <a:gd name="connsiteY107" fmla="*/ 857179 h 1647825"/>
                <a:gd name="connsiteX108" fmla="*/ 147536 w 885825"/>
                <a:gd name="connsiteY108" fmla="*/ 854322 h 1647825"/>
                <a:gd name="connsiteX109" fmla="*/ 174206 w 885825"/>
                <a:gd name="connsiteY109" fmla="*/ 859084 h 1647825"/>
                <a:gd name="connsiteX110" fmla="*/ 280886 w 885825"/>
                <a:gd name="connsiteY110" fmla="*/ 1049584 h 1647825"/>
                <a:gd name="connsiteX111" fmla="*/ 266599 w 885825"/>
                <a:gd name="connsiteY111" fmla="*/ 1060062 h 1647825"/>
                <a:gd name="connsiteX112" fmla="*/ 255169 w 885825"/>
                <a:gd name="connsiteY112" fmla="*/ 1042917 h 1647825"/>
                <a:gd name="connsiteX113" fmla="*/ 166586 w 885825"/>
                <a:gd name="connsiteY113" fmla="*/ 884802 h 1647825"/>
                <a:gd name="connsiteX114" fmla="*/ 139916 w 885825"/>
                <a:gd name="connsiteY114" fmla="*/ 880039 h 1647825"/>
                <a:gd name="connsiteX115" fmla="*/ 115151 w 885825"/>
                <a:gd name="connsiteY115" fmla="*/ 880039 h 1647825"/>
                <a:gd name="connsiteX116" fmla="*/ 94196 w 885825"/>
                <a:gd name="connsiteY116" fmla="*/ 885754 h 1647825"/>
                <a:gd name="connsiteX117" fmla="*/ 29426 w 885825"/>
                <a:gd name="connsiteY117" fmla="*/ 975289 h 1647825"/>
                <a:gd name="connsiteX118" fmla="*/ 23711 w 885825"/>
                <a:gd name="connsiteY118" fmla="*/ 1006722 h 1647825"/>
                <a:gd name="connsiteX119" fmla="*/ 26569 w 885825"/>
                <a:gd name="connsiteY119" fmla="*/ 1287709 h 1647825"/>
                <a:gd name="connsiteX120" fmla="*/ 26569 w 885825"/>
                <a:gd name="connsiteY120" fmla="*/ 1312475 h 1647825"/>
                <a:gd name="connsiteX121" fmla="*/ 136106 w 885825"/>
                <a:gd name="connsiteY121" fmla="*/ 1281042 h 1647825"/>
                <a:gd name="connsiteX122" fmla="*/ 320891 w 885825"/>
                <a:gd name="connsiteY122" fmla="*/ 1394389 h 1647825"/>
                <a:gd name="connsiteX123" fmla="*/ 721894 w 885825"/>
                <a:gd name="connsiteY123" fmla="*/ 944809 h 1647825"/>
                <a:gd name="connsiteX124" fmla="*/ 740944 w 885825"/>
                <a:gd name="connsiteY124" fmla="*/ 702874 h 1647825"/>
                <a:gd name="connsiteX125" fmla="*/ 733324 w 885825"/>
                <a:gd name="connsiteY125" fmla="*/ 694302 h 1647825"/>
                <a:gd name="connsiteX126" fmla="*/ 733324 w 885825"/>
                <a:gd name="connsiteY126" fmla="*/ 693349 h 1647825"/>
                <a:gd name="connsiteX127" fmla="*/ 752374 w 885825"/>
                <a:gd name="connsiteY127" fmla="*/ 663822 h 1647825"/>
                <a:gd name="connsiteX128" fmla="*/ 753326 w 885825"/>
                <a:gd name="connsiteY128" fmla="*/ 663822 h 1647825"/>
                <a:gd name="connsiteX129" fmla="*/ 768566 w 885825"/>
                <a:gd name="connsiteY129" fmla="*/ 680014 h 1647825"/>
                <a:gd name="connsiteX130" fmla="*/ 746659 w 885825"/>
                <a:gd name="connsiteY130" fmla="*/ 970527 h 1647825"/>
                <a:gd name="connsiteX131" fmla="*/ 722846 w 885825"/>
                <a:gd name="connsiteY131" fmla="*/ 971479 h 1647825"/>
                <a:gd name="connsiteX132" fmla="*/ 721894 w 885825"/>
                <a:gd name="connsiteY132" fmla="*/ 944809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885825" h="1647825">
                  <a:moveTo>
                    <a:pt x="320891" y="1394389"/>
                  </a:moveTo>
                  <a:cubicBezTo>
                    <a:pt x="325654" y="1403914"/>
                    <a:pt x="330416" y="1413439"/>
                    <a:pt x="333274" y="1423917"/>
                  </a:cubicBezTo>
                  <a:cubicBezTo>
                    <a:pt x="336131" y="1431537"/>
                    <a:pt x="338036" y="1440109"/>
                    <a:pt x="339941" y="1448682"/>
                  </a:cubicBezTo>
                  <a:cubicBezTo>
                    <a:pt x="342799" y="1463922"/>
                    <a:pt x="342799" y="1482972"/>
                    <a:pt x="333274" y="1502022"/>
                  </a:cubicBezTo>
                  <a:cubicBezTo>
                    <a:pt x="320891" y="1503927"/>
                    <a:pt x="314224" y="1502022"/>
                    <a:pt x="309461" y="1498212"/>
                  </a:cubicBezTo>
                  <a:cubicBezTo>
                    <a:pt x="296126" y="1484877"/>
                    <a:pt x="308509" y="1446777"/>
                    <a:pt x="294221" y="1422964"/>
                  </a:cubicBezTo>
                  <a:cubicBezTo>
                    <a:pt x="289459" y="1412487"/>
                    <a:pt x="284696" y="1402962"/>
                    <a:pt x="278029" y="1393437"/>
                  </a:cubicBezTo>
                  <a:cubicBezTo>
                    <a:pt x="247549" y="1347717"/>
                    <a:pt x="195161" y="1318189"/>
                    <a:pt x="136106" y="1318189"/>
                  </a:cubicBezTo>
                  <a:cubicBezTo>
                    <a:pt x="129439" y="1318189"/>
                    <a:pt x="121819" y="1318189"/>
                    <a:pt x="115151" y="1319142"/>
                  </a:cubicBezTo>
                  <a:cubicBezTo>
                    <a:pt x="108484" y="1320095"/>
                    <a:pt x="101816" y="1321047"/>
                    <a:pt x="95149" y="1322952"/>
                  </a:cubicBezTo>
                  <a:cubicBezTo>
                    <a:pt x="8471" y="1340097"/>
                    <a:pt x="-1054" y="1425822"/>
                    <a:pt x="27521" y="1492497"/>
                  </a:cubicBezTo>
                  <a:cubicBezTo>
                    <a:pt x="45619" y="1534407"/>
                    <a:pt x="74194" y="1564887"/>
                    <a:pt x="108484" y="1585842"/>
                  </a:cubicBezTo>
                  <a:cubicBezTo>
                    <a:pt x="115151" y="1589652"/>
                    <a:pt x="122771" y="1593462"/>
                    <a:pt x="129439" y="1597272"/>
                  </a:cubicBezTo>
                  <a:cubicBezTo>
                    <a:pt x="187541" y="1637277"/>
                    <a:pt x="262789" y="1653470"/>
                    <a:pt x="327559" y="1637277"/>
                  </a:cubicBezTo>
                  <a:cubicBezTo>
                    <a:pt x="338036" y="1634420"/>
                    <a:pt x="348514" y="1631562"/>
                    <a:pt x="358991" y="1626800"/>
                  </a:cubicBezTo>
                  <a:cubicBezTo>
                    <a:pt x="464719" y="1596320"/>
                    <a:pt x="512344" y="1501070"/>
                    <a:pt x="503771" y="1392484"/>
                  </a:cubicBezTo>
                  <a:cubicBezTo>
                    <a:pt x="503771" y="1384864"/>
                    <a:pt x="503771" y="1378197"/>
                    <a:pt x="502819" y="1370577"/>
                  </a:cubicBezTo>
                  <a:cubicBezTo>
                    <a:pt x="501866" y="1362957"/>
                    <a:pt x="500914" y="1356289"/>
                    <a:pt x="499961" y="1349622"/>
                  </a:cubicBezTo>
                  <a:cubicBezTo>
                    <a:pt x="503771" y="1349622"/>
                    <a:pt x="507581" y="1349622"/>
                    <a:pt x="512344" y="1349622"/>
                  </a:cubicBezTo>
                  <a:cubicBezTo>
                    <a:pt x="522821" y="1349622"/>
                    <a:pt x="534251" y="1348670"/>
                    <a:pt x="544729" y="1346764"/>
                  </a:cubicBezTo>
                  <a:cubicBezTo>
                    <a:pt x="627596" y="1339145"/>
                    <a:pt x="694271" y="1272470"/>
                    <a:pt x="713321" y="1186744"/>
                  </a:cubicBezTo>
                  <a:cubicBezTo>
                    <a:pt x="732371" y="1072444"/>
                    <a:pt x="637121" y="1072444"/>
                    <a:pt x="570446" y="1024819"/>
                  </a:cubicBezTo>
                  <a:cubicBezTo>
                    <a:pt x="551396" y="1101019"/>
                    <a:pt x="503771" y="1167694"/>
                    <a:pt x="426619" y="1182934"/>
                  </a:cubicBezTo>
                  <a:cubicBezTo>
                    <a:pt x="417094" y="1185792"/>
                    <a:pt x="407569" y="1187697"/>
                    <a:pt x="398044" y="1188650"/>
                  </a:cubicBezTo>
                  <a:cubicBezTo>
                    <a:pt x="388519" y="1189602"/>
                    <a:pt x="378994" y="1190554"/>
                    <a:pt x="368516" y="1190554"/>
                  </a:cubicBezTo>
                  <a:cubicBezTo>
                    <a:pt x="311366" y="1190554"/>
                    <a:pt x="259931" y="1167694"/>
                    <a:pt x="222784" y="1130547"/>
                  </a:cubicBezTo>
                  <a:cubicBezTo>
                    <a:pt x="215164" y="1122927"/>
                    <a:pt x="208496" y="1115307"/>
                    <a:pt x="201829" y="1106734"/>
                  </a:cubicBezTo>
                  <a:cubicBezTo>
                    <a:pt x="189446" y="1072444"/>
                    <a:pt x="160871" y="1053394"/>
                    <a:pt x="164681" y="1018152"/>
                  </a:cubicBezTo>
                  <a:cubicBezTo>
                    <a:pt x="162776" y="1007674"/>
                    <a:pt x="161824" y="996244"/>
                    <a:pt x="161824" y="984814"/>
                  </a:cubicBezTo>
                  <a:cubicBezTo>
                    <a:pt x="161824" y="976242"/>
                    <a:pt x="168491" y="967669"/>
                    <a:pt x="177064" y="966717"/>
                  </a:cubicBezTo>
                  <a:cubicBezTo>
                    <a:pt x="188494" y="964812"/>
                    <a:pt x="198019" y="973384"/>
                    <a:pt x="198019" y="983862"/>
                  </a:cubicBezTo>
                  <a:cubicBezTo>
                    <a:pt x="198019" y="1078159"/>
                    <a:pt x="275171" y="1155312"/>
                    <a:pt x="369469" y="1155312"/>
                  </a:cubicBezTo>
                  <a:cubicBezTo>
                    <a:pt x="380899" y="1155312"/>
                    <a:pt x="392329" y="1154359"/>
                    <a:pt x="403759" y="1151502"/>
                  </a:cubicBezTo>
                  <a:cubicBezTo>
                    <a:pt x="415189" y="1149597"/>
                    <a:pt x="425666" y="1145787"/>
                    <a:pt x="435191" y="1141977"/>
                  </a:cubicBezTo>
                  <a:cubicBezTo>
                    <a:pt x="485674" y="1129594"/>
                    <a:pt x="514249" y="1101019"/>
                    <a:pt x="525679" y="1053394"/>
                  </a:cubicBezTo>
                  <a:cubicBezTo>
                    <a:pt x="530441" y="1042917"/>
                    <a:pt x="533299" y="1032439"/>
                    <a:pt x="536156" y="1021962"/>
                  </a:cubicBezTo>
                  <a:cubicBezTo>
                    <a:pt x="539014" y="1011484"/>
                    <a:pt x="539966" y="1000054"/>
                    <a:pt x="539966" y="988624"/>
                  </a:cubicBezTo>
                  <a:cubicBezTo>
                    <a:pt x="517106" y="955287"/>
                    <a:pt x="503771" y="915282"/>
                    <a:pt x="503771" y="872419"/>
                  </a:cubicBezTo>
                  <a:cubicBezTo>
                    <a:pt x="503771" y="863847"/>
                    <a:pt x="510439" y="855274"/>
                    <a:pt x="519011" y="854322"/>
                  </a:cubicBezTo>
                  <a:cubicBezTo>
                    <a:pt x="530441" y="852417"/>
                    <a:pt x="539966" y="860989"/>
                    <a:pt x="539966" y="871467"/>
                  </a:cubicBezTo>
                  <a:cubicBezTo>
                    <a:pt x="539966" y="965764"/>
                    <a:pt x="617119" y="1042917"/>
                    <a:pt x="711416" y="1042917"/>
                  </a:cubicBezTo>
                  <a:cubicBezTo>
                    <a:pt x="715226" y="1042917"/>
                    <a:pt x="718084" y="1042917"/>
                    <a:pt x="721894" y="1042917"/>
                  </a:cubicBezTo>
                  <a:cubicBezTo>
                    <a:pt x="813334" y="1009579"/>
                    <a:pt x="879056" y="921949"/>
                    <a:pt x="879056" y="818127"/>
                  </a:cubicBezTo>
                  <a:cubicBezTo>
                    <a:pt x="879056" y="721924"/>
                    <a:pt x="821906" y="639057"/>
                    <a:pt x="739991" y="600957"/>
                  </a:cubicBezTo>
                  <a:cubicBezTo>
                    <a:pt x="718084" y="612387"/>
                    <a:pt x="693319" y="618102"/>
                    <a:pt x="666649" y="618102"/>
                  </a:cubicBezTo>
                  <a:cubicBezTo>
                    <a:pt x="637121" y="618102"/>
                    <a:pt x="608546" y="610482"/>
                    <a:pt x="583781" y="597147"/>
                  </a:cubicBezTo>
                  <a:cubicBezTo>
                    <a:pt x="575209" y="592384"/>
                    <a:pt x="567589" y="587622"/>
                    <a:pt x="559969" y="580954"/>
                  </a:cubicBezTo>
                  <a:cubicBezTo>
                    <a:pt x="523774" y="539044"/>
                    <a:pt x="485674" y="481894"/>
                    <a:pt x="495199" y="424744"/>
                  </a:cubicBezTo>
                  <a:cubicBezTo>
                    <a:pt x="495199" y="415219"/>
                    <a:pt x="514249" y="415219"/>
                    <a:pt x="523774" y="415219"/>
                  </a:cubicBezTo>
                  <a:cubicBezTo>
                    <a:pt x="523774" y="434269"/>
                    <a:pt x="523774" y="443794"/>
                    <a:pt x="533299" y="465702"/>
                  </a:cubicBezTo>
                  <a:cubicBezTo>
                    <a:pt x="535204" y="474274"/>
                    <a:pt x="538061" y="482847"/>
                    <a:pt x="540919" y="490467"/>
                  </a:cubicBezTo>
                  <a:cubicBezTo>
                    <a:pt x="555206" y="530472"/>
                    <a:pt x="579019" y="564762"/>
                    <a:pt x="624739" y="575239"/>
                  </a:cubicBezTo>
                  <a:cubicBezTo>
                    <a:pt x="631406" y="577144"/>
                    <a:pt x="639026" y="579049"/>
                    <a:pt x="645694" y="580002"/>
                  </a:cubicBezTo>
                  <a:cubicBezTo>
                    <a:pt x="653314" y="580954"/>
                    <a:pt x="659981" y="581907"/>
                    <a:pt x="667601" y="581907"/>
                  </a:cubicBezTo>
                  <a:cubicBezTo>
                    <a:pt x="672364" y="581907"/>
                    <a:pt x="677126" y="581907"/>
                    <a:pt x="682841" y="580954"/>
                  </a:cubicBezTo>
                  <a:cubicBezTo>
                    <a:pt x="692366" y="565714"/>
                    <a:pt x="699034" y="549522"/>
                    <a:pt x="703796" y="532377"/>
                  </a:cubicBezTo>
                  <a:cubicBezTo>
                    <a:pt x="706654" y="523804"/>
                    <a:pt x="708559" y="515232"/>
                    <a:pt x="709511" y="505707"/>
                  </a:cubicBezTo>
                  <a:cubicBezTo>
                    <a:pt x="723799" y="461892"/>
                    <a:pt x="714274" y="423792"/>
                    <a:pt x="704749" y="376167"/>
                  </a:cubicBezTo>
                  <a:cubicBezTo>
                    <a:pt x="676174" y="299967"/>
                    <a:pt x="590449" y="280917"/>
                    <a:pt x="513296" y="293299"/>
                  </a:cubicBezTo>
                  <a:cubicBezTo>
                    <a:pt x="504724" y="295204"/>
                    <a:pt x="496151" y="299014"/>
                    <a:pt x="487579" y="301872"/>
                  </a:cubicBezTo>
                  <a:cubicBezTo>
                    <a:pt x="444716" y="319017"/>
                    <a:pt x="399949" y="347592"/>
                    <a:pt x="352324" y="368547"/>
                  </a:cubicBezTo>
                  <a:cubicBezTo>
                    <a:pt x="345656" y="369499"/>
                    <a:pt x="338989" y="370452"/>
                    <a:pt x="333274" y="370452"/>
                  </a:cubicBezTo>
                  <a:cubicBezTo>
                    <a:pt x="274219" y="370452"/>
                    <a:pt x="221831" y="400932"/>
                    <a:pt x="191351" y="445699"/>
                  </a:cubicBezTo>
                  <a:cubicBezTo>
                    <a:pt x="185636" y="455224"/>
                    <a:pt x="179921" y="464749"/>
                    <a:pt x="175159" y="475227"/>
                  </a:cubicBezTo>
                  <a:cubicBezTo>
                    <a:pt x="161824" y="519042"/>
                    <a:pt x="152299" y="557142"/>
                    <a:pt x="175159" y="608577"/>
                  </a:cubicBezTo>
                  <a:cubicBezTo>
                    <a:pt x="179921" y="619054"/>
                    <a:pt x="184684" y="628579"/>
                    <a:pt x="191351" y="638104"/>
                  </a:cubicBezTo>
                  <a:cubicBezTo>
                    <a:pt x="221831" y="684777"/>
                    <a:pt x="274219" y="715257"/>
                    <a:pt x="332321" y="716209"/>
                  </a:cubicBezTo>
                  <a:cubicBezTo>
                    <a:pt x="336131" y="716209"/>
                    <a:pt x="339941" y="714304"/>
                    <a:pt x="343751" y="717162"/>
                  </a:cubicBezTo>
                  <a:cubicBezTo>
                    <a:pt x="395186" y="712399"/>
                    <a:pt x="444716" y="685729"/>
                    <a:pt x="474244" y="639057"/>
                  </a:cubicBezTo>
                  <a:cubicBezTo>
                    <a:pt x="479959" y="630484"/>
                    <a:pt x="492341" y="627627"/>
                    <a:pt x="500914" y="635247"/>
                  </a:cubicBezTo>
                  <a:cubicBezTo>
                    <a:pt x="507581" y="640962"/>
                    <a:pt x="508534" y="651439"/>
                    <a:pt x="503771" y="658107"/>
                  </a:cubicBezTo>
                  <a:cubicBezTo>
                    <a:pt x="444716" y="749547"/>
                    <a:pt x="325654" y="779074"/>
                    <a:pt x="231356" y="728592"/>
                  </a:cubicBezTo>
                  <a:cubicBezTo>
                    <a:pt x="222784" y="768597"/>
                    <a:pt x="196114" y="801934"/>
                    <a:pt x="160871" y="820032"/>
                  </a:cubicBezTo>
                  <a:cubicBezTo>
                    <a:pt x="152299" y="824794"/>
                    <a:pt x="142774" y="828604"/>
                    <a:pt x="132296" y="830509"/>
                  </a:cubicBezTo>
                  <a:cubicBezTo>
                    <a:pt x="123724" y="837177"/>
                    <a:pt x="111341" y="838129"/>
                    <a:pt x="101816" y="835272"/>
                  </a:cubicBezTo>
                  <a:cubicBezTo>
                    <a:pt x="85624" y="824794"/>
                    <a:pt x="76099" y="815269"/>
                    <a:pt x="97054" y="799077"/>
                  </a:cubicBezTo>
                  <a:cubicBezTo>
                    <a:pt x="104674" y="794314"/>
                    <a:pt x="114199" y="791457"/>
                    <a:pt x="124676" y="796219"/>
                  </a:cubicBezTo>
                  <a:cubicBezTo>
                    <a:pt x="132296" y="794314"/>
                    <a:pt x="140869" y="790504"/>
                    <a:pt x="147536" y="786694"/>
                  </a:cubicBezTo>
                  <a:cubicBezTo>
                    <a:pt x="176111" y="770502"/>
                    <a:pt x="196114" y="740974"/>
                    <a:pt x="198019" y="706684"/>
                  </a:cubicBezTo>
                  <a:cubicBezTo>
                    <a:pt x="181826" y="693349"/>
                    <a:pt x="168491" y="678109"/>
                    <a:pt x="158014" y="661917"/>
                  </a:cubicBezTo>
                  <a:cubicBezTo>
                    <a:pt x="152299" y="653344"/>
                    <a:pt x="147536" y="645724"/>
                    <a:pt x="143726" y="637152"/>
                  </a:cubicBezTo>
                  <a:cubicBezTo>
                    <a:pt x="139916" y="628579"/>
                    <a:pt x="137059" y="620007"/>
                    <a:pt x="134201" y="611434"/>
                  </a:cubicBezTo>
                  <a:cubicBezTo>
                    <a:pt x="131344" y="602862"/>
                    <a:pt x="129439" y="593337"/>
                    <a:pt x="127534" y="584764"/>
                  </a:cubicBezTo>
                  <a:cubicBezTo>
                    <a:pt x="123724" y="530472"/>
                    <a:pt x="114199" y="473322"/>
                    <a:pt x="158966" y="432364"/>
                  </a:cubicBezTo>
                  <a:cubicBezTo>
                    <a:pt x="164681" y="423792"/>
                    <a:pt x="170396" y="415219"/>
                    <a:pt x="177064" y="407599"/>
                  </a:cubicBezTo>
                  <a:cubicBezTo>
                    <a:pt x="197066" y="384739"/>
                    <a:pt x="221831" y="365689"/>
                    <a:pt x="249454" y="353307"/>
                  </a:cubicBezTo>
                  <a:cubicBezTo>
                    <a:pt x="177064" y="320922"/>
                    <a:pt x="126581" y="248532"/>
                    <a:pt x="126581" y="164712"/>
                  </a:cubicBezTo>
                  <a:cubicBezTo>
                    <a:pt x="126581" y="156139"/>
                    <a:pt x="133249" y="147567"/>
                    <a:pt x="141821" y="146614"/>
                  </a:cubicBezTo>
                  <a:cubicBezTo>
                    <a:pt x="153251" y="144709"/>
                    <a:pt x="162776" y="153282"/>
                    <a:pt x="162776" y="163759"/>
                  </a:cubicBezTo>
                  <a:cubicBezTo>
                    <a:pt x="162776" y="175189"/>
                    <a:pt x="163729" y="187572"/>
                    <a:pt x="166586" y="198049"/>
                  </a:cubicBezTo>
                  <a:cubicBezTo>
                    <a:pt x="182779" y="276154"/>
                    <a:pt x="251359" y="335209"/>
                    <a:pt x="334226" y="335209"/>
                  </a:cubicBezTo>
                  <a:cubicBezTo>
                    <a:pt x="344704" y="335209"/>
                    <a:pt x="354229" y="334257"/>
                    <a:pt x="364706" y="332352"/>
                  </a:cubicBezTo>
                  <a:cubicBezTo>
                    <a:pt x="410426" y="328542"/>
                    <a:pt x="458051" y="290442"/>
                    <a:pt x="479959" y="253294"/>
                  </a:cubicBezTo>
                  <a:cubicBezTo>
                    <a:pt x="484721" y="244722"/>
                    <a:pt x="489484" y="236149"/>
                    <a:pt x="493294" y="227577"/>
                  </a:cubicBezTo>
                  <a:cubicBezTo>
                    <a:pt x="524726" y="80892"/>
                    <a:pt x="381851" y="-4833"/>
                    <a:pt x="261836" y="8502"/>
                  </a:cubicBezTo>
                  <a:cubicBezTo>
                    <a:pt x="250406" y="8502"/>
                    <a:pt x="239929" y="10407"/>
                    <a:pt x="228499" y="12312"/>
                  </a:cubicBezTo>
                  <a:cubicBezTo>
                    <a:pt x="195161" y="18027"/>
                    <a:pt x="163729" y="30409"/>
                    <a:pt x="135154" y="50412"/>
                  </a:cubicBezTo>
                  <a:cubicBezTo>
                    <a:pt x="125629" y="57079"/>
                    <a:pt x="117056" y="63747"/>
                    <a:pt x="108484" y="71367"/>
                  </a:cubicBezTo>
                  <a:cubicBezTo>
                    <a:pt x="66574" y="109467"/>
                    <a:pt x="37046" y="161854"/>
                    <a:pt x="30379" y="221862"/>
                  </a:cubicBezTo>
                  <a:lnTo>
                    <a:pt x="28474" y="220909"/>
                  </a:lnTo>
                  <a:cubicBezTo>
                    <a:pt x="28474" y="220909"/>
                    <a:pt x="28474" y="243769"/>
                    <a:pt x="28474" y="280917"/>
                  </a:cubicBezTo>
                  <a:cubicBezTo>
                    <a:pt x="28474" y="290442"/>
                    <a:pt x="28474" y="299967"/>
                    <a:pt x="28474" y="311397"/>
                  </a:cubicBezTo>
                  <a:cubicBezTo>
                    <a:pt x="20854" y="415219"/>
                    <a:pt x="-7721" y="510469"/>
                    <a:pt x="17044" y="619054"/>
                  </a:cubicBezTo>
                  <a:cubicBezTo>
                    <a:pt x="17996" y="629532"/>
                    <a:pt x="19901" y="640009"/>
                    <a:pt x="21806" y="650487"/>
                  </a:cubicBezTo>
                  <a:cubicBezTo>
                    <a:pt x="23711" y="660964"/>
                    <a:pt x="25616" y="671442"/>
                    <a:pt x="28474" y="681919"/>
                  </a:cubicBezTo>
                  <a:cubicBezTo>
                    <a:pt x="28474" y="690492"/>
                    <a:pt x="29426" y="699064"/>
                    <a:pt x="29426" y="707637"/>
                  </a:cubicBezTo>
                  <a:cubicBezTo>
                    <a:pt x="29426" y="767644"/>
                    <a:pt x="58001" y="834319"/>
                    <a:pt x="38951" y="891469"/>
                  </a:cubicBezTo>
                  <a:cubicBezTo>
                    <a:pt x="67526" y="891469"/>
                    <a:pt x="86576" y="853369"/>
                    <a:pt x="117056" y="857179"/>
                  </a:cubicBezTo>
                  <a:cubicBezTo>
                    <a:pt x="126581" y="855274"/>
                    <a:pt x="137059" y="854322"/>
                    <a:pt x="147536" y="854322"/>
                  </a:cubicBezTo>
                  <a:cubicBezTo>
                    <a:pt x="156109" y="855274"/>
                    <a:pt x="165634" y="857179"/>
                    <a:pt x="174206" y="859084"/>
                  </a:cubicBezTo>
                  <a:cubicBezTo>
                    <a:pt x="256121" y="881944"/>
                    <a:pt x="303746" y="967669"/>
                    <a:pt x="280886" y="1049584"/>
                  </a:cubicBezTo>
                  <a:cubicBezTo>
                    <a:pt x="278981" y="1056252"/>
                    <a:pt x="273266" y="1060062"/>
                    <a:pt x="266599" y="1060062"/>
                  </a:cubicBezTo>
                  <a:cubicBezTo>
                    <a:pt x="258026" y="1059109"/>
                    <a:pt x="253264" y="1050537"/>
                    <a:pt x="255169" y="1042917"/>
                  </a:cubicBezTo>
                  <a:cubicBezTo>
                    <a:pt x="274219" y="974337"/>
                    <a:pt x="235166" y="903852"/>
                    <a:pt x="166586" y="884802"/>
                  </a:cubicBezTo>
                  <a:cubicBezTo>
                    <a:pt x="158014" y="881944"/>
                    <a:pt x="148489" y="880992"/>
                    <a:pt x="139916" y="880039"/>
                  </a:cubicBezTo>
                  <a:cubicBezTo>
                    <a:pt x="131344" y="879087"/>
                    <a:pt x="122771" y="879087"/>
                    <a:pt x="115151" y="880039"/>
                  </a:cubicBezTo>
                  <a:cubicBezTo>
                    <a:pt x="107531" y="880992"/>
                    <a:pt x="99911" y="882897"/>
                    <a:pt x="94196" y="885754"/>
                  </a:cubicBezTo>
                  <a:cubicBezTo>
                    <a:pt x="57049" y="900042"/>
                    <a:pt x="37999" y="938142"/>
                    <a:pt x="29426" y="975289"/>
                  </a:cubicBezTo>
                  <a:cubicBezTo>
                    <a:pt x="27521" y="985767"/>
                    <a:pt x="25616" y="996244"/>
                    <a:pt x="23711" y="1006722"/>
                  </a:cubicBezTo>
                  <a:cubicBezTo>
                    <a:pt x="9424" y="1101019"/>
                    <a:pt x="11329" y="1195317"/>
                    <a:pt x="26569" y="1287709"/>
                  </a:cubicBezTo>
                  <a:cubicBezTo>
                    <a:pt x="26569" y="1302950"/>
                    <a:pt x="26569" y="1312475"/>
                    <a:pt x="26569" y="1312475"/>
                  </a:cubicBezTo>
                  <a:cubicBezTo>
                    <a:pt x="58001" y="1292472"/>
                    <a:pt x="96101" y="1281042"/>
                    <a:pt x="136106" y="1281042"/>
                  </a:cubicBezTo>
                  <a:cubicBezTo>
                    <a:pt x="217069" y="1282947"/>
                    <a:pt x="285649" y="1328667"/>
                    <a:pt x="320891" y="1394389"/>
                  </a:cubicBezTo>
                  <a:close/>
                  <a:moveTo>
                    <a:pt x="721894" y="944809"/>
                  </a:moveTo>
                  <a:cubicBezTo>
                    <a:pt x="793331" y="882897"/>
                    <a:pt x="801904" y="775264"/>
                    <a:pt x="740944" y="702874"/>
                  </a:cubicBezTo>
                  <a:cubicBezTo>
                    <a:pt x="738086" y="700017"/>
                    <a:pt x="736181" y="697159"/>
                    <a:pt x="733324" y="694302"/>
                  </a:cubicBezTo>
                  <a:cubicBezTo>
                    <a:pt x="733324" y="694302"/>
                    <a:pt x="733324" y="694302"/>
                    <a:pt x="733324" y="693349"/>
                  </a:cubicBezTo>
                  <a:lnTo>
                    <a:pt x="752374" y="663822"/>
                  </a:lnTo>
                  <a:cubicBezTo>
                    <a:pt x="752374" y="663822"/>
                    <a:pt x="753326" y="663822"/>
                    <a:pt x="753326" y="663822"/>
                  </a:cubicBezTo>
                  <a:cubicBezTo>
                    <a:pt x="759041" y="668584"/>
                    <a:pt x="763804" y="674299"/>
                    <a:pt x="768566" y="680014"/>
                  </a:cubicBezTo>
                  <a:cubicBezTo>
                    <a:pt x="842861" y="766692"/>
                    <a:pt x="832384" y="896232"/>
                    <a:pt x="746659" y="970527"/>
                  </a:cubicBezTo>
                  <a:cubicBezTo>
                    <a:pt x="739991" y="976242"/>
                    <a:pt x="729514" y="977194"/>
                    <a:pt x="722846" y="971479"/>
                  </a:cubicBezTo>
                  <a:cubicBezTo>
                    <a:pt x="713321" y="963859"/>
                    <a:pt x="714274" y="951477"/>
                    <a:pt x="721894" y="944809"/>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801166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1600E5-4D97-8346-8B11-8FAE95F04E0B}"/>
              </a:ext>
            </a:extLst>
          </p:cNvPr>
          <p:cNvSpPr>
            <a:spLocks noGrp="1"/>
          </p:cNvSpPr>
          <p:nvPr>
            <p:ph type="title"/>
          </p:nvPr>
        </p:nvSpPr>
        <p:spPr>
          <a:xfrm>
            <a:off x="467699" y="350130"/>
            <a:ext cx="9485671" cy="441120"/>
          </a:xfrm>
        </p:spPr>
        <p:txBody>
          <a:bodyPr>
            <a:normAutofit/>
          </a:bodyPr>
          <a:lstStyle/>
          <a:p>
            <a:r>
              <a:rPr lang="tr-TR" sz="2500" dirty="0"/>
              <a:t>ÇALIŞMA YAŞAMINDA YETKİNLİK – PERFORMANS İLİŞKİSİ</a:t>
            </a:r>
          </a:p>
        </p:txBody>
      </p:sp>
      <p:graphicFrame>
        <p:nvGraphicFramePr>
          <p:cNvPr id="10" name="Diyagram 9">
            <a:extLst>
              <a:ext uri="{FF2B5EF4-FFF2-40B4-BE49-F238E27FC236}">
                <a16:creationId xmlns:a16="http://schemas.microsoft.com/office/drawing/2014/main" id="{0D628ABA-23E9-8548-AE04-647718370718}"/>
              </a:ext>
            </a:extLst>
          </p:cNvPr>
          <p:cNvGraphicFramePr/>
          <p:nvPr/>
        </p:nvGraphicFramePr>
        <p:xfrm>
          <a:off x="1317969" y="1187835"/>
          <a:ext cx="8926111" cy="5229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Sağ Küme Ayracı 10">
            <a:extLst>
              <a:ext uri="{FF2B5EF4-FFF2-40B4-BE49-F238E27FC236}">
                <a16:creationId xmlns:a16="http://schemas.microsoft.com/office/drawing/2014/main" id="{EB946953-D222-3F40-91B5-3B09B702070D}"/>
              </a:ext>
            </a:extLst>
          </p:cNvPr>
          <p:cNvSpPr/>
          <p:nvPr/>
        </p:nvSpPr>
        <p:spPr>
          <a:xfrm>
            <a:off x="8456227" y="1714135"/>
            <a:ext cx="738130" cy="1265982"/>
          </a:xfrm>
          <a:prstGeom prst="rightBrace">
            <a:avLst/>
          </a:prstGeom>
          <a:solidFill>
            <a:srgbClr val="00B050"/>
          </a:solid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ağ Küme Ayracı 11">
            <a:extLst>
              <a:ext uri="{FF2B5EF4-FFF2-40B4-BE49-F238E27FC236}">
                <a16:creationId xmlns:a16="http://schemas.microsoft.com/office/drawing/2014/main" id="{4970A99C-F471-2D4C-9EAA-98DEEB64E254}"/>
              </a:ext>
            </a:extLst>
          </p:cNvPr>
          <p:cNvSpPr/>
          <p:nvPr/>
        </p:nvSpPr>
        <p:spPr>
          <a:xfrm>
            <a:off x="8825292" y="3432606"/>
            <a:ext cx="738130" cy="1265982"/>
          </a:xfrm>
          <a:prstGeom prst="rightBrace">
            <a:avLst/>
          </a:prstGeom>
          <a:solidFill>
            <a:srgbClr val="FFFF00"/>
          </a:solid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Sağ Küme Ayracı 12">
            <a:extLst>
              <a:ext uri="{FF2B5EF4-FFF2-40B4-BE49-F238E27FC236}">
                <a16:creationId xmlns:a16="http://schemas.microsoft.com/office/drawing/2014/main" id="{658165BF-3E10-074B-9F0D-08E716FD2E21}"/>
              </a:ext>
            </a:extLst>
          </p:cNvPr>
          <p:cNvSpPr/>
          <p:nvPr/>
        </p:nvSpPr>
        <p:spPr>
          <a:xfrm>
            <a:off x="9215241" y="5062447"/>
            <a:ext cx="738129" cy="1215436"/>
          </a:xfrm>
          <a:prstGeom prst="rightBrace">
            <a:avLst>
              <a:gd name="adj1" fmla="val 8333"/>
              <a:gd name="adj2" fmla="val 49010"/>
            </a:avLst>
          </a:prstGeom>
          <a:solidFill>
            <a:srgbClr val="FF0000"/>
          </a:solid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Metin kutusu 13">
            <a:extLst>
              <a:ext uri="{FF2B5EF4-FFF2-40B4-BE49-F238E27FC236}">
                <a16:creationId xmlns:a16="http://schemas.microsoft.com/office/drawing/2014/main" id="{C90E1BE6-4D20-4544-8F31-262C81522729}"/>
              </a:ext>
            </a:extLst>
          </p:cNvPr>
          <p:cNvSpPr txBox="1"/>
          <p:nvPr/>
        </p:nvSpPr>
        <p:spPr>
          <a:xfrm>
            <a:off x="9563422" y="2023960"/>
            <a:ext cx="20297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Katma Değer Oluşturma</a:t>
            </a:r>
          </a:p>
        </p:txBody>
      </p:sp>
      <p:sp>
        <p:nvSpPr>
          <p:cNvPr id="15" name="Metin kutusu 14">
            <a:extLst>
              <a:ext uri="{FF2B5EF4-FFF2-40B4-BE49-F238E27FC236}">
                <a16:creationId xmlns:a16="http://schemas.microsoft.com/office/drawing/2014/main" id="{7741231A-3E8D-B645-855E-C4C2E08285D4}"/>
              </a:ext>
            </a:extLst>
          </p:cNvPr>
          <p:cNvSpPr txBox="1"/>
          <p:nvPr/>
        </p:nvSpPr>
        <p:spPr>
          <a:xfrm>
            <a:off x="9789493" y="3603932"/>
            <a:ext cx="180369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Tanımlı Görev ve Hedefleri Gerçekleştirme</a:t>
            </a:r>
          </a:p>
        </p:txBody>
      </p:sp>
      <p:sp>
        <p:nvSpPr>
          <p:cNvPr id="16" name="Metin kutusu 15">
            <a:extLst>
              <a:ext uri="{FF2B5EF4-FFF2-40B4-BE49-F238E27FC236}">
                <a16:creationId xmlns:a16="http://schemas.microsoft.com/office/drawing/2014/main" id="{DA41650A-62B1-FA4D-B770-B581FE00130F}"/>
              </a:ext>
            </a:extLst>
          </p:cNvPr>
          <p:cNvSpPr txBox="1"/>
          <p:nvPr/>
        </p:nvSpPr>
        <p:spPr>
          <a:xfrm>
            <a:off x="10178373" y="5208500"/>
            <a:ext cx="202109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Tanımlı Görev ve Hedefleri Dahi Gerçekleştirememe</a:t>
            </a:r>
          </a:p>
        </p:txBody>
      </p:sp>
      <p:pic>
        <p:nvPicPr>
          <p:cNvPr id="17" name="Resim 16">
            <a:extLst>
              <a:ext uri="{FF2B5EF4-FFF2-40B4-BE49-F238E27FC236}">
                <a16:creationId xmlns:a16="http://schemas.microsoft.com/office/drawing/2014/main" id="{37811F3B-EDF0-7C4B-953B-ACF14735D420}"/>
              </a:ext>
            </a:extLst>
          </p:cNvPr>
          <p:cNvPicPr>
            <a:picLocks noChangeAspect="1"/>
          </p:cNvPicPr>
          <p:nvPr/>
        </p:nvPicPr>
        <p:blipFill>
          <a:blip r:embed="rId7"/>
          <a:stretch>
            <a:fillRect/>
          </a:stretch>
        </p:blipFill>
        <p:spPr>
          <a:xfrm rot="18051463">
            <a:off x="180610" y="1592594"/>
            <a:ext cx="3636084" cy="3672812"/>
          </a:xfrm>
          <a:prstGeom prst="rect">
            <a:avLst/>
          </a:prstGeom>
        </p:spPr>
      </p:pic>
    </p:spTree>
    <p:extLst>
      <p:ext uri="{BB962C8B-B14F-4D97-AF65-F5344CB8AC3E}">
        <p14:creationId xmlns:p14="http://schemas.microsoft.com/office/powerpoint/2010/main" val="227502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899719">
            <a:off x="5191263" y="2688828"/>
            <a:ext cx="8180425" cy="961108"/>
          </a:xfrm>
        </p:spPr>
        <p:txBody>
          <a:bodyPr>
            <a:normAutofit fontScale="90000"/>
          </a:bodyPr>
          <a:lstStyle/>
          <a:p>
            <a:r>
              <a:rPr lang="tr-TR" b="1" dirty="0">
                <a:solidFill>
                  <a:schemeClr val="accent4">
                    <a:lumMod val="75000"/>
                  </a:schemeClr>
                </a:solidFill>
                <a:latin typeface="Book Antiqua" panose="02040602050305030304" pitchFamily="18" charset="0"/>
              </a:rPr>
              <a:t>İNSAN KAYNAKLARI YÖNETİMİNİN YENİ DİLİ…</a:t>
            </a: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21101000">
            <a:off x="475921" y="111124"/>
            <a:ext cx="5220080" cy="6960108"/>
          </a:xfrm>
        </p:spPr>
      </p:pic>
    </p:spTree>
    <p:extLst>
      <p:ext uri="{BB962C8B-B14F-4D97-AF65-F5344CB8AC3E}">
        <p14:creationId xmlns:p14="http://schemas.microsoft.com/office/powerpoint/2010/main" val="17824586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1797"/>
            <a:ext cx="12191998" cy="3393135"/>
          </a:xfrm>
          <a:prstGeom prst="rect">
            <a:avLst/>
          </a:prstGeom>
          <a:gradFill flip="none" rotWithShape="1">
            <a:gsLst>
              <a:gs pos="0">
                <a:srgbClr val="C1F8FF"/>
              </a:gs>
              <a:gs pos="100000">
                <a:srgbClr val="D5FA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8"/>
          <p:cNvSpPr/>
          <p:nvPr/>
        </p:nvSpPr>
        <p:spPr>
          <a:xfrm>
            <a:off x="5759636" y="1295400"/>
            <a:ext cx="3128963" cy="1138238"/>
          </a:xfrm>
          <a:custGeom>
            <a:avLst/>
            <a:gdLst>
              <a:gd name="connsiteX0" fmla="*/ 0 w 3128963"/>
              <a:gd name="connsiteY0" fmla="*/ 1128713 h 1138238"/>
              <a:gd name="connsiteX1" fmla="*/ 261938 w 3128963"/>
              <a:gd name="connsiteY1" fmla="*/ 762000 h 1138238"/>
              <a:gd name="connsiteX2" fmla="*/ 1385888 w 3128963"/>
              <a:gd name="connsiteY2" fmla="*/ 461963 h 1138238"/>
              <a:gd name="connsiteX3" fmla="*/ 1666875 w 3128963"/>
              <a:gd name="connsiteY3" fmla="*/ 500063 h 1138238"/>
              <a:gd name="connsiteX4" fmla="*/ 2281238 w 3128963"/>
              <a:gd name="connsiteY4" fmla="*/ 0 h 1138238"/>
              <a:gd name="connsiteX5" fmla="*/ 2738438 w 3128963"/>
              <a:gd name="connsiteY5" fmla="*/ 342900 h 1138238"/>
              <a:gd name="connsiteX6" fmla="*/ 3128963 w 3128963"/>
              <a:gd name="connsiteY6" fmla="*/ 1138238 h 1138238"/>
              <a:gd name="connsiteX7" fmla="*/ 0 w 3128963"/>
              <a:gd name="connsiteY7" fmla="*/ 1128713 h 113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8963" h="1138238">
                <a:moveTo>
                  <a:pt x="0" y="1128713"/>
                </a:moveTo>
                <a:lnTo>
                  <a:pt x="261938" y="762000"/>
                </a:lnTo>
                <a:lnTo>
                  <a:pt x="1385888" y="461963"/>
                </a:lnTo>
                <a:lnTo>
                  <a:pt x="1666875" y="500063"/>
                </a:lnTo>
                <a:lnTo>
                  <a:pt x="2281238" y="0"/>
                </a:lnTo>
                <a:lnTo>
                  <a:pt x="2738438" y="342900"/>
                </a:lnTo>
                <a:lnTo>
                  <a:pt x="3128963" y="1138238"/>
                </a:lnTo>
                <a:lnTo>
                  <a:pt x="0" y="1128713"/>
                </a:lnTo>
                <a:close/>
              </a:path>
            </a:pathLst>
          </a:custGeom>
          <a:solidFill>
            <a:srgbClr val="1E91C4">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0" y="2827328"/>
            <a:ext cx="12191998" cy="4030671"/>
          </a:xfrm>
          <a:prstGeom prst="rect">
            <a:avLst/>
          </a:prstGeom>
          <a:gradFill flip="none" rotWithShape="1">
            <a:gsLst>
              <a:gs pos="0">
                <a:srgbClr val="11AAE7"/>
              </a:gs>
              <a:gs pos="100000">
                <a:srgbClr val="000036"/>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7"/>
          <p:cNvSpPr/>
          <p:nvPr/>
        </p:nvSpPr>
        <p:spPr>
          <a:xfrm>
            <a:off x="5702485" y="2428875"/>
            <a:ext cx="3371850" cy="3219450"/>
          </a:xfrm>
          <a:custGeom>
            <a:avLst/>
            <a:gdLst>
              <a:gd name="connsiteX0" fmla="*/ 0 w 3371850"/>
              <a:gd name="connsiteY0" fmla="*/ 0 h 3219450"/>
              <a:gd name="connsiteX1" fmla="*/ 28575 w 3371850"/>
              <a:gd name="connsiteY1" fmla="*/ 304800 h 3219450"/>
              <a:gd name="connsiteX2" fmla="*/ 247650 w 3371850"/>
              <a:gd name="connsiteY2" fmla="*/ 1314450 h 3219450"/>
              <a:gd name="connsiteX3" fmla="*/ 666750 w 3371850"/>
              <a:gd name="connsiteY3" fmla="*/ 1666875 h 3219450"/>
              <a:gd name="connsiteX4" fmla="*/ 1104900 w 3371850"/>
              <a:gd name="connsiteY4" fmla="*/ 2590800 h 3219450"/>
              <a:gd name="connsiteX5" fmla="*/ 1485900 w 3371850"/>
              <a:gd name="connsiteY5" fmla="*/ 3219450 h 3219450"/>
              <a:gd name="connsiteX6" fmla="*/ 2219325 w 3371850"/>
              <a:gd name="connsiteY6" fmla="*/ 3038475 h 3219450"/>
              <a:gd name="connsiteX7" fmla="*/ 2247900 w 3371850"/>
              <a:gd name="connsiteY7" fmla="*/ 2571750 h 3219450"/>
              <a:gd name="connsiteX8" fmla="*/ 3019425 w 3371850"/>
              <a:gd name="connsiteY8" fmla="*/ 1838325 h 3219450"/>
              <a:gd name="connsiteX9" fmla="*/ 3371850 w 3371850"/>
              <a:gd name="connsiteY9" fmla="*/ 857250 h 3219450"/>
              <a:gd name="connsiteX10" fmla="*/ 3200400 w 3371850"/>
              <a:gd name="connsiteY10" fmla="*/ 28575 h 3219450"/>
              <a:gd name="connsiteX11" fmla="*/ 0 w 3371850"/>
              <a:gd name="connsiteY11" fmla="*/ 0 h 321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71850" h="3219450">
                <a:moveTo>
                  <a:pt x="0" y="0"/>
                </a:moveTo>
                <a:lnTo>
                  <a:pt x="28575" y="304800"/>
                </a:lnTo>
                <a:lnTo>
                  <a:pt x="247650" y="1314450"/>
                </a:lnTo>
                <a:lnTo>
                  <a:pt x="666750" y="1666875"/>
                </a:lnTo>
                <a:lnTo>
                  <a:pt x="1104900" y="2590800"/>
                </a:lnTo>
                <a:lnTo>
                  <a:pt x="1485900" y="3219450"/>
                </a:lnTo>
                <a:lnTo>
                  <a:pt x="2219325" y="3038475"/>
                </a:lnTo>
                <a:lnTo>
                  <a:pt x="2247900" y="2571750"/>
                </a:lnTo>
                <a:lnTo>
                  <a:pt x="3019425" y="1838325"/>
                </a:lnTo>
                <a:lnTo>
                  <a:pt x="3371850" y="857250"/>
                </a:lnTo>
                <a:lnTo>
                  <a:pt x="3200400" y="28575"/>
                </a:lnTo>
                <a:lnTo>
                  <a:pt x="0" y="0"/>
                </a:lnTo>
                <a:close/>
              </a:path>
            </a:pathLst>
          </a:custGeom>
          <a:solidFill>
            <a:srgbClr val="ECF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5"/>
          <p:cNvSpPr/>
          <p:nvPr/>
        </p:nvSpPr>
        <p:spPr>
          <a:xfrm>
            <a:off x="7169669" y="5069310"/>
            <a:ext cx="779096" cy="603011"/>
          </a:xfrm>
          <a:custGeom>
            <a:avLst/>
            <a:gdLst>
              <a:gd name="connsiteX0" fmla="*/ 0 w 649357"/>
              <a:gd name="connsiteY0" fmla="*/ 689113 h 689113"/>
              <a:gd name="connsiteX1" fmla="*/ 384314 w 649357"/>
              <a:gd name="connsiteY1" fmla="*/ 0 h 689113"/>
              <a:gd name="connsiteX2" fmla="*/ 649357 w 649357"/>
              <a:gd name="connsiteY2" fmla="*/ 477078 h 689113"/>
              <a:gd name="connsiteX3" fmla="*/ 0 w 649357"/>
              <a:gd name="connsiteY3" fmla="*/ 689113 h 689113"/>
              <a:gd name="connsiteX0" fmla="*/ 0 w 651650"/>
              <a:gd name="connsiteY0" fmla="*/ 645124 h 645124"/>
              <a:gd name="connsiteX1" fmla="*/ 386607 w 651650"/>
              <a:gd name="connsiteY1" fmla="*/ 0 h 645124"/>
              <a:gd name="connsiteX2" fmla="*/ 651650 w 651650"/>
              <a:gd name="connsiteY2" fmla="*/ 477078 h 645124"/>
              <a:gd name="connsiteX3" fmla="*/ 0 w 651650"/>
              <a:gd name="connsiteY3" fmla="*/ 645124 h 645124"/>
            </a:gdLst>
            <a:ahLst/>
            <a:cxnLst>
              <a:cxn ang="0">
                <a:pos x="connsiteX0" y="connsiteY0"/>
              </a:cxn>
              <a:cxn ang="0">
                <a:pos x="connsiteX1" y="connsiteY1"/>
              </a:cxn>
              <a:cxn ang="0">
                <a:pos x="connsiteX2" y="connsiteY2"/>
              </a:cxn>
              <a:cxn ang="0">
                <a:pos x="connsiteX3" y="connsiteY3"/>
              </a:cxn>
            </a:cxnLst>
            <a:rect l="l" t="t" r="r" b="b"/>
            <a:pathLst>
              <a:path w="651650" h="645124">
                <a:moveTo>
                  <a:pt x="0" y="645124"/>
                </a:moveTo>
                <a:lnTo>
                  <a:pt x="386607" y="0"/>
                </a:lnTo>
                <a:lnTo>
                  <a:pt x="651650" y="477078"/>
                </a:lnTo>
                <a:lnTo>
                  <a:pt x="0" y="645124"/>
                </a:lnTo>
                <a:close/>
              </a:path>
            </a:pathLst>
          </a:custGeom>
          <a:gradFill flip="none" rotWithShape="1">
            <a:gsLst>
              <a:gs pos="23000">
                <a:srgbClr val="1C87B8">
                  <a:lumMod val="72000"/>
                  <a:lumOff val="28000"/>
                </a:srgbClr>
              </a:gs>
              <a:gs pos="69000">
                <a:schemeClr val="accent5">
                  <a:lumMod val="20000"/>
                  <a:lumOff val="80000"/>
                </a:schemeClr>
              </a:gs>
            </a:gsLst>
            <a:lin ang="78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9"/>
          <p:cNvSpPr/>
          <p:nvPr/>
        </p:nvSpPr>
        <p:spPr>
          <a:xfrm>
            <a:off x="7649370" y="5011299"/>
            <a:ext cx="323456" cy="498889"/>
          </a:xfrm>
          <a:custGeom>
            <a:avLst/>
            <a:gdLst>
              <a:gd name="connsiteX0" fmla="*/ 0 w 374650"/>
              <a:gd name="connsiteY0" fmla="*/ 38100 h 577850"/>
              <a:gd name="connsiteX1" fmla="*/ 336550 w 374650"/>
              <a:gd name="connsiteY1" fmla="*/ 577850 h 577850"/>
              <a:gd name="connsiteX2" fmla="*/ 374650 w 374650"/>
              <a:gd name="connsiteY2" fmla="*/ 0 h 577850"/>
              <a:gd name="connsiteX3" fmla="*/ 0 w 374650"/>
              <a:gd name="connsiteY3" fmla="*/ 38100 h 577850"/>
            </a:gdLst>
            <a:ahLst/>
            <a:cxnLst>
              <a:cxn ang="0">
                <a:pos x="connsiteX0" y="connsiteY0"/>
              </a:cxn>
              <a:cxn ang="0">
                <a:pos x="connsiteX1" y="connsiteY1"/>
              </a:cxn>
              <a:cxn ang="0">
                <a:pos x="connsiteX2" y="connsiteY2"/>
              </a:cxn>
              <a:cxn ang="0">
                <a:pos x="connsiteX3" y="connsiteY3"/>
              </a:cxn>
            </a:cxnLst>
            <a:rect l="l" t="t" r="r" b="b"/>
            <a:pathLst>
              <a:path w="374650" h="577850">
                <a:moveTo>
                  <a:pt x="0" y="38100"/>
                </a:moveTo>
                <a:lnTo>
                  <a:pt x="336550" y="577850"/>
                </a:lnTo>
                <a:lnTo>
                  <a:pt x="374650" y="0"/>
                </a:lnTo>
                <a:lnTo>
                  <a:pt x="0" y="38100"/>
                </a:lnTo>
                <a:close/>
              </a:path>
            </a:pathLst>
          </a:custGeom>
          <a:gradFill flip="none" rotWithShape="1">
            <a:gsLst>
              <a:gs pos="23000">
                <a:srgbClr val="1C87B8">
                  <a:lumMod val="72000"/>
                  <a:lumOff val="28000"/>
                </a:srgbClr>
              </a:gs>
              <a:gs pos="69000">
                <a:schemeClr val="accent5">
                  <a:lumMod val="20000"/>
                  <a:lumOff val="80000"/>
                </a:schemeClr>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0"/>
          <p:cNvSpPr/>
          <p:nvPr/>
        </p:nvSpPr>
        <p:spPr>
          <a:xfrm>
            <a:off x="7638407" y="4183471"/>
            <a:ext cx="1080013" cy="838792"/>
          </a:xfrm>
          <a:custGeom>
            <a:avLst/>
            <a:gdLst>
              <a:gd name="connsiteX0" fmla="*/ 514350 w 1250950"/>
              <a:gd name="connsiteY0" fmla="*/ 101600 h 971550"/>
              <a:gd name="connsiteX1" fmla="*/ 1250950 w 1250950"/>
              <a:gd name="connsiteY1" fmla="*/ 127000 h 971550"/>
              <a:gd name="connsiteX2" fmla="*/ 819150 w 1250950"/>
              <a:gd name="connsiteY2" fmla="*/ 882650 h 971550"/>
              <a:gd name="connsiteX3" fmla="*/ 501650 w 1250950"/>
              <a:gd name="connsiteY3" fmla="*/ 825500 h 971550"/>
              <a:gd name="connsiteX4" fmla="*/ 393700 w 1250950"/>
              <a:gd name="connsiteY4" fmla="*/ 952500 h 971550"/>
              <a:gd name="connsiteX5" fmla="*/ 0 w 1250950"/>
              <a:gd name="connsiteY5" fmla="*/ 971550 h 971550"/>
              <a:gd name="connsiteX6" fmla="*/ 419100 w 1250950"/>
              <a:gd name="connsiteY6" fmla="*/ 279400 h 971550"/>
              <a:gd name="connsiteX7" fmla="*/ 374650 w 1250950"/>
              <a:gd name="connsiteY7" fmla="*/ 0 h 971550"/>
              <a:gd name="connsiteX8" fmla="*/ 514350 w 1250950"/>
              <a:gd name="connsiteY8" fmla="*/ 101600 h 971550"/>
              <a:gd name="connsiteX0" fmla="*/ 514350 w 1250950"/>
              <a:gd name="connsiteY0" fmla="*/ 101600 h 971550"/>
              <a:gd name="connsiteX1" fmla="*/ 1250950 w 1250950"/>
              <a:gd name="connsiteY1" fmla="*/ 127000 h 971550"/>
              <a:gd name="connsiteX2" fmla="*/ 819150 w 1250950"/>
              <a:gd name="connsiteY2" fmla="*/ 882650 h 971550"/>
              <a:gd name="connsiteX3" fmla="*/ 393700 w 1250950"/>
              <a:gd name="connsiteY3" fmla="*/ 952500 h 971550"/>
              <a:gd name="connsiteX4" fmla="*/ 0 w 1250950"/>
              <a:gd name="connsiteY4" fmla="*/ 971550 h 971550"/>
              <a:gd name="connsiteX5" fmla="*/ 419100 w 1250950"/>
              <a:gd name="connsiteY5" fmla="*/ 279400 h 971550"/>
              <a:gd name="connsiteX6" fmla="*/ 374650 w 1250950"/>
              <a:gd name="connsiteY6" fmla="*/ 0 h 971550"/>
              <a:gd name="connsiteX7" fmla="*/ 514350 w 1250950"/>
              <a:gd name="connsiteY7" fmla="*/ 101600 h 971550"/>
              <a:gd name="connsiteX0" fmla="*/ 514350 w 1250950"/>
              <a:gd name="connsiteY0" fmla="*/ 101600 h 971550"/>
              <a:gd name="connsiteX1" fmla="*/ 1250950 w 1250950"/>
              <a:gd name="connsiteY1" fmla="*/ 127000 h 971550"/>
              <a:gd name="connsiteX2" fmla="*/ 819150 w 1250950"/>
              <a:gd name="connsiteY2" fmla="*/ 882650 h 971550"/>
              <a:gd name="connsiteX3" fmla="*/ 393700 w 1250950"/>
              <a:gd name="connsiteY3" fmla="*/ 952500 h 971550"/>
              <a:gd name="connsiteX4" fmla="*/ 0 w 1250950"/>
              <a:gd name="connsiteY4" fmla="*/ 971550 h 971550"/>
              <a:gd name="connsiteX5" fmla="*/ 374650 w 1250950"/>
              <a:gd name="connsiteY5" fmla="*/ 0 h 971550"/>
              <a:gd name="connsiteX6" fmla="*/ 514350 w 1250950"/>
              <a:gd name="connsiteY6" fmla="*/ 101600 h 971550"/>
              <a:gd name="connsiteX0" fmla="*/ 374650 w 1250950"/>
              <a:gd name="connsiteY0" fmla="*/ 0 h 971550"/>
              <a:gd name="connsiteX1" fmla="*/ 1250950 w 1250950"/>
              <a:gd name="connsiteY1" fmla="*/ 127000 h 971550"/>
              <a:gd name="connsiteX2" fmla="*/ 819150 w 1250950"/>
              <a:gd name="connsiteY2" fmla="*/ 882650 h 971550"/>
              <a:gd name="connsiteX3" fmla="*/ 393700 w 1250950"/>
              <a:gd name="connsiteY3" fmla="*/ 952500 h 971550"/>
              <a:gd name="connsiteX4" fmla="*/ 0 w 1250950"/>
              <a:gd name="connsiteY4" fmla="*/ 971550 h 971550"/>
              <a:gd name="connsiteX5" fmla="*/ 374650 w 1250950"/>
              <a:gd name="connsiteY5" fmla="*/ 0 h 97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950" h="971550">
                <a:moveTo>
                  <a:pt x="374650" y="0"/>
                </a:moveTo>
                <a:lnTo>
                  <a:pt x="1250950" y="127000"/>
                </a:lnTo>
                <a:lnTo>
                  <a:pt x="819150" y="882650"/>
                </a:lnTo>
                <a:lnTo>
                  <a:pt x="393700" y="952500"/>
                </a:lnTo>
                <a:lnTo>
                  <a:pt x="0" y="971550"/>
                </a:lnTo>
                <a:lnTo>
                  <a:pt x="374650" y="0"/>
                </a:lnTo>
                <a:close/>
              </a:path>
            </a:pathLst>
          </a:custGeom>
          <a:gradFill flip="none" rotWithShape="1">
            <a:gsLst>
              <a:gs pos="23000">
                <a:srgbClr val="1C87B8">
                  <a:lumMod val="72000"/>
                  <a:lumOff val="28000"/>
                </a:srgbClr>
              </a:gs>
              <a:gs pos="69000">
                <a:schemeClr val="accent5">
                  <a:lumMod val="20000"/>
                  <a:lumOff val="80000"/>
                </a:schemeClr>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p:cNvSpPr/>
          <p:nvPr/>
        </p:nvSpPr>
        <p:spPr>
          <a:xfrm>
            <a:off x="6732254" y="4605608"/>
            <a:ext cx="873258" cy="1069048"/>
          </a:xfrm>
          <a:custGeom>
            <a:avLst/>
            <a:gdLst>
              <a:gd name="connsiteX0" fmla="*/ 0 w 933450"/>
              <a:gd name="connsiteY0" fmla="*/ 520700 h 1238250"/>
              <a:gd name="connsiteX1" fmla="*/ 127000 w 933450"/>
              <a:gd name="connsiteY1" fmla="*/ 1206500 h 1238250"/>
              <a:gd name="connsiteX2" fmla="*/ 419100 w 933450"/>
              <a:gd name="connsiteY2" fmla="*/ 1238250 h 1238250"/>
              <a:gd name="connsiteX3" fmla="*/ 933450 w 933450"/>
              <a:gd name="connsiteY3" fmla="*/ 514350 h 1238250"/>
              <a:gd name="connsiteX4" fmla="*/ 355600 w 933450"/>
              <a:gd name="connsiteY4" fmla="*/ 0 h 1238250"/>
              <a:gd name="connsiteX5" fmla="*/ 0 w 933450"/>
              <a:gd name="connsiteY5" fmla="*/ 520700 h 1238250"/>
              <a:gd name="connsiteX0" fmla="*/ 0 w 933450"/>
              <a:gd name="connsiteY0" fmla="*/ 520700 h 1238250"/>
              <a:gd name="connsiteX1" fmla="*/ 35982 w 933450"/>
              <a:gd name="connsiteY1" fmla="*/ 1049287 h 1238250"/>
              <a:gd name="connsiteX2" fmla="*/ 419100 w 933450"/>
              <a:gd name="connsiteY2" fmla="*/ 1238250 h 1238250"/>
              <a:gd name="connsiteX3" fmla="*/ 933450 w 933450"/>
              <a:gd name="connsiteY3" fmla="*/ 514350 h 1238250"/>
              <a:gd name="connsiteX4" fmla="*/ 355600 w 933450"/>
              <a:gd name="connsiteY4" fmla="*/ 0 h 1238250"/>
              <a:gd name="connsiteX5" fmla="*/ 0 w 933450"/>
              <a:gd name="connsiteY5" fmla="*/ 520700 h 1238250"/>
              <a:gd name="connsiteX0" fmla="*/ 78021 w 1011471"/>
              <a:gd name="connsiteY0" fmla="*/ 520700 h 1238250"/>
              <a:gd name="connsiteX1" fmla="*/ 0 w 1011471"/>
              <a:gd name="connsiteY1" fmla="*/ 1041932 h 1238250"/>
              <a:gd name="connsiteX2" fmla="*/ 497121 w 1011471"/>
              <a:gd name="connsiteY2" fmla="*/ 1238250 h 1238250"/>
              <a:gd name="connsiteX3" fmla="*/ 1011471 w 1011471"/>
              <a:gd name="connsiteY3" fmla="*/ 514350 h 1238250"/>
              <a:gd name="connsiteX4" fmla="*/ 433621 w 1011471"/>
              <a:gd name="connsiteY4" fmla="*/ 0 h 1238250"/>
              <a:gd name="connsiteX5" fmla="*/ 78021 w 1011471"/>
              <a:gd name="connsiteY5" fmla="*/ 520700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1471" h="1238250">
                <a:moveTo>
                  <a:pt x="78021" y="520700"/>
                </a:moveTo>
                <a:lnTo>
                  <a:pt x="0" y="1041932"/>
                </a:lnTo>
                <a:lnTo>
                  <a:pt x="497121" y="1238250"/>
                </a:lnTo>
                <a:lnTo>
                  <a:pt x="1011471" y="514350"/>
                </a:lnTo>
                <a:lnTo>
                  <a:pt x="433621" y="0"/>
                </a:lnTo>
                <a:lnTo>
                  <a:pt x="78021" y="520700"/>
                </a:lnTo>
                <a:close/>
              </a:path>
            </a:pathLst>
          </a:custGeom>
          <a:gradFill flip="none" rotWithShape="1">
            <a:gsLst>
              <a:gs pos="23000">
                <a:srgbClr val="1E91C4"/>
              </a:gs>
              <a:gs pos="69000">
                <a:srgbClr val="A5EBF9"/>
              </a:gs>
            </a:gsLst>
            <a:lin ang="78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13"/>
          <p:cNvSpPr/>
          <p:nvPr/>
        </p:nvSpPr>
        <p:spPr>
          <a:xfrm>
            <a:off x="7106623" y="3613312"/>
            <a:ext cx="844274" cy="1403468"/>
          </a:xfrm>
          <a:custGeom>
            <a:avLst/>
            <a:gdLst>
              <a:gd name="connsiteX0" fmla="*/ 222250 w 977900"/>
              <a:gd name="connsiteY0" fmla="*/ 0 h 1625600"/>
              <a:gd name="connsiteX1" fmla="*/ 0 w 977900"/>
              <a:gd name="connsiteY1" fmla="*/ 1143000 h 1625600"/>
              <a:gd name="connsiteX2" fmla="*/ 590550 w 977900"/>
              <a:gd name="connsiteY2" fmla="*/ 1625600 h 1625600"/>
              <a:gd name="connsiteX3" fmla="*/ 977900 w 977900"/>
              <a:gd name="connsiteY3" fmla="*/ 673100 h 1625600"/>
              <a:gd name="connsiteX4" fmla="*/ 222250 w 9779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1625600">
                <a:moveTo>
                  <a:pt x="222250" y="0"/>
                </a:moveTo>
                <a:lnTo>
                  <a:pt x="0" y="1143000"/>
                </a:lnTo>
                <a:lnTo>
                  <a:pt x="590550" y="1625600"/>
                </a:lnTo>
                <a:lnTo>
                  <a:pt x="977900" y="673100"/>
                </a:lnTo>
                <a:lnTo>
                  <a:pt x="222250" y="0"/>
                </a:lnTo>
                <a:close/>
              </a:path>
            </a:pathLst>
          </a:custGeom>
          <a:gradFill flip="none" rotWithShape="1">
            <a:gsLst>
              <a:gs pos="23000">
                <a:srgbClr val="1C87B8">
                  <a:lumMod val="72000"/>
                  <a:lumOff val="28000"/>
                </a:srgbClr>
              </a:gs>
              <a:gs pos="69000">
                <a:schemeClr val="accent5">
                  <a:lumMod val="20000"/>
                  <a:lumOff val="80000"/>
                </a:schemeClr>
              </a:gs>
            </a:gsLst>
            <a:lin ang="189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14"/>
          <p:cNvSpPr/>
          <p:nvPr/>
        </p:nvSpPr>
        <p:spPr>
          <a:xfrm>
            <a:off x="6374736" y="4028962"/>
            <a:ext cx="826092" cy="1007007"/>
          </a:xfrm>
          <a:custGeom>
            <a:avLst/>
            <a:gdLst>
              <a:gd name="connsiteX0" fmla="*/ 0 w 971550"/>
              <a:gd name="connsiteY0" fmla="*/ 104775 h 1181100"/>
              <a:gd name="connsiteX1" fmla="*/ 971550 w 971550"/>
              <a:gd name="connsiteY1" fmla="*/ 0 h 1181100"/>
              <a:gd name="connsiteX2" fmla="*/ 838200 w 971550"/>
              <a:gd name="connsiteY2" fmla="*/ 676275 h 1181100"/>
              <a:gd name="connsiteX3" fmla="*/ 485775 w 971550"/>
              <a:gd name="connsiteY3" fmla="*/ 1181100 h 1181100"/>
              <a:gd name="connsiteX4" fmla="*/ 9525 w 971550"/>
              <a:gd name="connsiteY4" fmla="*/ 819150 h 1181100"/>
              <a:gd name="connsiteX5" fmla="*/ 0 w 971550"/>
              <a:gd name="connsiteY5" fmla="*/ 104775 h 1181100"/>
              <a:gd name="connsiteX0" fmla="*/ 0 w 945807"/>
              <a:gd name="connsiteY0" fmla="*/ 79032 h 1155357"/>
              <a:gd name="connsiteX1" fmla="*/ 945807 w 945807"/>
              <a:gd name="connsiteY1" fmla="*/ 0 h 1155357"/>
              <a:gd name="connsiteX2" fmla="*/ 838200 w 945807"/>
              <a:gd name="connsiteY2" fmla="*/ 650532 h 1155357"/>
              <a:gd name="connsiteX3" fmla="*/ 485775 w 945807"/>
              <a:gd name="connsiteY3" fmla="*/ 1155357 h 1155357"/>
              <a:gd name="connsiteX4" fmla="*/ 9525 w 945807"/>
              <a:gd name="connsiteY4" fmla="*/ 793407 h 1155357"/>
              <a:gd name="connsiteX5" fmla="*/ 0 w 945807"/>
              <a:gd name="connsiteY5" fmla="*/ 79032 h 1155357"/>
              <a:gd name="connsiteX0" fmla="*/ 0 w 956840"/>
              <a:gd name="connsiteY0" fmla="*/ 90065 h 1166390"/>
              <a:gd name="connsiteX1" fmla="*/ 956840 w 956840"/>
              <a:gd name="connsiteY1" fmla="*/ 0 h 1166390"/>
              <a:gd name="connsiteX2" fmla="*/ 838200 w 956840"/>
              <a:gd name="connsiteY2" fmla="*/ 661565 h 1166390"/>
              <a:gd name="connsiteX3" fmla="*/ 485775 w 956840"/>
              <a:gd name="connsiteY3" fmla="*/ 1166390 h 1166390"/>
              <a:gd name="connsiteX4" fmla="*/ 9525 w 956840"/>
              <a:gd name="connsiteY4" fmla="*/ 804440 h 1166390"/>
              <a:gd name="connsiteX5" fmla="*/ 0 w 956840"/>
              <a:gd name="connsiteY5" fmla="*/ 90065 h 1166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840" h="1166390">
                <a:moveTo>
                  <a:pt x="0" y="90065"/>
                </a:moveTo>
                <a:lnTo>
                  <a:pt x="956840" y="0"/>
                </a:lnTo>
                <a:lnTo>
                  <a:pt x="838200" y="661565"/>
                </a:lnTo>
                <a:lnTo>
                  <a:pt x="485775" y="1166390"/>
                </a:lnTo>
                <a:lnTo>
                  <a:pt x="9525" y="804440"/>
                </a:lnTo>
                <a:lnTo>
                  <a:pt x="0" y="90065"/>
                </a:lnTo>
                <a:close/>
              </a:path>
            </a:pathLst>
          </a:custGeom>
          <a:gradFill flip="none" rotWithShape="1">
            <a:gsLst>
              <a:gs pos="0">
                <a:srgbClr val="1C87B8">
                  <a:lumMod val="72000"/>
                  <a:lumOff val="28000"/>
                </a:srgbClr>
              </a:gs>
              <a:gs pos="71000">
                <a:schemeClr val="accent5">
                  <a:lumMod val="20000"/>
                  <a:lumOff val="80000"/>
                </a:schemeClr>
              </a:gs>
            </a:gsLst>
            <a:lin ang="84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15"/>
          <p:cNvSpPr/>
          <p:nvPr/>
        </p:nvSpPr>
        <p:spPr>
          <a:xfrm>
            <a:off x="5938893" y="2766297"/>
            <a:ext cx="1340422" cy="1340422"/>
          </a:xfrm>
          <a:custGeom>
            <a:avLst/>
            <a:gdLst>
              <a:gd name="connsiteX0" fmla="*/ 0 w 1552575"/>
              <a:gd name="connsiteY0" fmla="*/ 1152525 h 1552575"/>
              <a:gd name="connsiteX1" fmla="*/ 466725 w 1552575"/>
              <a:gd name="connsiteY1" fmla="*/ 1552575 h 1552575"/>
              <a:gd name="connsiteX2" fmla="*/ 1552575 w 1552575"/>
              <a:gd name="connsiteY2" fmla="*/ 971550 h 1552575"/>
              <a:gd name="connsiteX3" fmla="*/ 1238250 w 1552575"/>
              <a:gd name="connsiteY3" fmla="*/ 0 h 1552575"/>
              <a:gd name="connsiteX4" fmla="*/ 0 w 1552575"/>
              <a:gd name="connsiteY4" fmla="*/ 1152525 h 155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575" h="1552575">
                <a:moveTo>
                  <a:pt x="0" y="1152525"/>
                </a:moveTo>
                <a:lnTo>
                  <a:pt x="466725" y="1552575"/>
                </a:lnTo>
                <a:lnTo>
                  <a:pt x="1552575" y="971550"/>
                </a:lnTo>
                <a:lnTo>
                  <a:pt x="1238250" y="0"/>
                </a:lnTo>
                <a:lnTo>
                  <a:pt x="0" y="1152525"/>
                </a:lnTo>
                <a:close/>
              </a:path>
            </a:pathLst>
          </a:custGeom>
          <a:gradFill>
            <a:gsLst>
              <a:gs pos="0">
                <a:srgbClr val="60BDE6"/>
              </a:gs>
              <a:gs pos="62000">
                <a:srgbClr val="FFFFFF"/>
              </a:gs>
            </a:gsLst>
            <a:lin ang="114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16"/>
          <p:cNvSpPr/>
          <p:nvPr/>
        </p:nvSpPr>
        <p:spPr>
          <a:xfrm>
            <a:off x="7312211" y="2741627"/>
            <a:ext cx="970367" cy="1439103"/>
          </a:xfrm>
          <a:custGeom>
            <a:avLst/>
            <a:gdLst>
              <a:gd name="connsiteX0" fmla="*/ 0 w 1457325"/>
              <a:gd name="connsiteY0" fmla="*/ 38100 h 1666875"/>
              <a:gd name="connsiteX1" fmla="*/ 1409700 w 1457325"/>
              <a:gd name="connsiteY1" fmla="*/ 0 h 1666875"/>
              <a:gd name="connsiteX2" fmla="*/ 1457325 w 1457325"/>
              <a:gd name="connsiteY2" fmla="*/ 895350 h 1666875"/>
              <a:gd name="connsiteX3" fmla="*/ 1076325 w 1457325"/>
              <a:gd name="connsiteY3" fmla="*/ 1666875 h 1666875"/>
              <a:gd name="connsiteX4" fmla="*/ 295275 w 1457325"/>
              <a:gd name="connsiteY4" fmla="*/ 1000125 h 1666875"/>
              <a:gd name="connsiteX5" fmla="*/ 0 w 1457325"/>
              <a:gd name="connsiteY5" fmla="*/ 38100 h 1666875"/>
              <a:gd name="connsiteX0" fmla="*/ 0 w 1162050"/>
              <a:gd name="connsiteY0" fmla="*/ 1000125 h 1666875"/>
              <a:gd name="connsiteX1" fmla="*/ 1114425 w 1162050"/>
              <a:gd name="connsiteY1" fmla="*/ 0 h 1666875"/>
              <a:gd name="connsiteX2" fmla="*/ 1162050 w 1162050"/>
              <a:gd name="connsiteY2" fmla="*/ 895350 h 1666875"/>
              <a:gd name="connsiteX3" fmla="*/ 781050 w 1162050"/>
              <a:gd name="connsiteY3" fmla="*/ 1666875 h 1666875"/>
              <a:gd name="connsiteX4" fmla="*/ 0 w 1162050"/>
              <a:gd name="connsiteY4" fmla="*/ 1000125 h 1666875"/>
              <a:gd name="connsiteX0" fmla="*/ 0 w 1123950"/>
              <a:gd name="connsiteY0" fmla="*/ 1000125 h 1666875"/>
              <a:gd name="connsiteX1" fmla="*/ 1076325 w 1123950"/>
              <a:gd name="connsiteY1" fmla="*/ 0 h 1666875"/>
              <a:gd name="connsiteX2" fmla="*/ 1123950 w 1123950"/>
              <a:gd name="connsiteY2" fmla="*/ 895350 h 1666875"/>
              <a:gd name="connsiteX3" fmla="*/ 742950 w 1123950"/>
              <a:gd name="connsiteY3" fmla="*/ 1666875 h 1666875"/>
              <a:gd name="connsiteX4" fmla="*/ 0 w 1123950"/>
              <a:gd name="connsiteY4" fmla="*/ 1000125 h 166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950" h="1666875">
                <a:moveTo>
                  <a:pt x="0" y="1000125"/>
                </a:moveTo>
                <a:lnTo>
                  <a:pt x="1076325" y="0"/>
                </a:lnTo>
                <a:lnTo>
                  <a:pt x="1123950" y="895350"/>
                </a:lnTo>
                <a:lnTo>
                  <a:pt x="742950" y="1666875"/>
                </a:lnTo>
                <a:lnTo>
                  <a:pt x="0" y="1000125"/>
                </a:lnTo>
                <a:close/>
              </a:path>
            </a:pathLst>
          </a:custGeom>
          <a:gradFill>
            <a:gsLst>
              <a:gs pos="0">
                <a:srgbClr val="53BAE3"/>
              </a:gs>
              <a:gs pos="26000">
                <a:srgbClr val="C7E9F6"/>
              </a:gs>
              <a:gs pos="100000">
                <a:schemeClr val="bg1"/>
              </a:gs>
            </a:gsLst>
            <a:lin ang="66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17"/>
          <p:cNvSpPr/>
          <p:nvPr/>
        </p:nvSpPr>
        <p:spPr>
          <a:xfrm>
            <a:off x="6382960" y="3618794"/>
            <a:ext cx="899097" cy="476960"/>
          </a:xfrm>
          <a:custGeom>
            <a:avLst/>
            <a:gdLst>
              <a:gd name="connsiteX0" fmla="*/ 0 w 1041400"/>
              <a:gd name="connsiteY0" fmla="*/ 552450 h 552450"/>
              <a:gd name="connsiteX1" fmla="*/ 1041400 w 1041400"/>
              <a:gd name="connsiteY1" fmla="*/ 0 h 552450"/>
              <a:gd name="connsiteX2" fmla="*/ 958850 w 1041400"/>
              <a:gd name="connsiteY2" fmla="*/ 454025 h 552450"/>
              <a:gd name="connsiteX3" fmla="*/ 0 w 1041400"/>
              <a:gd name="connsiteY3" fmla="*/ 552450 h 552450"/>
            </a:gdLst>
            <a:ahLst/>
            <a:cxnLst>
              <a:cxn ang="0">
                <a:pos x="connsiteX0" y="connsiteY0"/>
              </a:cxn>
              <a:cxn ang="0">
                <a:pos x="connsiteX1" y="connsiteY1"/>
              </a:cxn>
              <a:cxn ang="0">
                <a:pos x="connsiteX2" y="connsiteY2"/>
              </a:cxn>
              <a:cxn ang="0">
                <a:pos x="connsiteX3" y="connsiteY3"/>
              </a:cxn>
            </a:cxnLst>
            <a:rect l="l" t="t" r="r" b="b"/>
            <a:pathLst>
              <a:path w="1041400" h="552450">
                <a:moveTo>
                  <a:pt x="0" y="552450"/>
                </a:moveTo>
                <a:lnTo>
                  <a:pt x="1041400" y="0"/>
                </a:lnTo>
                <a:lnTo>
                  <a:pt x="958850" y="454025"/>
                </a:lnTo>
                <a:lnTo>
                  <a:pt x="0" y="552450"/>
                </a:ln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18"/>
          <p:cNvSpPr/>
          <p:nvPr/>
        </p:nvSpPr>
        <p:spPr>
          <a:xfrm>
            <a:off x="5659296" y="2634723"/>
            <a:ext cx="892244" cy="1118389"/>
          </a:xfrm>
          <a:custGeom>
            <a:avLst/>
            <a:gdLst>
              <a:gd name="connsiteX0" fmla="*/ 0 w 1033463"/>
              <a:gd name="connsiteY0" fmla="*/ 538163 h 1295400"/>
              <a:gd name="connsiteX1" fmla="*/ 90488 w 1033463"/>
              <a:gd name="connsiteY1" fmla="*/ 123825 h 1295400"/>
              <a:gd name="connsiteX2" fmla="*/ 766763 w 1033463"/>
              <a:gd name="connsiteY2" fmla="*/ 0 h 1295400"/>
              <a:gd name="connsiteX3" fmla="*/ 1033463 w 1033463"/>
              <a:gd name="connsiteY3" fmla="*/ 633413 h 1295400"/>
              <a:gd name="connsiteX4" fmla="*/ 323850 w 1033463"/>
              <a:gd name="connsiteY4" fmla="*/ 1295400 h 1295400"/>
              <a:gd name="connsiteX5" fmla="*/ 0 w 1033463"/>
              <a:gd name="connsiteY5" fmla="*/ 538163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463" h="1295400">
                <a:moveTo>
                  <a:pt x="0" y="538163"/>
                </a:moveTo>
                <a:lnTo>
                  <a:pt x="90488" y="123825"/>
                </a:lnTo>
                <a:lnTo>
                  <a:pt x="766763" y="0"/>
                </a:lnTo>
                <a:lnTo>
                  <a:pt x="1033463" y="633413"/>
                </a:lnTo>
                <a:lnTo>
                  <a:pt x="323850" y="1295400"/>
                </a:lnTo>
                <a:lnTo>
                  <a:pt x="0" y="538163"/>
                </a:lnTo>
                <a:close/>
              </a:path>
            </a:pathLst>
          </a:custGeom>
          <a:gradFill>
            <a:gsLst>
              <a:gs pos="0">
                <a:srgbClr val="53BAE3"/>
              </a:gs>
              <a:gs pos="100000">
                <a:schemeClr val="bg1"/>
              </a:gs>
            </a:gsLst>
            <a:lin ang="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19"/>
          <p:cNvSpPr/>
          <p:nvPr/>
        </p:nvSpPr>
        <p:spPr>
          <a:xfrm>
            <a:off x="5703154" y="2061822"/>
            <a:ext cx="677424" cy="668840"/>
          </a:xfrm>
          <a:custGeom>
            <a:avLst/>
            <a:gdLst>
              <a:gd name="connsiteX0" fmla="*/ 31750 w 787400"/>
              <a:gd name="connsiteY0" fmla="*/ 774700 h 774700"/>
              <a:gd name="connsiteX1" fmla="*/ 0 w 787400"/>
              <a:gd name="connsiteY1" fmla="*/ 438150 h 774700"/>
              <a:gd name="connsiteX2" fmla="*/ 349250 w 787400"/>
              <a:gd name="connsiteY2" fmla="*/ 0 h 774700"/>
              <a:gd name="connsiteX3" fmla="*/ 787400 w 787400"/>
              <a:gd name="connsiteY3" fmla="*/ 184150 h 774700"/>
              <a:gd name="connsiteX4" fmla="*/ 704850 w 787400"/>
              <a:gd name="connsiteY4" fmla="*/ 666750 h 774700"/>
              <a:gd name="connsiteX5" fmla="*/ 31750 w 787400"/>
              <a:gd name="connsiteY5" fmla="*/ 774700 h 774700"/>
              <a:gd name="connsiteX0" fmla="*/ 31750 w 787400"/>
              <a:gd name="connsiteY0" fmla="*/ 774700 h 774700"/>
              <a:gd name="connsiteX1" fmla="*/ 0 w 787400"/>
              <a:gd name="connsiteY1" fmla="*/ 438150 h 774700"/>
              <a:gd name="connsiteX2" fmla="*/ 349250 w 787400"/>
              <a:gd name="connsiteY2" fmla="*/ 0 h 774700"/>
              <a:gd name="connsiteX3" fmla="*/ 787400 w 787400"/>
              <a:gd name="connsiteY3" fmla="*/ 189667 h 774700"/>
              <a:gd name="connsiteX4" fmla="*/ 704850 w 787400"/>
              <a:gd name="connsiteY4" fmla="*/ 666750 h 774700"/>
              <a:gd name="connsiteX5" fmla="*/ 31750 w 787400"/>
              <a:gd name="connsiteY5" fmla="*/ 774700 h 774700"/>
              <a:gd name="connsiteX0" fmla="*/ 31750 w 784642"/>
              <a:gd name="connsiteY0" fmla="*/ 774700 h 774700"/>
              <a:gd name="connsiteX1" fmla="*/ 0 w 784642"/>
              <a:gd name="connsiteY1" fmla="*/ 438150 h 774700"/>
              <a:gd name="connsiteX2" fmla="*/ 349250 w 784642"/>
              <a:gd name="connsiteY2" fmla="*/ 0 h 774700"/>
              <a:gd name="connsiteX3" fmla="*/ 784642 w 784642"/>
              <a:gd name="connsiteY3" fmla="*/ 184152 h 774700"/>
              <a:gd name="connsiteX4" fmla="*/ 704850 w 784642"/>
              <a:gd name="connsiteY4" fmla="*/ 666750 h 774700"/>
              <a:gd name="connsiteX5" fmla="*/ 31750 w 784642"/>
              <a:gd name="connsiteY5" fmla="*/ 774700 h 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4642" h="774700">
                <a:moveTo>
                  <a:pt x="31750" y="774700"/>
                </a:moveTo>
                <a:lnTo>
                  <a:pt x="0" y="438150"/>
                </a:lnTo>
                <a:lnTo>
                  <a:pt x="349250" y="0"/>
                </a:lnTo>
                <a:lnTo>
                  <a:pt x="784642" y="184152"/>
                </a:lnTo>
                <a:lnTo>
                  <a:pt x="704850" y="666750"/>
                </a:lnTo>
                <a:lnTo>
                  <a:pt x="31750" y="774700"/>
                </a:lnTo>
                <a:close/>
              </a:path>
            </a:pathLst>
          </a:custGeom>
          <a:gradFill>
            <a:gsLst>
              <a:gs pos="71000">
                <a:srgbClr val="D8FAFF"/>
              </a:gs>
              <a:gs pos="0">
                <a:schemeClr val="bg1"/>
              </a:gs>
              <a:gs pos="100000">
                <a:srgbClr val="93F2FF"/>
              </a:gs>
            </a:gsLst>
            <a:lin ang="144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23"/>
          <p:cNvSpPr/>
          <p:nvPr/>
        </p:nvSpPr>
        <p:spPr>
          <a:xfrm>
            <a:off x="6333620" y="2223190"/>
            <a:ext cx="679805" cy="946057"/>
          </a:xfrm>
          <a:custGeom>
            <a:avLst/>
            <a:gdLst>
              <a:gd name="connsiteX0" fmla="*/ 76200 w 787400"/>
              <a:gd name="connsiteY0" fmla="*/ 0 h 1098550"/>
              <a:gd name="connsiteX1" fmla="*/ 692150 w 787400"/>
              <a:gd name="connsiteY1" fmla="*/ 44450 h 1098550"/>
              <a:gd name="connsiteX2" fmla="*/ 787400 w 787400"/>
              <a:gd name="connsiteY2" fmla="*/ 635000 h 1098550"/>
              <a:gd name="connsiteX3" fmla="*/ 266700 w 787400"/>
              <a:gd name="connsiteY3" fmla="*/ 1098550 h 1098550"/>
              <a:gd name="connsiteX4" fmla="*/ 0 w 787400"/>
              <a:gd name="connsiteY4" fmla="*/ 438150 h 1098550"/>
              <a:gd name="connsiteX5" fmla="*/ 76200 w 787400"/>
              <a:gd name="connsiteY5" fmla="*/ 0 h 1098550"/>
              <a:gd name="connsiteX0" fmla="*/ 65168 w 787400"/>
              <a:gd name="connsiteY0" fmla="*/ 0 h 1090276"/>
              <a:gd name="connsiteX1" fmla="*/ 692150 w 787400"/>
              <a:gd name="connsiteY1" fmla="*/ 36176 h 1090276"/>
              <a:gd name="connsiteX2" fmla="*/ 787400 w 787400"/>
              <a:gd name="connsiteY2" fmla="*/ 626726 h 1090276"/>
              <a:gd name="connsiteX3" fmla="*/ 266700 w 787400"/>
              <a:gd name="connsiteY3" fmla="*/ 1090276 h 1090276"/>
              <a:gd name="connsiteX4" fmla="*/ 0 w 787400"/>
              <a:gd name="connsiteY4" fmla="*/ 429876 h 1090276"/>
              <a:gd name="connsiteX5" fmla="*/ 65168 w 787400"/>
              <a:gd name="connsiteY5" fmla="*/ 0 h 1090276"/>
              <a:gd name="connsiteX0" fmla="*/ 65168 w 787400"/>
              <a:gd name="connsiteY0" fmla="*/ 0 h 1095792"/>
              <a:gd name="connsiteX1" fmla="*/ 692150 w 787400"/>
              <a:gd name="connsiteY1" fmla="*/ 41692 h 1095792"/>
              <a:gd name="connsiteX2" fmla="*/ 787400 w 787400"/>
              <a:gd name="connsiteY2" fmla="*/ 632242 h 1095792"/>
              <a:gd name="connsiteX3" fmla="*/ 266700 w 787400"/>
              <a:gd name="connsiteY3" fmla="*/ 1095792 h 1095792"/>
              <a:gd name="connsiteX4" fmla="*/ 0 w 787400"/>
              <a:gd name="connsiteY4" fmla="*/ 435392 h 1095792"/>
              <a:gd name="connsiteX5" fmla="*/ 65168 w 787400"/>
              <a:gd name="connsiteY5" fmla="*/ 0 h 109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400" h="1095792">
                <a:moveTo>
                  <a:pt x="65168" y="0"/>
                </a:moveTo>
                <a:lnTo>
                  <a:pt x="692150" y="41692"/>
                </a:lnTo>
                <a:lnTo>
                  <a:pt x="787400" y="632242"/>
                </a:lnTo>
                <a:lnTo>
                  <a:pt x="266700" y="1095792"/>
                </a:lnTo>
                <a:lnTo>
                  <a:pt x="0" y="435392"/>
                </a:lnTo>
                <a:lnTo>
                  <a:pt x="65168" y="0"/>
                </a:lnTo>
                <a:close/>
              </a:path>
            </a:pathLst>
          </a:custGeom>
          <a:gradFill>
            <a:gsLst>
              <a:gs pos="40000">
                <a:srgbClr val="D1ECF7"/>
              </a:gs>
              <a:gs pos="0">
                <a:srgbClr val="53BAE3"/>
              </a:gs>
              <a:gs pos="100000">
                <a:schemeClr val="bg1"/>
              </a:gs>
            </a:gsLst>
            <a:lin ang="156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24"/>
          <p:cNvSpPr/>
          <p:nvPr/>
        </p:nvSpPr>
        <p:spPr>
          <a:xfrm>
            <a:off x="8244748" y="2491634"/>
            <a:ext cx="835502" cy="1021352"/>
          </a:xfrm>
          <a:custGeom>
            <a:avLst/>
            <a:gdLst>
              <a:gd name="connsiteX0" fmla="*/ 807720 w 967740"/>
              <a:gd name="connsiteY0" fmla="*/ 0 h 1181100"/>
              <a:gd name="connsiteX1" fmla="*/ 967740 w 967740"/>
              <a:gd name="connsiteY1" fmla="*/ 906780 h 1181100"/>
              <a:gd name="connsiteX2" fmla="*/ 541020 w 967740"/>
              <a:gd name="connsiteY2" fmla="*/ 1173480 h 1181100"/>
              <a:gd name="connsiteX3" fmla="*/ 53340 w 967740"/>
              <a:gd name="connsiteY3" fmla="*/ 1181100 h 1181100"/>
              <a:gd name="connsiteX4" fmla="*/ 0 w 967740"/>
              <a:gd name="connsiteY4" fmla="*/ 297180 h 1181100"/>
              <a:gd name="connsiteX5" fmla="*/ 807720 w 967740"/>
              <a:gd name="connsiteY5" fmla="*/ 0 h 1181100"/>
              <a:gd name="connsiteX0" fmla="*/ 807720 w 967740"/>
              <a:gd name="connsiteY0" fmla="*/ 0 h 1183005"/>
              <a:gd name="connsiteX1" fmla="*/ 967740 w 967740"/>
              <a:gd name="connsiteY1" fmla="*/ 906780 h 1183005"/>
              <a:gd name="connsiteX2" fmla="*/ 455295 w 967740"/>
              <a:gd name="connsiteY2" fmla="*/ 1183005 h 1183005"/>
              <a:gd name="connsiteX3" fmla="*/ 53340 w 967740"/>
              <a:gd name="connsiteY3" fmla="*/ 1181100 h 1183005"/>
              <a:gd name="connsiteX4" fmla="*/ 0 w 967740"/>
              <a:gd name="connsiteY4" fmla="*/ 297180 h 1183005"/>
              <a:gd name="connsiteX5" fmla="*/ 807720 w 967740"/>
              <a:gd name="connsiteY5" fmla="*/ 0 h 118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7740" h="1183005">
                <a:moveTo>
                  <a:pt x="807720" y="0"/>
                </a:moveTo>
                <a:lnTo>
                  <a:pt x="967740" y="906780"/>
                </a:lnTo>
                <a:lnTo>
                  <a:pt x="455295" y="1183005"/>
                </a:lnTo>
                <a:lnTo>
                  <a:pt x="53340" y="1181100"/>
                </a:lnTo>
                <a:lnTo>
                  <a:pt x="0" y="297180"/>
                </a:lnTo>
                <a:lnTo>
                  <a:pt x="807720" y="0"/>
                </a:lnTo>
                <a:close/>
              </a:path>
            </a:pathLst>
          </a:custGeom>
          <a:gradFill>
            <a:gsLst>
              <a:gs pos="0">
                <a:srgbClr val="53BAE3"/>
              </a:gs>
              <a:gs pos="50000">
                <a:srgbClr val="C7E9F6"/>
              </a:gs>
              <a:gs pos="100000">
                <a:schemeClr val="bg1"/>
              </a:gs>
            </a:gsLst>
            <a:lin ang="66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25"/>
          <p:cNvSpPr/>
          <p:nvPr/>
        </p:nvSpPr>
        <p:spPr>
          <a:xfrm>
            <a:off x="7981597" y="3511341"/>
            <a:ext cx="749978" cy="763136"/>
          </a:xfrm>
          <a:custGeom>
            <a:avLst/>
            <a:gdLst>
              <a:gd name="connsiteX0" fmla="*/ 762000 w 868680"/>
              <a:gd name="connsiteY0" fmla="*/ 7620 h 883920"/>
              <a:gd name="connsiteX1" fmla="*/ 868680 w 868680"/>
              <a:gd name="connsiteY1" fmla="*/ 883920 h 883920"/>
              <a:gd name="connsiteX2" fmla="*/ 0 w 868680"/>
              <a:gd name="connsiteY2" fmla="*/ 754380 h 883920"/>
              <a:gd name="connsiteX3" fmla="*/ 373380 w 868680"/>
              <a:gd name="connsiteY3" fmla="*/ 0 h 883920"/>
              <a:gd name="connsiteX4" fmla="*/ 762000 w 868680"/>
              <a:gd name="connsiteY4" fmla="*/ 7620 h 883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680" h="883920">
                <a:moveTo>
                  <a:pt x="762000" y="7620"/>
                </a:moveTo>
                <a:lnTo>
                  <a:pt x="868680" y="883920"/>
                </a:lnTo>
                <a:lnTo>
                  <a:pt x="0" y="754380"/>
                </a:lnTo>
                <a:lnTo>
                  <a:pt x="373380" y="0"/>
                </a:lnTo>
                <a:lnTo>
                  <a:pt x="762000" y="7620"/>
                </a:lnTo>
                <a:close/>
              </a:path>
            </a:pathLst>
          </a:custGeom>
          <a:gradFill flip="none" rotWithShape="1">
            <a:gsLst>
              <a:gs pos="0">
                <a:srgbClr val="1C87B8">
                  <a:lumMod val="72000"/>
                  <a:lumOff val="28000"/>
                </a:srgbClr>
              </a:gs>
              <a:gs pos="100000">
                <a:srgbClr val="C1F8FF"/>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26"/>
          <p:cNvSpPr/>
          <p:nvPr/>
        </p:nvSpPr>
        <p:spPr>
          <a:xfrm>
            <a:off x="7626345" y="2175854"/>
            <a:ext cx="1039444" cy="585509"/>
          </a:xfrm>
          <a:custGeom>
            <a:avLst/>
            <a:gdLst>
              <a:gd name="connsiteX0" fmla="*/ 312420 w 1203960"/>
              <a:gd name="connsiteY0" fmla="*/ 22860 h 678180"/>
              <a:gd name="connsiteX1" fmla="*/ 853440 w 1203960"/>
              <a:gd name="connsiteY1" fmla="*/ 0 h 678180"/>
              <a:gd name="connsiteX2" fmla="*/ 1203960 w 1203960"/>
              <a:gd name="connsiteY2" fmla="*/ 464820 h 678180"/>
              <a:gd name="connsiteX3" fmla="*/ 731520 w 1203960"/>
              <a:gd name="connsiteY3" fmla="*/ 647700 h 678180"/>
              <a:gd name="connsiteX4" fmla="*/ 0 w 1203960"/>
              <a:gd name="connsiteY4" fmla="*/ 678180 h 678180"/>
              <a:gd name="connsiteX5" fmla="*/ 312420 w 1203960"/>
              <a:gd name="connsiteY5" fmla="*/ 22860 h 67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3960" h="678180">
                <a:moveTo>
                  <a:pt x="312420" y="22860"/>
                </a:moveTo>
                <a:lnTo>
                  <a:pt x="853440" y="0"/>
                </a:lnTo>
                <a:lnTo>
                  <a:pt x="1203960" y="464820"/>
                </a:lnTo>
                <a:lnTo>
                  <a:pt x="731520" y="647700"/>
                </a:lnTo>
                <a:lnTo>
                  <a:pt x="0" y="678180"/>
                </a:lnTo>
                <a:lnTo>
                  <a:pt x="312420" y="22860"/>
                </a:lnTo>
                <a:close/>
              </a:path>
            </a:pathLst>
          </a:custGeom>
          <a:gradFill>
            <a:gsLst>
              <a:gs pos="40000">
                <a:srgbClr val="D1ECF7"/>
              </a:gs>
              <a:gs pos="0">
                <a:srgbClr val="53BAE3"/>
              </a:gs>
              <a:gs pos="100000">
                <a:schemeClr val="bg1"/>
              </a:gs>
            </a:gsLst>
            <a:lin ang="156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27"/>
          <p:cNvSpPr/>
          <p:nvPr/>
        </p:nvSpPr>
        <p:spPr>
          <a:xfrm>
            <a:off x="6935576" y="1748235"/>
            <a:ext cx="960499" cy="1013129"/>
          </a:xfrm>
          <a:custGeom>
            <a:avLst/>
            <a:gdLst>
              <a:gd name="connsiteX0" fmla="*/ 0 w 1112520"/>
              <a:gd name="connsiteY0" fmla="*/ 579120 h 1173480"/>
              <a:gd name="connsiteX1" fmla="*/ 266700 w 1112520"/>
              <a:gd name="connsiteY1" fmla="*/ 0 h 1173480"/>
              <a:gd name="connsiteX2" fmla="*/ 541020 w 1112520"/>
              <a:gd name="connsiteY2" fmla="*/ 53340 h 1173480"/>
              <a:gd name="connsiteX3" fmla="*/ 1112520 w 1112520"/>
              <a:gd name="connsiteY3" fmla="*/ 518160 h 1173480"/>
              <a:gd name="connsiteX4" fmla="*/ 800100 w 1112520"/>
              <a:gd name="connsiteY4" fmla="*/ 1158240 h 1173480"/>
              <a:gd name="connsiteX5" fmla="*/ 106680 w 1112520"/>
              <a:gd name="connsiteY5" fmla="*/ 1173480 h 1173480"/>
              <a:gd name="connsiteX6" fmla="*/ 0 w 1112520"/>
              <a:gd name="connsiteY6" fmla="*/ 579120 h 117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2520" h="1173480">
                <a:moveTo>
                  <a:pt x="0" y="579120"/>
                </a:moveTo>
                <a:lnTo>
                  <a:pt x="266700" y="0"/>
                </a:lnTo>
                <a:lnTo>
                  <a:pt x="541020" y="53340"/>
                </a:lnTo>
                <a:lnTo>
                  <a:pt x="1112520" y="518160"/>
                </a:lnTo>
                <a:lnTo>
                  <a:pt x="800100" y="1158240"/>
                </a:lnTo>
                <a:lnTo>
                  <a:pt x="106680" y="1173480"/>
                </a:lnTo>
                <a:lnTo>
                  <a:pt x="0" y="579120"/>
                </a:lnTo>
                <a:close/>
              </a:path>
            </a:pathLst>
          </a:custGeom>
          <a:gradFill flip="none" rotWithShape="1">
            <a:gsLst>
              <a:gs pos="0">
                <a:schemeClr val="bg1"/>
              </a:gs>
              <a:gs pos="100000">
                <a:srgbClr val="C1F8FF"/>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28"/>
          <p:cNvSpPr/>
          <p:nvPr/>
        </p:nvSpPr>
        <p:spPr>
          <a:xfrm>
            <a:off x="7411628" y="1273312"/>
            <a:ext cx="631561" cy="927605"/>
          </a:xfrm>
          <a:custGeom>
            <a:avLst/>
            <a:gdLst>
              <a:gd name="connsiteX0" fmla="*/ 0 w 731520"/>
              <a:gd name="connsiteY0" fmla="*/ 609600 h 1074420"/>
              <a:gd name="connsiteX1" fmla="*/ 419100 w 731520"/>
              <a:gd name="connsiteY1" fmla="*/ 30480 h 1074420"/>
              <a:gd name="connsiteX2" fmla="*/ 731520 w 731520"/>
              <a:gd name="connsiteY2" fmla="*/ 0 h 1074420"/>
              <a:gd name="connsiteX3" fmla="*/ 586740 w 731520"/>
              <a:gd name="connsiteY3" fmla="*/ 1074420 h 1074420"/>
              <a:gd name="connsiteX4" fmla="*/ 0 w 731520"/>
              <a:gd name="connsiteY4" fmla="*/ 609600 h 10744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20" h="1074420">
                <a:moveTo>
                  <a:pt x="0" y="609600"/>
                </a:moveTo>
                <a:lnTo>
                  <a:pt x="419100" y="30480"/>
                </a:lnTo>
                <a:lnTo>
                  <a:pt x="731520" y="0"/>
                </a:lnTo>
                <a:lnTo>
                  <a:pt x="586740" y="1074420"/>
                </a:lnTo>
                <a:lnTo>
                  <a:pt x="0" y="609600"/>
                </a:ln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29"/>
          <p:cNvSpPr/>
          <p:nvPr/>
        </p:nvSpPr>
        <p:spPr>
          <a:xfrm>
            <a:off x="7920009" y="1475437"/>
            <a:ext cx="578931" cy="717085"/>
          </a:xfrm>
          <a:custGeom>
            <a:avLst/>
            <a:gdLst>
              <a:gd name="connsiteX0" fmla="*/ 121920 w 670560"/>
              <a:gd name="connsiteY0" fmla="*/ 0 h 830580"/>
              <a:gd name="connsiteX1" fmla="*/ 670560 w 670560"/>
              <a:gd name="connsiteY1" fmla="*/ 198120 h 830580"/>
              <a:gd name="connsiteX2" fmla="*/ 510540 w 670560"/>
              <a:gd name="connsiteY2" fmla="*/ 807720 h 830580"/>
              <a:gd name="connsiteX3" fmla="*/ 0 w 670560"/>
              <a:gd name="connsiteY3" fmla="*/ 830580 h 830580"/>
              <a:gd name="connsiteX4" fmla="*/ 121920 w 670560"/>
              <a:gd name="connsiteY4" fmla="*/ 0 h 830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0" h="830580">
                <a:moveTo>
                  <a:pt x="121920" y="0"/>
                </a:moveTo>
                <a:lnTo>
                  <a:pt x="670560" y="198120"/>
                </a:lnTo>
                <a:lnTo>
                  <a:pt x="510540" y="807720"/>
                </a:lnTo>
                <a:lnTo>
                  <a:pt x="0" y="830580"/>
                </a:lnTo>
                <a:lnTo>
                  <a:pt x="121920" y="0"/>
                </a:lnTo>
                <a:close/>
              </a:path>
            </a:pathLst>
          </a:custGeom>
          <a:gradFill flip="none" rotWithShape="1">
            <a:gsLst>
              <a:gs pos="44000">
                <a:schemeClr val="bg1"/>
              </a:gs>
              <a:gs pos="100000">
                <a:srgbClr val="C1F8FF"/>
              </a:gs>
            </a:gsLst>
            <a:lin ang="138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30"/>
          <p:cNvSpPr/>
          <p:nvPr/>
        </p:nvSpPr>
        <p:spPr>
          <a:xfrm>
            <a:off x="8363166" y="1630532"/>
            <a:ext cx="578931" cy="940762"/>
          </a:xfrm>
          <a:custGeom>
            <a:avLst/>
            <a:gdLst>
              <a:gd name="connsiteX0" fmla="*/ 0 w 670560"/>
              <a:gd name="connsiteY0" fmla="*/ 624840 h 1089660"/>
              <a:gd name="connsiteX1" fmla="*/ 175260 w 670560"/>
              <a:gd name="connsiteY1" fmla="*/ 0 h 1089660"/>
              <a:gd name="connsiteX2" fmla="*/ 670560 w 670560"/>
              <a:gd name="connsiteY2" fmla="*/ 975360 h 1089660"/>
              <a:gd name="connsiteX3" fmla="*/ 358140 w 670560"/>
              <a:gd name="connsiteY3" fmla="*/ 1089660 h 1089660"/>
              <a:gd name="connsiteX4" fmla="*/ 0 w 670560"/>
              <a:gd name="connsiteY4" fmla="*/ 624840 h 108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60" h="1089660">
                <a:moveTo>
                  <a:pt x="0" y="624840"/>
                </a:moveTo>
                <a:lnTo>
                  <a:pt x="175260" y="0"/>
                </a:lnTo>
                <a:lnTo>
                  <a:pt x="670560" y="975360"/>
                </a:lnTo>
                <a:lnTo>
                  <a:pt x="358140" y="1089660"/>
                </a:lnTo>
                <a:lnTo>
                  <a:pt x="0" y="624840"/>
                </a:lnTo>
                <a:close/>
              </a:path>
            </a:pathLst>
          </a:custGeom>
          <a:gradFill flip="none" rotWithShape="1">
            <a:gsLst>
              <a:gs pos="0">
                <a:schemeClr val="bg1"/>
              </a:gs>
              <a:gs pos="100000">
                <a:srgbClr val="C1F8FF"/>
              </a:gs>
            </a:gsLst>
            <a:lin ang="27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31"/>
          <p:cNvSpPr/>
          <p:nvPr/>
        </p:nvSpPr>
        <p:spPr>
          <a:xfrm>
            <a:off x="6018748" y="1500467"/>
            <a:ext cx="1133396" cy="751075"/>
          </a:xfrm>
          <a:custGeom>
            <a:avLst/>
            <a:gdLst>
              <a:gd name="connsiteX0" fmla="*/ 0 w 1301750"/>
              <a:gd name="connsiteY0" fmla="*/ 647700 h 869950"/>
              <a:gd name="connsiteX1" fmla="*/ 431800 w 1301750"/>
              <a:gd name="connsiteY1" fmla="*/ 819150 h 869950"/>
              <a:gd name="connsiteX2" fmla="*/ 1060450 w 1301750"/>
              <a:gd name="connsiteY2" fmla="*/ 869950 h 869950"/>
              <a:gd name="connsiteX3" fmla="*/ 1301750 w 1301750"/>
              <a:gd name="connsiteY3" fmla="*/ 304800 h 869950"/>
              <a:gd name="connsiteX4" fmla="*/ 927100 w 1301750"/>
              <a:gd name="connsiteY4" fmla="*/ 177800 h 869950"/>
              <a:gd name="connsiteX5" fmla="*/ 908050 w 1301750"/>
              <a:gd name="connsiteY5" fmla="*/ 0 h 869950"/>
              <a:gd name="connsiteX6" fmla="*/ 476250 w 1301750"/>
              <a:gd name="connsiteY6" fmla="*/ 25400 h 869950"/>
              <a:gd name="connsiteX7" fmla="*/ 0 w 1301750"/>
              <a:gd name="connsiteY7" fmla="*/ 647700 h 869950"/>
              <a:gd name="connsiteX0" fmla="*/ 0 w 1301750"/>
              <a:gd name="connsiteY0" fmla="*/ 647700 h 869950"/>
              <a:gd name="connsiteX1" fmla="*/ 426284 w 1301750"/>
              <a:gd name="connsiteY1" fmla="*/ 827424 h 869950"/>
              <a:gd name="connsiteX2" fmla="*/ 1060450 w 1301750"/>
              <a:gd name="connsiteY2" fmla="*/ 869950 h 869950"/>
              <a:gd name="connsiteX3" fmla="*/ 1301750 w 1301750"/>
              <a:gd name="connsiteY3" fmla="*/ 304800 h 869950"/>
              <a:gd name="connsiteX4" fmla="*/ 927100 w 1301750"/>
              <a:gd name="connsiteY4" fmla="*/ 177800 h 869950"/>
              <a:gd name="connsiteX5" fmla="*/ 908050 w 1301750"/>
              <a:gd name="connsiteY5" fmla="*/ 0 h 869950"/>
              <a:gd name="connsiteX6" fmla="*/ 476250 w 1301750"/>
              <a:gd name="connsiteY6" fmla="*/ 25400 h 869950"/>
              <a:gd name="connsiteX7" fmla="*/ 0 w 1301750"/>
              <a:gd name="connsiteY7" fmla="*/ 647700 h 869950"/>
              <a:gd name="connsiteX0" fmla="*/ 0 w 1312783"/>
              <a:gd name="connsiteY0" fmla="*/ 647700 h 869950"/>
              <a:gd name="connsiteX1" fmla="*/ 426284 w 1312783"/>
              <a:gd name="connsiteY1" fmla="*/ 827424 h 869950"/>
              <a:gd name="connsiteX2" fmla="*/ 1060450 w 1312783"/>
              <a:gd name="connsiteY2" fmla="*/ 869950 h 869950"/>
              <a:gd name="connsiteX3" fmla="*/ 1312783 w 1312783"/>
              <a:gd name="connsiteY3" fmla="*/ 304800 h 869950"/>
              <a:gd name="connsiteX4" fmla="*/ 927100 w 1312783"/>
              <a:gd name="connsiteY4" fmla="*/ 177800 h 869950"/>
              <a:gd name="connsiteX5" fmla="*/ 908050 w 1312783"/>
              <a:gd name="connsiteY5" fmla="*/ 0 h 869950"/>
              <a:gd name="connsiteX6" fmla="*/ 476250 w 1312783"/>
              <a:gd name="connsiteY6" fmla="*/ 25400 h 869950"/>
              <a:gd name="connsiteX7" fmla="*/ 0 w 1312783"/>
              <a:gd name="connsiteY7" fmla="*/ 647700 h 86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2783" h="869950">
                <a:moveTo>
                  <a:pt x="0" y="647700"/>
                </a:moveTo>
                <a:lnTo>
                  <a:pt x="426284" y="827424"/>
                </a:lnTo>
                <a:lnTo>
                  <a:pt x="1060450" y="869950"/>
                </a:lnTo>
                <a:lnTo>
                  <a:pt x="1312783" y="304800"/>
                </a:lnTo>
                <a:lnTo>
                  <a:pt x="927100" y="177800"/>
                </a:lnTo>
                <a:lnTo>
                  <a:pt x="908050" y="0"/>
                </a:lnTo>
                <a:lnTo>
                  <a:pt x="476250" y="25400"/>
                </a:lnTo>
                <a:lnTo>
                  <a:pt x="0" y="647700"/>
                </a:lnTo>
                <a:close/>
              </a:path>
            </a:pathLst>
          </a:custGeom>
          <a:gradFill flip="none" rotWithShape="1">
            <a:gsLst>
              <a:gs pos="48000">
                <a:schemeClr val="bg1"/>
              </a:gs>
              <a:gs pos="100000">
                <a:srgbClr val="C1F8FF"/>
              </a:gs>
            </a:gsLst>
            <a:lin ang="42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32"/>
          <p:cNvSpPr/>
          <p:nvPr/>
        </p:nvSpPr>
        <p:spPr>
          <a:xfrm>
            <a:off x="6799975" y="1504218"/>
            <a:ext cx="343329" cy="259038"/>
          </a:xfrm>
          <a:custGeom>
            <a:avLst/>
            <a:gdLst>
              <a:gd name="connsiteX0" fmla="*/ 23813 w 397669"/>
              <a:gd name="connsiteY0" fmla="*/ 169068 h 300037"/>
              <a:gd name="connsiteX1" fmla="*/ 0 w 397669"/>
              <a:gd name="connsiteY1" fmla="*/ 0 h 300037"/>
              <a:gd name="connsiteX2" fmla="*/ 397669 w 397669"/>
              <a:gd name="connsiteY2" fmla="*/ 300037 h 300037"/>
              <a:gd name="connsiteX3" fmla="*/ 23813 w 397669"/>
              <a:gd name="connsiteY3" fmla="*/ 169068 h 300037"/>
            </a:gdLst>
            <a:ahLst/>
            <a:cxnLst>
              <a:cxn ang="0">
                <a:pos x="connsiteX0" y="connsiteY0"/>
              </a:cxn>
              <a:cxn ang="0">
                <a:pos x="connsiteX1" y="connsiteY1"/>
              </a:cxn>
              <a:cxn ang="0">
                <a:pos x="connsiteX2" y="connsiteY2"/>
              </a:cxn>
              <a:cxn ang="0">
                <a:pos x="connsiteX3" y="connsiteY3"/>
              </a:cxn>
            </a:cxnLst>
            <a:rect l="l" t="t" r="r" b="b"/>
            <a:pathLst>
              <a:path w="397669" h="300037">
                <a:moveTo>
                  <a:pt x="23813" y="169068"/>
                </a:moveTo>
                <a:lnTo>
                  <a:pt x="0" y="0"/>
                </a:lnTo>
                <a:lnTo>
                  <a:pt x="397669" y="300037"/>
                </a:lnTo>
                <a:lnTo>
                  <a:pt x="23813" y="169068"/>
                </a:lnTo>
                <a:close/>
              </a:path>
            </a:pathLst>
          </a:custGeom>
          <a:solidFill>
            <a:srgbClr val="A2DAE2"/>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34"/>
          <p:cNvSpPr/>
          <p:nvPr/>
        </p:nvSpPr>
        <p:spPr>
          <a:xfrm>
            <a:off x="8652632" y="3292598"/>
            <a:ext cx="427619" cy="995037"/>
          </a:xfrm>
          <a:custGeom>
            <a:avLst/>
            <a:gdLst>
              <a:gd name="connsiteX0" fmla="*/ 495300 w 495300"/>
              <a:gd name="connsiteY0" fmla="*/ 0 h 1152525"/>
              <a:gd name="connsiteX1" fmla="*/ 104775 w 495300"/>
              <a:gd name="connsiteY1" fmla="*/ 1152525 h 1152525"/>
              <a:gd name="connsiteX2" fmla="*/ 0 w 495300"/>
              <a:gd name="connsiteY2" fmla="*/ 266700 h 1152525"/>
              <a:gd name="connsiteX3" fmla="*/ 495300 w 495300"/>
              <a:gd name="connsiteY3" fmla="*/ 0 h 1152525"/>
            </a:gdLst>
            <a:ahLst/>
            <a:cxnLst>
              <a:cxn ang="0">
                <a:pos x="connsiteX0" y="connsiteY0"/>
              </a:cxn>
              <a:cxn ang="0">
                <a:pos x="connsiteX1" y="connsiteY1"/>
              </a:cxn>
              <a:cxn ang="0">
                <a:pos x="connsiteX2" y="connsiteY2"/>
              </a:cxn>
              <a:cxn ang="0">
                <a:pos x="connsiteX3" y="connsiteY3"/>
              </a:cxn>
            </a:cxnLst>
            <a:rect l="l" t="t" r="r" b="b"/>
            <a:pathLst>
              <a:path w="495300" h="1152525">
                <a:moveTo>
                  <a:pt x="495300" y="0"/>
                </a:moveTo>
                <a:lnTo>
                  <a:pt x="104775" y="1152525"/>
                </a:lnTo>
                <a:lnTo>
                  <a:pt x="0" y="266700"/>
                </a:lnTo>
                <a:lnTo>
                  <a:pt x="495300" y="0"/>
                </a:lnTo>
                <a:close/>
              </a:path>
            </a:pathLst>
          </a:custGeom>
          <a:solidFill>
            <a:srgbClr val="53BAE3"/>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35"/>
          <p:cNvSpPr/>
          <p:nvPr/>
        </p:nvSpPr>
        <p:spPr>
          <a:xfrm>
            <a:off x="7024388" y="2741627"/>
            <a:ext cx="1217070" cy="852497"/>
          </a:xfrm>
          <a:custGeom>
            <a:avLst/>
            <a:gdLst>
              <a:gd name="connsiteX0" fmla="*/ 0 w 1457325"/>
              <a:gd name="connsiteY0" fmla="*/ 38100 h 1666875"/>
              <a:gd name="connsiteX1" fmla="*/ 1409700 w 1457325"/>
              <a:gd name="connsiteY1" fmla="*/ 0 h 1666875"/>
              <a:gd name="connsiteX2" fmla="*/ 1457325 w 1457325"/>
              <a:gd name="connsiteY2" fmla="*/ 895350 h 1666875"/>
              <a:gd name="connsiteX3" fmla="*/ 1076325 w 1457325"/>
              <a:gd name="connsiteY3" fmla="*/ 1666875 h 1666875"/>
              <a:gd name="connsiteX4" fmla="*/ 295275 w 1457325"/>
              <a:gd name="connsiteY4" fmla="*/ 1000125 h 1666875"/>
              <a:gd name="connsiteX5" fmla="*/ 0 w 1457325"/>
              <a:gd name="connsiteY5" fmla="*/ 38100 h 1666875"/>
              <a:gd name="connsiteX0" fmla="*/ 0 w 1457325"/>
              <a:gd name="connsiteY0" fmla="*/ 38100 h 1000125"/>
              <a:gd name="connsiteX1" fmla="*/ 1409700 w 1457325"/>
              <a:gd name="connsiteY1" fmla="*/ 0 h 1000125"/>
              <a:gd name="connsiteX2" fmla="*/ 1457325 w 1457325"/>
              <a:gd name="connsiteY2" fmla="*/ 895350 h 1000125"/>
              <a:gd name="connsiteX3" fmla="*/ 295275 w 1457325"/>
              <a:gd name="connsiteY3" fmla="*/ 1000125 h 1000125"/>
              <a:gd name="connsiteX4" fmla="*/ 0 w 1457325"/>
              <a:gd name="connsiteY4" fmla="*/ 38100 h 1000125"/>
              <a:gd name="connsiteX0" fmla="*/ 0 w 1409700"/>
              <a:gd name="connsiteY0" fmla="*/ 38100 h 1000125"/>
              <a:gd name="connsiteX1" fmla="*/ 1409700 w 1409700"/>
              <a:gd name="connsiteY1" fmla="*/ 0 h 1000125"/>
              <a:gd name="connsiteX2" fmla="*/ 295275 w 1409700"/>
              <a:gd name="connsiteY2" fmla="*/ 1000125 h 1000125"/>
              <a:gd name="connsiteX3" fmla="*/ 0 w 1409700"/>
              <a:gd name="connsiteY3" fmla="*/ 38100 h 1000125"/>
              <a:gd name="connsiteX0" fmla="*/ 0 w 1409700"/>
              <a:gd name="connsiteY0" fmla="*/ 38100 h 968375"/>
              <a:gd name="connsiteX1" fmla="*/ 1409700 w 1409700"/>
              <a:gd name="connsiteY1" fmla="*/ 0 h 968375"/>
              <a:gd name="connsiteX2" fmla="*/ 307975 w 1409700"/>
              <a:gd name="connsiteY2" fmla="*/ 968375 h 968375"/>
              <a:gd name="connsiteX3" fmla="*/ 0 w 1409700"/>
              <a:gd name="connsiteY3" fmla="*/ 38100 h 968375"/>
              <a:gd name="connsiteX0" fmla="*/ 0 w 1409700"/>
              <a:gd name="connsiteY0" fmla="*/ 38100 h 987425"/>
              <a:gd name="connsiteX1" fmla="*/ 1409700 w 1409700"/>
              <a:gd name="connsiteY1" fmla="*/ 0 h 987425"/>
              <a:gd name="connsiteX2" fmla="*/ 314325 w 1409700"/>
              <a:gd name="connsiteY2" fmla="*/ 987425 h 987425"/>
              <a:gd name="connsiteX3" fmla="*/ 0 w 1409700"/>
              <a:gd name="connsiteY3" fmla="*/ 38100 h 987425"/>
            </a:gdLst>
            <a:ahLst/>
            <a:cxnLst>
              <a:cxn ang="0">
                <a:pos x="connsiteX0" y="connsiteY0"/>
              </a:cxn>
              <a:cxn ang="0">
                <a:pos x="connsiteX1" y="connsiteY1"/>
              </a:cxn>
              <a:cxn ang="0">
                <a:pos x="connsiteX2" y="connsiteY2"/>
              </a:cxn>
              <a:cxn ang="0">
                <a:pos x="connsiteX3" y="connsiteY3"/>
              </a:cxn>
            </a:cxnLst>
            <a:rect l="l" t="t" r="r" b="b"/>
            <a:pathLst>
              <a:path w="1409700" h="987425">
                <a:moveTo>
                  <a:pt x="0" y="38100"/>
                </a:moveTo>
                <a:lnTo>
                  <a:pt x="1409700" y="0"/>
                </a:lnTo>
                <a:lnTo>
                  <a:pt x="314325" y="987425"/>
                </a:lnTo>
                <a:lnTo>
                  <a:pt x="0" y="38100"/>
                </a:lnTo>
                <a:close/>
              </a:path>
            </a:pathLst>
          </a:custGeom>
          <a:gradFill>
            <a:gsLst>
              <a:gs pos="0">
                <a:srgbClr val="53BAE3"/>
              </a:gs>
              <a:gs pos="26000">
                <a:srgbClr val="C7E9F6"/>
              </a:gs>
              <a:gs pos="100000">
                <a:schemeClr val="bg1"/>
              </a:gs>
            </a:gsLst>
            <a:lin ang="66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p:cNvSpPr/>
          <p:nvPr/>
        </p:nvSpPr>
        <p:spPr>
          <a:xfrm>
            <a:off x="9418" y="2832022"/>
            <a:ext cx="12191999" cy="4030670"/>
          </a:xfrm>
          <a:prstGeom prst="rect">
            <a:avLst/>
          </a:prstGeom>
          <a:gradFill flip="none" rotWithShape="1">
            <a:gsLst>
              <a:gs pos="0">
                <a:srgbClr val="11AAE7">
                  <a:alpha val="37000"/>
                </a:srgbClr>
              </a:gs>
              <a:gs pos="100000">
                <a:srgbClr val="7AC7EA">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0" y="2793420"/>
            <a:ext cx="12191998" cy="53723"/>
          </a:xfrm>
          <a:prstGeom prst="rect">
            <a:avLst/>
          </a:prstGeom>
          <a:solidFill>
            <a:srgbClr val="60B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83039" y="1801600"/>
            <a:ext cx="3752234" cy="715962"/>
          </a:xfrm>
        </p:spPr>
        <p:txBody>
          <a:bodyPr>
            <a:noAutofit/>
          </a:bodyPr>
          <a:lstStyle/>
          <a:p>
            <a:r>
              <a:rPr lang="tr-TR" sz="2400" dirty="0">
                <a:solidFill>
                  <a:schemeClr val="bg1">
                    <a:lumMod val="50000"/>
                  </a:schemeClr>
                </a:solidFill>
                <a:latin typeface="+mn-lt"/>
                <a:cs typeface="Baghdad" pitchFamily="2" charset="-78"/>
              </a:rPr>
              <a:t>Buzdağının Görünenleri</a:t>
            </a:r>
          </a:p>
        </p:txBody>
      </p:sp>
      <p:sp>
        <p:nvSpPr>
          <p:cNvPr id="34" name="TextBox 33"/>
          <p:cNvSpPr txBox="1"/>
          <p:nvPr/>
        </p:nvSpPr>
        <p:spPr>
          <a:xfrm>
            <a:off x="6704769" y="699413"/>
            <a:ext cx="114909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DAVRANIŞ</a:t>
            </a:r>
          </a:p>
        </p:txBody>
      </p:sp>
      <p:sp>
        <p:nvSpPr>
          <p:cNvPr id="39" name="Rectangle 12"/>
          <p:cNvSpPr/>
          <p:nvPr/>
        </p:nvSpPr>
        <p:spPr>
          <a:xfrm>
            <a:off x="5762870" y="1054605"/>
            <a:ext cx="2899630" cy="4617716"/>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914400 h 1005840"/>
              <a:gd name="connsiteX1" fmla="*/ 0 w 914400"/>
              <a:gd name="connsiteY1" fmla="*/ 0 h 1005840"/>
              <a:gd name="connsiteX2" fmla="*/ 914400 w 914400"/>
              <a:gd name="connsiteY2" fmla="*/ 0 h 1005840"/>
              <a:gd name="connsiteX3" fmla="*/ 914400 w 914400"/>
              <a:gd name="connsiteY3" fmla="*/ 914400 h 1005840"/>
              <a:gd name="connsiteX4" fmla="*/ 91440 w 914400"/>
              <a:gd name="connsiteY4" fmla="*/ 1005840 h 1005840"/>
              <a:gd name="connsiteX0" fmla="*/ 0 w 914400"/>
              <a:gd name="connsiteY0" fmla="*/ 914400 h 914400"/>
              <a:gd name="connsiteX1" fmla="*/ 0 w 914400"/>
              <a:gd name="connsiteY1" fmla="*/ 0 h 914400"/>
              <a:gd name="connsiteX2" fmla="*/ 914400 w 914400"/>
              <a:gd name="connsiteY2" fmla="*/ 0 h 914400"/>
              <a:gd name="connsiteX3" fmla="*/ 914400 w 9144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4400" h="914400">
                <a:moveTo>
                  <a:pt x="0" y="914400"/>
                </a:moveTo>
                <a:lnTo>
                  <a:pt x="0" y="0"/>
                </a:lnTo>
                <a:lnTo>
                  <a:pt x="914400" y="0"/>
                </a:lnTo>
                <a:lnTo>
                  <a:pt x="914400" y="914400"/>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12"/>
          <p:cNvSpPr/>
          <p:nvPr/>
        </p:nvSpPr>
        <p:spPr>
          <a:xfrm rot="16200000">
            <a:off x="4764993" y="3241626"/>
            <a:ext cx="1421019" cy="156935"/>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914400 h 1005840"/>
              <a:gd name="connsiteX1" fmla="*/ 0 w 914400"/>
              <a:gd name="connsiteY1" fmla="*/ 0 h 1005840"/>
              <a:gd name="connsiteX2" fmla="*/ 914400 w 914400"/>
              <a:gd name="connsiteY2" fmla="*/ 0 h 1005840"/>
              <a:gd name="connsiteX3" fmla="*/ 914400 w 914400"/>
              <a:gd name="connsiteY3" fmla="*/ 914400 h 1005840"/>
              <a:gd name="connsiteX4" fmla="*/ 91440 w 914400"/>
              <a:gd name="connsiteY4" fmla="*/ 1005840 h 1005840"/>
              <a:gd name="connsiteX0" fmla="*/ 0 w 914400"/>
              <a:gd name="connsiteY0" fmla="*/ 914400 h 914400"/>
              <a:gd name="connsiteX1" fmla="*/ 0 w 914400"/>
              <a:gd name="connsiteY1" fmla="*/ 0 h 914400"/>
              <a:gd name="connsiteX2" fmla="*/ 914400 w 914400"/>
              <a:gd name="connsiteY2" fmla="*/ 0 h 914400"/>
              <a:gd name="connsiteX3" fmla="*/ 914400 w 9144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4400" h="914400">
                <a:moveTo>
                  <a:pt x="0" y="914400"/>
                </a:moveTo>
                <a:lnTo>
                  <a:pt x="0" y="0"/>
                </a:lnTo>
                <a:lnTo>
                  <a:pt x="914400" y="0"/>
                </a:lnTo>
                <a:lnTo>
                  <a:pt x="914400" y="914400"/>
                </a:lnTo>
              </a:path>
            </a:pathLst>
          </a:custGeom>
          <a:noFill/>
          <a:ln>
            <a:solidFill>
              <a:srgbClr val="135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12"/>
          <p:cNvSpPr/>
          <p:nvPr/>
        </p:nvSpPr>
        <p:spPr>
          <a:xfrm rot="5400000">
            <a:off x="8054968" y="3588525"/>
            <a:ext cx="2114817" cy="156935"/>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914400 h 1005840"/>
              <a:gd name="connsiteX1" fmla="*/ 0 w 914400"/>
              <a:gd name="connsiteY1" fmla="*/ 0 h 1005840"/>
              <a:gd name="connsiteX2" fmla="*/ 914400 w 914400"/>
              <a:gd name="connsiteY2" fmla="*/ 0 h 1005840"/>
              <a:gd name="connsiteX3" fmla="*/ 914400 w 914400"/>
              <a:gd name="connsiteY3" fmla="*/ 914400 h 1005840"/>
              <a:gd name="connsiteX4" fmla="*/ 91440 w 914400"/>
              <a:gd name="connsiteY4" fmla="*/ 1005840 h 1005840"/>
              <a:gd name="connsiteX0" fmla="*/ 0 w 914400"/>
              <a:gd name="connsiteY0" fmla="*/ 914400 h 914400"/>
              <a:gd name="connsiteX1" fmla="*/ 0 w 914400"/>
              <a:gd name="connsiteY1" fmla="*/ 0 h 914400"/>
              <a:gd name="connsiteX2" fmla="*/ 914400 w 914400"/>
              <a:gd name="connsiteY2" fmla="*/ 0 h 914400"/>
              <a:gd name="connsiteX3" fmla="*/ 914400 w 9144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4400" h="914400">
                <a:moveTo>
                  <a:pt x="0" y="914400"/>
                </a:moveTo>
                <a:lnTo>
                  <a:pt x="0" y="0"/>
                </a:lnTo>
                <a:lnTo>
                  <a:pt x="914400" y="0"/>
                </a:lnTo>
                <a:lnTo>
                  <a:pt x="914400" y="914400"/>
                </a:lnTo>
              </a:path>
            </a:pathLst>
          </a:custGeom>
          <a:noFill/>
          <a:ln>
            <a:solidFill>
              <a:srgbClr val="135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12"/>
          <p:cNvSpPr/>
          <p:nvPr/>
        </p:nvSpPr>
        <p:spPr>
          <a:xfrm flipV="1">
            <a:off x="6585446" y="5817217"/>
            <a:ext cx="1507452" cy="156935"/>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914400 h 1005840"/>
              <a:gd name="connsiteX1" fmla="*/ 0 w 914400"/>
              <a:gd name="connsiteY1" fmla="*/ 0 h 1005840"/>
              <a:gd name="connsiteX2" fmla="*/ 914400 w 914400"/>
              <a:gd name="connsiteY2" fmla="*/ 0 h 1005840"/>
              <a:gd name="connsiteX3" fmla="*/ 914400 w 914400"/>
              <a:gd name="connsiteY3" fmla="*/ 914400 h 1005840"/>
              <a:gd name="connsiteX4" fmla="*/ 91440 w 914400"/>
              <a:gd name="connsiteY4" fmla="*/ 1005840 h 1005840"/>
              <a:gd name="connsiteX0" fmla="*/ 0 w 914400"/>
              <a:gd name="connsiteY0" fmla="*/ 914400 h 914400"/>
              <a:gd name="connsiteX1" fmla="*/ 0 w 914400"/>
              <a:gd name="connsiteY1" fmla="*/ 0 h 914400"/>
              <a:gd name="connsiteX2" fmla="*/ 914400 w 914400"/>
              <a:gd name="connsiteY2" fmla="*/ 0 h 914400"/>
              <a:gd name="connsiteX3" fmla="*/ 914400 w 9144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4400" h="914400">
                <a:moveTo>
                  <a:pt x="0" y="914400"/>
                </a:moveTo>
                <a:lnTo>
                  <a:pt x="0" y="0"/>
                </a:lnTo>
                <a:lnTo>
                  <a:pt x="914400" y="0"/>
                </a:lnTo>
                <a:lnTo>
                  <a:pt x="914400" y="91440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p:cNvSpPr txBox="1"/>
          <p:nvPr/>
        </p:nvSpPr>
        <p:spPr>
          <a:xfrm>
            <a:off x="6917994" y="6003948"/>
            <a:ext cx="90120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rPr>
              <a:t>TUTUM</a:t>
            </a:r>
            <a:endParaRPr kumimoji="0" lang="tr-TR" sz="1800" b="0" i="0" u="none" strike="noStrike" kern="1200" cap="none" spc="0" normalizeH="0" baseline="0" noProof="0" dirty="0">
              <a:ln>
                <a:noFill/>
              </a:ln>
              <a:solidFill>
                <a:srgbClr val="15AAE7"/>
              </a:solidFill>
              <a:effectLst/>
              <a:uLnTx/>
              <a:uFillTx/>
              <a:latin typeface="Calibri" panose="020F0502020204030204"/>
              <a:ea typeface="+mn-ea"/>
              <a:cs typeface="+mn-cs"/>
            </a:endParaRPr>
          </a:p>
        </p:txBody>
      </p:sp>
      <p:sp>
        <p:nvSpPr>
          <p:cNvPr id="44" name="TextBox 43"/>
          <p:cNvSpPr txBox="1"/>
          <p:nvPr/>
        </p:nvSpPr>
        <p:spPr>
          <a:xfrm>
            <a:off x="3860842" y="3069269"/>
            <a:ext cx="167385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rPr>
              <a:t>Bilişsel Unsurlar</a:t>
            </a:r>
          </a:p>
        </p:txBody>
      </p:sp>
      <p:sp>
        <p:nvSpPr>
          <p:cNvPr id="45" name="TextBox 44"/>
          <p:cNvSpPr txBox="1"/>
          <p:nvPr/>
        </p:nvSpPr>
        <p:spPr>
          <a:xfrm>
            <a:off x="9120668" y="3481304"/>
            <a:ext cx="102489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rPr>
              <a:t>Duygular</a:t>
            </a:r>
          </a:p>
        </p:txBody>
      </p:sp>
      <p:sp>
        <p:nvSpPr>
          <p:cNvPr id="46" name="TextBox 45"/>
          <p:cNvSpPr txBox="1"/>
          <p:nvPr/>
        </p:nvSpPr>
        <p:spPr>
          <a:xfrm>
            <a:off x="268062" y="4147619"/>
            <a:ext cx="41731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Buzdağının Görünmeyenleri</a:t>
            </a:r>
          </a:p>
        </p:txBody>
      </p:sp>
      <p:sp>
        <p:nvSpPr>
          <p:cNvPr id="37" name="TextBox 36"/>
          <p:cNvSpPr txBox="1"/>
          <p:nvPr/>
        </p:nvSpPr>
        <p:spPr>
          <a:xfrm>
            <a:off x="2092713" y="704757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791630" y="696951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Unvan 1">
            <a:extLst>
              <a:ext uri="{FF2B5EF4-FFF2-40B4-BE49-F238E27FC236}">
                <a16:creationId xmlns:a16="http://schemas.microsoft.com/office/drawing/2014/main" id="{C705303A-7D88-424F-A6F5-F47B19256039}"/>
              </a:ext>
            </a:extLst>
          </p:cNvPr>
          <p:cNvSpPr txBox="1">
            <a:spLocks/>
          </p:cNvSpPr>
          <p:nvPr/>
        </p:nvSpPr>
        <p:spPr>
          <a:xfrm>
            <a:off x="387812" y="4037"/>
            <a:ext cx="10468088" cy="6949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1800" b="0"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YETKİNLİĞİ BU KADAR ÖNEMLİ KILAN NE?</a:t>
            </a:r>
          </a:p>
        </p:txBody>
      </p:sp>
      <p:cxnSp>
        <p:nvCxnSpPr>
          <p:cNvPr id="49" name="Düz Bağlayıcı 48">
            <a:extLst>
              <a:ext uri="{FF2B5EF4-FFF2-40B4-BE49-F238E27FC236}">
                <a16:creationId xmlns:a16="http://schemas.microsoft.com/office/drawing/2014/main" id="{D46475E6-0AD7-2447-BFC7-EF7744AE4F05}"/>
              </a:ext>
            </a:extLst>
          </p:cNvPr>
          <p:cNvCxnSpPr>
            <a:cxnSpLocks/>
          </p:cNvCxnSpPr>
          <p:nvPr/>
        </p:nvCxnSpPr>
        <p:spPr>
          <a:xfrm>
            <a:off x="253700" y="589741"/>
            <a:ext cx="10468088" cy="0"/>
          </a:xfrm>
          <a:prstGeom prst="line">
            <a:avLst/>
          </a:prstGeom>
          <a:ln w="15875" cap="rnd">
            <a:solidFill>
              <a:srgbClr val="FF0000">
                <a:alpha val="59000"/>
              </a:srgbClr>
            </a:solidFill>
          </a:ln>
        </p:spPr>
        <p:style>
          <a:lnRef idx="3">
            <a:schemeClr val="accent1"/>
          </a:lnRef>
          <a:fillRef idx="0">
            <a:schemeClr val="accent1"/>
          </a:fillRef>
          <a:effectRef idx="2">
            <a:schemeClr val="accent1"/>
          </a:effectRef>
          <a:fontRef idx="minor">
            <a:schemeClr val="tx1"/>
          </a:fontRef>
        </p:style>
      </p:cxnSp>
      <p:sp>
        <p:nvSpPr>
          <p:cNvPr id="50" name="Rectangle 12">
            <a:extLst>
              <a:ext uri="{FF2B5EF4-FFF2-40B4-BE49-F238E27FC236}">
                <a16:creationId xmlns:a16="http://schemas.microsoft.com/office/drawing/2014/main" id="{8A2DFAB7-0E1D-1649-86F8-636FDA67D223}"/>
              </a:ext>
            </a:extLst>
          </p:cNvPr>
          <p:cNvSpPr/>
          <p:nvPr/>
        </p:nvSpPr>
        <p:spPr>
          <a:xfrm rot="16200000">
            <a:off x="2816988" y="3649999"/>
            <a:ext cx="4528511" cy="179386"/>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914400 h 1005840"/>
              <a:gd name="connsiteX1" fmla="*/ 0 w 914400"/>
              <a:gd name="connsiteY1" fmla="*/ 0 h 1005840"/>
              <a:gd name="connsiteX2" fmla="*/ 914400 w 914400"/>
              <a:gd name="connsiteY2" fmla="*/ 0 h 1005840"/>
              <a:gd name="connsiteX3" fmla="*/ 914400 w 914400"/>
              <a:gd name="connsiteY3" fmla="*/ 914400 h 1005840"/>
              <a:gd name="connsiteX4" fmla="*/ 91440 w 914400"/>
              <a:gd name="connsiteY4" fmla="*/ 1005840 h 1005840"/>
              <a:gd name="connsiteX0" fmla="*/ 0 w 914400"/>
              <a:gd name="connsiteY0" fmla="*/ 914400 h 914400"/>
              <a:gd name="connsiteX1" fmla="*/ 0 w 914400"/>
              <a:gd name="connsiteY1" fmla="*/ 0 h 914400"/>
              <a:gd name="connsiteX2" fmla="*/ 914400 w 914400"/>
              <a:gd name="connsiteY2" fmla="*/ 0 h 914400"/>
              <a:gd name="connsiteX3" fmla="*/ 914400 w 9144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4400" h="914400">
                <a:moveTo>
                  <a:pt x="0" y="914400"/>
                </a:moveTo>
                <a:lnTo>
                  <a:pt x="0" y="0"/>
                </a:lnTo>
                <a:lnTo>
                  <a:pt x="914400" y="0"/>
                </a:lnTo>
                <a:lnTo>
                  <a:pt x="914400" y="914400"/>
                </a:lnTo>
              </a:path>
            </a:pathLst>
          </a:custGeom>
          <a:noFill/>
          <a:ln>
            <a:solidFill>
              <a:srgbClr val="135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33">
            <a:extLst>
              <a:ext uri="{FF2B5EF4-FFF2-40B4-BE49-F238E27FC236}">
                <a16:creationId xmlns:a16="http://schemas.microsoft.com/office/drawing/2014/main" id="{5355DA22-50E4-234A-9C7E-1BA9A0E92E1A}"/>
              </a:ext>
            </a:extLst>
          </p:cNvPr>
          <p:cNvSpPr txBox="1"/>
          <p:nvPr/>
        </p:nvSpPr>
        <p:spPr>
          <a:xfrm>
            <a:off x="3970178" y="2078219"/>
            <a:ext cx="66345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BİLGİ</a:t>
            </a:r>
          </a:p>
        </p:txBody>
      </p:sp>
      <p:sp>
        <p:nvSpPr>
          <p:cNvPr id="52" name="Rectangle 12">
            <a:extLst>
              <a:ext uri="{FF2B5EF4-FFF2-40B4-BE49-F238E27FC236}">
                <a16:creationId xmlns:a16="http://schemas.microsoft.com/office/drawing/2014/main" id="{9EA62812-3CE1-0643-920B-A19800B37D3E}"/>
              </a:ext>
            </a:extLst>
          </p:cNvPr>
          <p:cNvSpPr/>
          <p:nvPr/>
        </p:nvSpPr>
        <p:spPr>
          <a:xfrm rot="5400000">
            <a:off x="7363905" y="3728838"/>
            <a:ext cx="4321117" cy="229106"/>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914400"/>
              <a:gd name="connsiteY0" fmla="*/ 914400 h 1005840"/>
              <a:gd name="connsiteX1" fmla="*/ 0 w 914400"/>
              <a:gd name="connsiteY1" fmla="*/ 0 h 1005840"/>
              <a:gd name="connsiteX2" fmla="*/ 914400 w 914400"/>
              <a:gd name="connsiteY2" fmla="*/ 0 h 1005840"/>
              <a:gd name="connsiteX3" fmla="*/ 914400 w 914400"/>
              <a:gd name="connsiteY3" fmla="*/ 914400 h 1005840"/>
              <a:gd name="connsiteX4" fmla="*/ 91440 w 914400"/>
              <a:gd name="connsiteY4" fmla="*/ 1005840 h 1005840"/>
              <a:gd name="connsiteX0" fmla="*/ 0 w 914400"/>
              <a:gd name="connsiteY0" fmla="*/ 914400 h 914400"/>
              <a:gd name="connsiteX1" fmla="*/ 0 w 914400"/>
              <a:gd name="connsiteY1" fmla="*/ 0 h 914400"/>
              <a:gd name="connsiteX2" fmla="*/ 914400 w 914400"/>
              <a:gd name="connsiteY2" fmla="*/ 0 h 914400"/>
              <a:gd name="connsiteX3" fmla="*/ 914400 w 914400"/>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914400" h="914400">
                <a:moveTo>
                  <a:pt x="0" y="914400"/>
                </a:moveTo>
                <a:lnTo>
                  <a:pt x="0" y="0"/>
                </a:lnTo>
                <a:lnTo>
                  <a:pt x="914400" y="0"/>
                </a:lnTo>
                <a:lnTo>
                  <a:pt x="914400" y="914400"/>
                </a:lnTo>
              </a:path>
            </a:pathLst>
          </a:custGeom>
          <a:noFill/>
          <a:ln>
            <a:solidFill>
              <a:srgbClr val="135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33">
            <a:extLst>
              <a:ext uri="{FF2B5EF4-FFF2-40B4-BE49-F238E27FC236}">
                <a16:creationId xmlns:a16="http://schemas.microsoft.com/office/drawing/2014/main" id="{7FA14DD2-3728-4043-93F6-3BC0C7BB1B0B}"/>
              </a:ext>
            </a:extLst>
          </p:cNvPr>
          <p:cNvSpPr txBox="1"/>
          <p:nvPr/>
        </p:nvSpPr>
        <p:spPr>
          <a:xfrm>
            <a:off x="9599985" y="2078219"/>
            <a:ext cx="83760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BECERİ</a:t>
            </a:r>
          </a:p>
        </p:txBody>
      </p:sp>
    </p:spTree>
    <p:extLst>
      <p:ext uri="{BB962C8B-B14F-4D97-AF65-F5344CB8AC3E}">
        <p14:creationId xmlns:p14="http://schemas.microsoft.com/office/powerpoint/2010/main" val="2325352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dissolve">
                                      <p:cBhvr>
                                        <p:cTn id="49" dur="500"/>
                                        <p:tgtEl>
                                          <p:spTgt spid="34"/>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1000"/>
                                        <p:tgtEl>
                                          <p:spTgt spid="39"/>
                                        </p:tgtEl>
                                      </p:cBhvr>
                                    </p:animEffect>
                                    <p:anim calcmode="lin" valueType="num">
                                      <p:cBhvr>
                                        <p:cTn id="53" dur="1000" fill="hold"/>
                                        <p:tgtEl>
                                          <p:spTgt spid="39"/>
                                        </p:tgtEl>
                                        <p:attrNameLst>
                                          <p:attrName>ppt_x</p:attrName>
                                        </p:attrNameLst>
                                      </p:cBhvr>
                                      <p:tavLst>
                                        <p:tav tm="0">
                                          <p:val>
                                            <p:strVal val="#ppt_x"/>
                                          </p:val>
                                        </p:tav>
                                        <p:tav tm="100000">
                                          <p:val>
                                            <p:strVal val="#ppt_x"/>
                                          </p:val>
                                        </p:tav>
                                      </p:tavLst>
                                    </p:anim>
                                    <p:anim calcmode="lin" valueType="num">
                                      <p:cBhvr>
                                        <p:cTn id="5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dissolve">
                                      <p:cBhvr>
                                        <p:cTn id="59" dur="500"/>
                                        <p:tgtEl>
                                          <p:spTgt spid="53"/>
                                        </p:tgtEl>
                                      </p:cBhvr>
                                    </p:animEffect>
                                  </p:childTnLst>
                                </p:cTn>
                              </p:par>
                              <p:par>
                                <p:cTn id="60" presetID="42" presetClass="entr" presetSubtype="0" fill="hold" grpId="0" nodeType="with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1000"/>
                                        <p:tgtEl>
                                          <p:spTgt spid="52"/>
                                        </p:tgtEl>
                                      </p:cBhvr>
                                    </p:animEffect>
                                    <p:anim calcmode="lin" valueType="num">
                                      <p:cBhvr>
                                        <p:cTn id="63" dur="1000" fill="hold"/>
                                        <p:tgtEl>
                                          <p:spTgt spid="52"/>
                                        </p:tgtEl>
                                        <p:attrNameLst>
                                          <p:attrName>ppt_x</p:attrName>
                                        </p:attrNameLst>
                                      </p:cBhvr>
                                      <p:tavLst>
                                        <p:tav tm="0">
                                          <p:val>
                                            <p:strVal val="#ppt_x"/>
                                          </p:val>
                                        </p:tav>
                                        <p:tav tm="100000">
                                          <p:val>
                                            <p:strVal val="#ppt_x"/>
                                          </p:val>
                                        </p:tav>
                                      </p:tavLst>
                                    </p:anim>
                                    <p:anim calcmode="lin" valueType="num">
                                      <p:cBhvr>
                                        <p:cTn id="64"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dissolve">
                                      <p:cBhvr>
                                        <p:cTn id="69" dur="500"/>
                                        <p:tgtEl>
                                          <p:spTgt spid="51"/>
                                        </p:tgtEl>
                                      </p:cBhvr>
                                    </p:animEffect>
                                  </p:childTnLst>
                                </p:cTn>
                              </p:par>
                              <p:par>
                                <p:cTn id="70" presetID="42" presetClass="entr" presetSubtype="0" fill="hold" grpId="0" nodeType="with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fade">
                                      <p:cBhvr>
                                        <p:cTn id="72" dur="1000"/>
                                        <p:tgtEl>
                                          <p:spTgt spid="50"/>
                                        </p:tgtEl>
                                      </p:cBhvr>
                                    </p:animEffect>
                                    <p:anim calcmode="lin" valueType="num">
                                      <p:cBhvr>
                                        <p:cTn id="73" dur="1000" fill="hold"/>
                                        <p:tgtEl>
                                          <p:spTgt spid="50"/>
                                        </p:tgtEl>
                                        <p:attrNameLst>
                                          <p:attrName>ppt_x</p:attrName>
                                        </p:attrNameLst>
                                      </p:cBhvr>
                                      <p:tavLst>
                                        <p:tav tm="0">
                                          <p:val>
                                            <p:strVal val="#ppt_x"/>
                                          </p:val>
                                        </p:tav>
                                        <p:tav tm="100000">
                                          <p:val>
                                            <p:strVal val="#ppt_x"/>
                                          </p:val>
                                        </p:tav>
                                      </p:tavLst>
                                    </p:anim>
                                    <p:anim calcmode="lin" valueType="num">
                                      <p:cBhvr>
                                        <p:cTn id="7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
                                        </p:tgtEl>
                                        <p:attrNameLst>
                                          <p:attrName>style.visibility</p:attrName>
                                        </p:attrNameLst>
                                      </p:cBhvr>
                                      <p:to>
                                        <p:strVal val="visible"/>
                                      </p:to>
                                    </p:set>
                                    <p:anim calcmode="lin" valueType="num">
                                      <p:cBhvr additive="base">
                                        <p:cTn id="83" dur="500" fill="hold"/>
                                        <p:tgtEl>
                                          <p:spTgt spid="6"/>
                                        </p:tgtEl>
                                        <p:attrNameLst>
                                          <p:attrName>ppt_x</p:attrName>
                                        </p:attrNameLst>
                                      </p:cBhvr>
                                      <p:tavLst>
                                        <p:tav tm="0">
                                          <p:val>
                                            <p:strVal val="#ppt_x"/>
                                          </p:val>
                                        </p:tav>
                                        <p:tav tm="100000">
                                          <p:val>
                                            <p:strVal val="#ppt_x"/>
                                          </p:val>
                                        </p:tav>
                                      </p:tavLst>
                                    </p:anim>
                                    <p:anim calcmode="lin" valueType="num">
                                      <p:cBhvr additive="base">
                                        <p:cTn id="84" dur="500" fill="hold"/>
                                        <p:tgtEl>
                                          <p:spTgt spid="6"/>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additive="base">
                                        <p:cTn id="87" dur="500" fill="hold"/>
                                        <p:tgtEl>
                                          <p:spTgt spid="12"/>
                                        </p:tgtEl>
                                        <p:attrNameLst>
                                          <p:attrName>ppt_x</p:attrName>
                                        </p:attrNameLst>
                                      </p:cBhvr>
                                      <p:tavLst>
                                        <p:tav tm="0">
                                          <p:val>
                                            <p:strVal val="#ppt_x"/>
                                          </p:val>
                                        </p:tav>
                                        <p:tav tm="100000">
                                          <p:val>
                                            <p:strVal val="#ppt_x"/>
                                          </p:val>
                                        </p:tav>
                                      </p:tavLst>
                                    </p:anim>
                                    <p:anim calcmode="lin" valueType="num">
                                      <p:cBhvr additive="base">
                                        <p:cTn id="88" dur="500" fill="hold"/>
                                        <p:tgtEl>
                                          <p:spTgt spid="1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1"/>
                                        </p:tgtEl>
                                        <p:attrNameLst>
                                          <p:attrName>style.visibility</p:attrName>
                                        </p:attrNameLst>
                                      </p:cBhvr>
                                      <p:to>
                                        <p:strVal val="visible"/>
                                      </p:to>
                                    </p:set>
                                    <p:anim calcmode="lin" valueType="num">
                                      <p:cBhvr additive="base">
                                        <p:cTn id="91" dur="500" fill="hold"/>
                                        <p:tgtEl>
                                          <p:spTgt spid="11"/>
                                        </p:tgtEl>
                                        <p:attrNameLst>
                                          <p:attrName>ppt_x</p:attrName>
                                        </p:attrNameLst>
                                      </p:cBhvr>
                                      <p:tavLst>
                                        <p:tav tm="0">
                                          <p:val>
                                            <p:strVal val="#ppt_x"/>
                                          </p:val>
                                        </p:tav>
                                        <p:tav tm="100000">
                                          <p:val>
                                            <p:strVal val="#ppt_x"/>
                                          </p:val>
                                        </p:tav>
                                      </p:tavLst>
                                    </p:anim>
                                    <p:anim calcmode="lin" valueType="num">
                                      <p:cBhvr additive="base">
                                        <p:cTn id="92" dur="500" fill="hold"/>
                                        <p:tgtEl>
                                          <p:spTgt spid="11"/>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anim calcmode="lin" valueType="num">
                                      <p:cBhvr additive="base">
                                        <p:cTn id="95" dur="500" fill="hold"/>
                                        <p:tgtEl>
                                          <p:spTgt spid="26"/>
                                        </p:tgtEl>
                                        <p:attrNameLst>
                                          <p:attrName>ppt_x</p:attrName>
                                        </p:attrNameLst>
                                      </p:cBhvr>
                                      <p:tavLst>
                                        <p:tav tm="0">
                                          <p:val>
                                            <p:strVal val="#ppt_x"/>
                                          </p:val>
                                        </p:tav>
                                        <p:tav tm="100000">
                                          <p:val>
                                            <p:strVal val="#ppt_x"/>
                                          </p:val>
                                        </p:tav>
                                      </p:tavLst>
                                    </p:anim>
                                    <p:anim calcmode="lin" valueType="num">
                                      <p:cBhvr additive="base">
                                        <p:cTn id="96" dur="500" fill="hold"/>
                                        <p:tgtEl>
                                          <p:spTgt spid="26"/>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fill="hold"/>
                                        <p:tgtEl>
                                          <p:spTgt spid="35"/>
                                        </p:tgtEl>
                                        <p:attrNameLst>
                                          <p:attrName>ppt_x</p:attrName>
                                        </p:attrNameLst>
                                      </p:cBhvr>
                                      <p:tavLst>
                                        <p:tav tm="0">
                                          <p:val>
                                            <p:strVal val="#ppt_x"/>
                                          </p:val>
                                        </p:tav>
                                        <p:tav tm="100000">
                                          <p:val>
                                            <p:strVal val="#ppt_x"/>
                                          </p:val>
                                        </p:tav>
                                      </p:tavLst>
                                    </p:anim>
                                    <p:anim calcmode="lin" valueType="num">
                                      <p:cBhvr additive="base">
                                        <p:cTn id="100" dur="500" fill="hold"/>
                                        <p:tgtEl>
                                          <p:spTgt spid="35"/>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anim calcmode="lin" valueType="num">
                                      <p:cBhvr additive="base">
                                        <p:cTn id="103" dur="500" fill="hold"/>
                                        <p:tgtEl>
                                          <p:spTgt spid="25"/>
                                        </p:tgtEl>
                                        <p:attrNameLst>
                                          <p:attrName>ppt_x</p:attrName>
                                        </p:attrNameLst>
                                      </p:cBhvr>
                                      <p:tavLst>
                                        <p:tav tm="0">
                                          <p:val>
                                            <p:strVal val="#ppt_x"/>
                                          </p:val>
                                        </p:tav>
                                        <p:tav tm="100000">
                                          <p:val>
                                            <p:strVal val="#ppt_x"/>
                                          </p:val>
                                        </p:tav>
                                      </p:tavLst>
                                    </p:anim>
                                    <p:anim calcmode="lin" valueType="num">
                                      <p:cBhvr additive="base">
                                        <p:cTn id="104" dur="500" fill="hold"/>
                                        <p:tgtEl>
                                          <p:spTgt spid="25"/>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17"/>
                                        </p:tgtEl>
                                        <p:attrNameLst>
                                          <p:attrName>style.visibility</p:attrName>
                                        </p:attrNameLst>
                                      </p:cBhvr>
                                      <p:to>
                                        <p:strVal val="visible"/>
                                      </p:to>
                                    </p:set>
                                    <p:anim calcmode="lin" valueType="num">
                                      <p:cBhvr additive="base">
                                        <p:cTn id="107" dur="500" fill="hold"/>
                                        <p:tgtEl>
                                          <p:spTgt spid="17"/>
                                        </p:tgtEl>
                                        <p:attrNameLst>
                                          <p:attrName>ppt_x</p:attrName>
                                        </p:attrNameLst>
                                      </p:cBhvr>
                                      <p:tavLst>
                                        <p:tav tm="0">
                                          <p:val>
                                            <p:strVal val="#ppt_x"/>
                                          </p:val>
                                        </p:tav>
                                        <p:tav tm="100000">
                                          <p:val>
                                            <p:strVal val="#ppt_x"/>
                                          </p:val>
                                        </p:tav>
                                      </p:tavLst>
                                    </p:anim>
                                    <p:anim calcmode="lin" valueType="num">
                                      <p:cBhvr additive="base">
                                        <p:cTn id="108" dur="500" fill="hold"/>
                                        <p:tgtEl>
                                          <p:spTgt spid="1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4"/>
                                        </p:tgtEl>
                                        <p:attrNameLst>
                                          <p:attrName>style.visibility</p:attrName>
                                        </p:attrNameLst>
                                      </p:cBhvr>
                                      <p:to>
                                        <p:strVal val="visible"/>
                                      </p:to>
                                    </p:set>
                                    <p:anim calcmode="lin" valueType="num">
                                      <p:cBhvr additive="base">
                                        <p:cTn id="111" dur="500" fill="hold"/>
                                        <p:tgtEl>
                                          <p:spTgt spid="14"/>
                                        </p:tgtEl>
                                        <p:attrNameLst>
                                          <p:attrName>ppt_x</p:attrName>
                                        </p:attrNameLst>
                                      </p:cBhvr>
                                      <p:tavLst>
                                        <p:tav tm="0">
                                          <p:val>
                                            <p:strVal val="#ppt_x"/>
                                          </p:val>
                                        </p:tav>
                                        <p:tav tm="100000">
                                          <p:val>
                                            <p:strVal val="#ppt_x"/>
                                          </p:val>
                                        </p:tav>
                                      </p:tavLst>
                                    </p:anim>
                                    <p:anim calcmode="lin" valueType="num">
                                      <p:cBhvr additive="base">
                                        <p:cTn id="112" dur="500" fill="hold"/>
                                        <p:tgtEl>
                                          <p:spTgt spid="14"/>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15"/>
                                        </p:tgtEl>
                                        <p:attrNameLst>
                                          <p:attrName>style.visibility</p:attrName>
                                        </p:attrNameLst>
                                      </p:cBhvr>
                                      <p:to>
                                        <p:strVal val="visible"/>
                                      </p:to>
                                    </p:set>
                                    <p:anim calcmode="lin" valueType="num">
                                      <p:cBhvr additive="base">
                                        <p:cTn id="115" dur="500" fill="hold"/>
                                        <p:tgtEl>
                                          <p:spTgt spid="15"/>
                                        </p:tgtEl>
                                        <p:attrNameLst>
                                          <p:attrName>ppt_x</p:attrName>
                                        </p:attrNameLst>
                                      </p:cBhvr>
                                      <p:tavLst>
                                        <p:tav tm="0">
                                          <p:val>
                                            <p:strVal val="#ppt_x"/>
                                          </p:val>
                                        </p:tav>
                                        <p:tav tm="100000">
                                          <p:val>
                                            <p:strVal val="#ppt_x"/>
                                          </p:val>
                                        </p:tav>
                                      </p:tavLst>
                                    </p:anim>
                                    <p:anim calcmode="lin" valueType="num">
                                      <p:cBhvr additive="base">
                                        <p:cTn id="116" dur="500" fill="hold"/>
                                        <p:tgtEl>
                                          <p:spTgt spid="15"/>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8"/>
                                        </p:tgtEl>
                                        <p:attrNameLst>
                                          <p:attrName>style.visibility</p:attrName>
                                        </p:attrNameLst>
                                      </p:cBhvr>
                                      <p:to>
                                        <p:strVal val="visible"/>
                                      </p:to>
                                    </p:set>
                                    <p:anim calcmode="lin" valueType="num">
                                      <p:cBhvr additive="base">
                                        <p:cTn id="119" dur="500" fill="hold"/>
                                        <p:tgtEl>
                                          <p:spTgt spid="18"/>
                                        </p:tgtEl>
                                        <p:attrNameLst>
                                          <p:attrName>ppt_x</p:attrName>
                                        </p:attrNameLst>
                                      </p:cBhvr>
                                      <p:tavLst>
                                        <p:tav tm="0">
                                          <p:val>
                                            <p:strVal val="#ppt_x"/>
                                          </p:val>
                                        </p:tav>
                                        <p:tav tm="100000">
                                          <p:val>
                                            <p:strVal val="#ppt_x"/>
                                          </p:val>
                                        </p:tav>
                                      </p:tavLst>
                                    </p:anim>
                                    <p:anim calcmode="lin" valueType="num">
                                      <p:cBhvr additive="base">
                                        <p:cTn id="120" dur="500" fill="hold"/>
                                        <p:tgtEl>
                                          <p:spTgt spid="18"/>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16"/>
                                        </p:tgtEl>
                                        <p:attrNameLst>
                                          <p:attrName>style.visibility</p:attrName>
                                        </p:attrNameLst>
                                      </p:cBhvr>
                                      <p:to>
                                        <p:strVal val="visible"/>
                                      </p:to>
                                    </p:set>
                                    <p:anim calcmode="lin" valueType="num">
                                      <p:cBhvr additive="base">
                                        <p:cTn id="123" dur="500" fill="hold"/>
                                        <p:tgtEl>
                                          <p:spTgt spid="16"/>
                                        </p:tgtEl>
                                        <p:attrNameLst>
                                          <p:attrName>ppt_x</p:attrName>
                                        </p:attrNameLst>
                                      </p:cBhvr>
                                      <p:tavLst>
                                        <p:tav tm="0">
                                          <p:val>
                                            <p:strVal val="#ppt_x"/>
                                          </p:val>
                                        </p:tav>
                                        <p:tav tm="100000">
                                          <p:val>
                                            <p:strVal val="#ppt_x"/>
                                          </p:val>
                                        </p:tav>
                                      </p:tavLst>
                                    </p:anim>
                                    <p:anim calcmode="lin" valueType="num">
                                      <p:cBhvr additive="base">
                                        <p:cTn id="124" dur="500" fill="hold"/>
                                        <p:tgtEl>
                                          <p:spTgt spid="16"/>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36"/>
                                        </p:tgtEl>
                                        <p:attrNameLst>
                                          <p:attrName>style.visibility</p:attrName>
                                        </p:attrNameLst>
                                      </p:cBhvr>
                                      <p:to>
                                        <p:strVal val="visible"/>
                                      </p:to>
                                    </p:set>
                                    <p:anim calcmode="lin" valueType="num">
                                      <p:cBhvr additive="base">
                                        <p:cTn id="127" dur="500" fill="hold"/>
                                        <p:tgtEl>
                                          <p:spTgt spid="36"/>
                                        </p:tgtEl>
                                        <p:attrNameLst>
                                          <p:attrName>ppt_x</p:attrName>
                                        </p:attrNameLst>
                                      </p:cBhvr>
                                      <p:tavLst>
                                        <p:tav tm="0">
                                          <p:val>
                                            <p:strVal val="#ppt_x"/>
                                          </p:val>
                                        </p:tav>
                                        <p:tav tm="100000">
                                          <p:val>
                                            <p:strVal val="#ppt_x"/>
                                          </p:val>
                                        </p:tav>
                                      </p:tavLst>
                                    </p:anim>
                                    <p:anim calcmode="lin" valueType="num">
                                      <p:cBhvr additive="base">
                                        <p:cTn id="128" dur="500" fill="hold"/>
                                        <p:tgtEl>
                                          <p:spTgt spid="36"/>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19"/>
                                        </p:tgtEl>
                                        <p:attrNameLst>
                                          <p:attrName>style.visibility</p:attrName>
                                        </p:attrNameLst>
                                      </p:cBhvr>
                                      <p:to>
                                        <p:strVal val="visible"/>
                                      </p:to>
                                    </p:set>
                                    <p:anim calcmode="lin" valueType="num">
                                      <p:cBhvr additive="base">
                                        <p:cTn id="131" dur="500" fill="hold"/>
                                        <p:tgtEl>
                                          <p:spTgt spid="19"/>
                                        </p:tgtEl>
                                        <p:attrNameLst>
                                          <p:attrName>ppt_x</p:attrName>
                                        </p:attrNameLst>
                                      </p:cBhvr>
                                      <p:tavLst>
                                        <p:tav tm="0">
                                          <p:val>
                                            <p:strVal val="#ppt_x"/>
                                          </p:val>
                                        </p:tav>
                                        <p:tav tm="100000">
                                          <p:val>
                                            <p:strVal val="#ppt_x"/>
                                          </p:val>
                                        </p:tav>
                                      </p:tavLst>
                                    </p:anim>
                                    <p:anim calcmode="lin" valueType="num">
                                      <p:cBhvr additive="base">
                                        <p:cTn id="132" dur="500" fill="hold"/>
                                        <p:tgtEl>
                                          <p:spTgt spid="19"/>
                                        </p:tgtEl>
                                        <p:attrNameLst>
                                          <p:attrName>ppt_y</p:attrName>
                                        </p:attrNameLst>
                                      </p:cBhvr>
                                      <p:tavLst>
                                        <p:tav tm="0">
                                          <p:val>
                                            <p:strVal val="1+#ppt_h/2"/>
                                          </p:val>
                                        </p:tav>
                                        <p:tav tm="100000">
                                          <p:val>
                                            <p:strVal val="#ppt_y"/>
                                          </p:val>
                                        </p:tav>
                                      </p:tavLst>
                                    </p:anim>
                                  </p:childTnLst>
                                </p:cTn>
                              </p:par>
                              <p:par>
                                <p:cTn id="133" presetID="2" presetClass="entr" presetSubtype="4" fill="hold" grpId="1" nodeType="withEffect">
                                  <p:stCondLst>
                                    <p:cond delay="0"/>
                                  </p:stCondLst>
                                  <p:childTnLst>
                                    <p:set>
                                      <p:cBhvr>
                                        <p:cTn id="134" dur="1" fill="hold">
                                          <p:stCondLst>
                                            <p:cond delay="0"/>
                                          </p:stCondLst>
                                        </p:cTn>
                                        <p:tgtEl>
                                          <p:spTgt spid="24"/>
                                        </p:tgtEl>
                                        <p:attrNameLst>
                                          <p:attrName>style.visibility</p:attrName>
                                        </p:attrNameLst>
                                      </p:cBhvr>
                                      <p:to>
                                        <p:strVal val="visible"/>
                                      </p:to>
                                    </p:set>
                                    <p:anim calcmode="lin" valueType="num">
                                      <p:cBhvr additive="base">
                                        <p:cTn id="135" dur="500" fill="hold"/>
                                        <p:tgtEl>
                                          <p:spTgt spid="24"/>
                                        </p:tgtEl>
                                        <p:attrNameLst>
                                          <p:attrName>ppt_x</p:attrName>
                                        </p:attrNameLst>
                                      </p:cBhvr>
                                      <p:tavLst>
                                        <p:tav tm="0">
                                          <p:val>
                                            <p:strVal val="#ppt_x"/>
                                          </p:val>
                                        </p:tav>
                                        <p:tav tm="100000">
                                          <p:val>
                                            <p:strVal val="#ppt_x"/>
                                          </p:val>
                                        </p:tav>
                                      </p:tavLst>
                                    </p:anim>
                                    <p:anim calcmode="lin" valueType="num">
                                      <p:cBhvr additive="base">
                                        <p:cTn id="1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9" presetClass="entr" presetSubtype="0" fill="hold" grpId="0" nodeType="clickEffect">
                                  <p:stCondLst>
                                    <p:cond delay="0"/>
                                  </p:stCondLst>
                                  <p:childTnLst>
                                    <p:set>
                                      <p:cBhvr>
                                        <p:cTn id="140" dur="1" fill="hold">
                                          <p:stCondLst>
                                            <p:cond delay="0"/>
                                          </p:stCondLst>
                                        </p:cTn>
                                        <p:tgtEl>
                                          <p:spTgt spid="44"/>
                                        </p:tgtEl>
                                        <p:attrNameLst>
                                          <p:attrName>style.visibility</p:attrName>
                                        </p:attrNameLst>
                                      </p:cBhvr>
                                      <p:to>
                                        <p:strVal val="visible"/>
                                      </p:to>
                                    </p:set>
                                    <p:animEffect transition="in" filter="dissolve">
                                      <p:cBhvr>
                                        <p:cTn id="141" dur="500"/>
                                        <p:tgtEl>
                                          <p:spTgt spid="44"/>
                                        </p:tgtEl>
                                      </p:cBhvr>
                                    </p:animEffect>
                                  </p:childTnLst>
                                </p:cTn>
                              </p:par>
                              <p:par>
                                <p:cTn id="142" presetID="42" presetClass="entr" presetSubtype="0" fill="hold" grpId="0" nodeType="withEffect">
                                  <p:stCondLst>
                                    <p:cond delay="0"/>
                                  </p:stCondLst>
                                  <p:childTnLst>
                                    <p:set>
                                      <p:cBhvr>
                                        <p:cTn id="143" dur="1" fill="hold">
                                          <p:stCondLst>
                                            <p:cond delay="0"/>
                                          </p:stCondLst>
                                        </p:cTn>
                                        <p:tgtEl>
                                          <p:spTgt spid="40"/>
                                        </p:tgtEl>
                                        <p:attrNameLst>
                                          <p:attrName>style.visibility</p:attrName>
                                        </p:attrNameLst>
                                      </p:cBhvr>
                                      <p:to>
                                        <p:strVal val="visible"/>
                                      </p:to>
                                    </p:set>
                                    <p:animEffect transition="in" filter="fade">
                                      <p:cBhvr>
                                        <p:cTn id="144" dur="1000"/>
                                        <p:tgtEl>
                                          <p:spTgt spid="40"/>
                                        </p:tgtEl>
                                      </p:cBhvr>
                                    </p:animEffect>
                                    <p:anim calcmode="lin" valueType="num">
                                      <p:cBhvr>
                                        <p:cTn id="145" dur="1000" fill="hold"/>
                                        <p:tgtEl>
                                          <p:spTgt spid="40"/>
                                        </p:tgtEl>
                                        <p:attrNameLst>
                                          <p:attrName>ppt_x</p:attrName>
                                        </p:attrNameLst>
                                      </p:cBhvr>
                                      <p:tavLst>
                                        <p:tav tm="0">
                                          <p:val>
                                            <p:strVal val="#ppt_x"/>
                                          </p:val>
                                        </p:tav>
                                        <p:tav tm="100000">
                                          <p:val>
                                            <p:strVal val="#ppt_x"/>
                                          </p:val>
                                        </p:tav>
                                      </p:tavLst>
                                    </p:anim>
                                    <p:anim calcmode="lin" valueType="num">
                                      <p:cBhvr>
                                        <p:cTn id="14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9" presetClass="entr" presetSubtype="0" fill="hold" grpId="0" nodeType="clickEffect">
                                  <p:stCondLst>
                                    <p:cond delay="0"/>
                                  </p:stCondLst>
                                  <p:childTnLst>
                                    <p:set>
                                      <p:cBhvr>
                                        <p:cTn id="150" dur="1" fill="hold">
                                          <p:stCondLst>
                                            <p:cond delay="0"/>
                                          </p:stCondLst>
                                        </p:cTn>
                                        <p:tgtEl>
                                          <p:spTgt spid="45"/>
                                        </p:tgtEl>
                                        <p:attrNameLst>
                                          <p:attrName>style.visibility</p:attrName>
                                        </p:attrNameLst>
                                      </p:cBhvr>
                                      <p:to>
                                        <p:strVal val="visible"/>
                                      </p:to>
                                    </p:set>
                                    <p:animEffect transition="in" filter="dissolve">
                                      <p:cBhvr>
                                        <p:cTn id="151" dur="500"/>
                                        <p:tgtEl>
                                          <p:spTgt spid="45"/>
                                        </p:tgtEl>
                                      </p:cBhvr>
                                    </p:animEffect>
                                  </p:childTnLst>
                                </p:cTn>
                              </p:par>
                              <p:par>
                                <p:cTn id="152" presetID="42" presetClass="entr" presetSubtype="0" fill="hold" grpId="0" nodeType="withEffect">
                                  <p:stCondLst>
                                    <p:cond delay="0"/>
                                  </p:stCondLst>
                                  <p:childTnLst>
                                    <p:set>
                                      <p:cBhvr>
                                        <p:cTn id="153" dur="1" fill="hold">
                                          <p:stCondLst>
                                            <p:cond delay="0"/>
                                          </p:stCondLst>
                                        </p:cTn>
                                        <p:tgtEl>
                                          <p:spTgt spid="41"/>
                                        </p:tgtEl>
                                        <p:attrNameLst>
                                          <p:attrName>style.visibility</p:attrName>
                                        </p:attrNameLst>
                                      </p:cBhvr>
                                      <p:to>
                                        <p:strVal val="visible"/>
                                      </p:to>
                                    </p:set>
                                    <p:animEffect transition="in" filter="fade">
                                      <p:cBhvr>
                                        <p:cTn id="154" dur="1000"/>
                                        <p:tgtEl>
                                          <p:spTgt spid="41"/>
                                        </p:tgtEl>
                                      </p:cBhvr>
                                    </p:animEffect>
                                    <p:anim calcmode="lin" valueType="num">
                                      <p:cBhvr>
                                        <p:cTn id="155" dur="1000" fill="hold"/>
                                        <p:tgtEl>
                                          <p:spTgt spid="41"/>
                                        </p:tgtEl>
                                        <p:attrNameLst>
                                          <p:attrName>ppt_x</p:attrName>
                                        </p:attrNameLst>
                                      </p:cBhvr>
                                      <p:tavLst>
                                        <p:tav tm="0">
                                          <p:val>
                                            <p:strVal val="#ppt_x"/>
                                          </p:val>
                                        </p:tav>
                                        <p:tav tm="100000">
                                          <p:val>
                                            <p:strVal val="#ppt_x"/>
                                          </p:val>
                                        </p:tav>
                                      </p:tavLst>
                                    </p:anim>
                                    <p:anim calcmode="lin" valueType="num">
                                      <p:cBhvr>
                                        <p:cTn id="15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9" presetClass="entr" presetSubtype="0" fill="hold" grpId="0" nodeType="clickEffect">
                                  <p:stCondLst>
                                    <p:cond delay="0"/>
                                  </p:stCondLst>
                                  <p:childTnLst>
                                    <p:set>
                                      <p:cBhvr>
                                        <p:cTn id="160" dur="1" fill="hold">
                                          <p:stCondLst>
                                            <p:cond delay="0"/>
                                          </p:stCondLst>
                                        </p:cTn>
                                        <p:tgtEl>
                                          <p:spTgt spid="43"/>
                                        </p:tgtEl>
                                        <p:attrNameLst>
                                          <p:attrName>style.visibility</p:attrName>
                                        </p:attrNameLst>
                                      </p:cBhvr>
                                      <p:to>
                                        <p:strVal val="visible"/>
                                      </p:to>
                                    </p:set>
                                    <p:animEffect transition="in" filter="dissolve">
                                      <p:cBhvr>
                                        <p:cTn id="161" dur="500"/>
                                        <p:tgtEl>
                                          <p:spTgt spid="43"/>
                                        </p:tgtEl>
                                      </p:cBhvr>
                                    </p:animEffect>
                                  </p:childTnLst>
                                </p:cTn>
                              </p:par>
                              <p:par>
                                <p:cTn id="162" presetID="42" presetClass="entr" presetSubtype="0" fill="hold" grpId="0" nodeType="withEffect">
                                  <p:stCondLst>
                                    <p:cond delay="0"/>
                                  </p:stCondLst>
                                  <p:childTnLst>
                                    <p:set>
                                      <p:cBhvr>
                                        <p:cTn id="163" dur="1" fill="hold">
                                          <p:stCondLst>
                                            <p:cond delay="0"/>
                                          </p:stCondLst>
                                        </p:cTn>
                                        <p:tgtEl>
                                          <p:spTgt spid="42"/>
                                        </p:tgtEl>
                                        <p:attrNameLst>
                                          <p:attrName>style.visibility</p:attrName>
                                        </p:attrNameLst>
                                      </p:cBhvr>
                                      <p:to>
                                        <p:strVal val="visible"/>
                                      </p:to>
                                    </p:set>
                                    <p:animEffect transition="in" filter="fade">
                                      <p:cBhvr>
                                        <p:cTn id="164" dur="1000"/>
                                        <p:tgtEl>
                                          <p:spTgt spid="42"/>
                                        </p:tgtEl>
                                      </p:cBhvr>
                                    </p:animEffect>
                                    <p:anim calcmode="lin" valueType="num">
                                      <p:cBhvr>
                                        <p:cTn id="165" dur="1000" fill="hold"/>
                                        <p:tgtEl>
                                          <p:spTgt spid="42"/>
                                        </p:tgtEl>
                                        <p:attrNameLst>
                                          <p:attrName>ppt_x</p:attrName>
                                        </p:attrNameLst>
                                      </p:cBhvr>
                                      <p:tavLst>
                                        <p:tav tm="0">
                                          <p:val>
                                            <p:strVal val="#ppt_x"/>
                                          </p:val>
                                        </p:tav>
                                        <p:tav tm="100000">
                                          <p:val>
                                            <p:strVal val="#ppt_x"/>
                                          </p:val>
                                        </p:tav>
                                      </p:tavLst>
                                    </p:anim>
                                    <p:anim calcmode="lin" valueType="num">
                                      <p:cBhvr>
                                        <p:cTn id="16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1" grpId="0" animBg="1"/>
      <p:bldP spid="12" grpId="0" animBg="1"/>
      <p:bldP spid="14" grpId="0" animBg="1"/>
      <p:bldP spid="15" grpId="0" animBg="1"/>
      <p:bldP spid="16" grpId="0" animBg="1"/>
      <p:bldP spid="17" grpId="0" animBg="1"/>
      <p:bldP spid="18" grpId="0" animBg="1"/>
      <p:bldP spid="19" grpId="0" animBg="1"/>
      <p:bldP spid="20" grpId="0" animBg="1"/>
      <p:bldP spid="24" grpId="0" animBg="1"/>
      <p:bldP spid="24" grpId="1"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6" grpId="0" animBg="1"/>
      <p:bldP spid="38" grpId="0" animBg="1"/>
      <p:bldP spid="34" grpId="0"/>
      <p:bldP spid="39" grpId="0" animBg="1"/>
      <p:bldP spid="40" grpId="0" animBg="1"/>
      <p:bldP spid="41" grpId="0" animBg="1"/>
      <p:bldP spid="42" grpId="0" animBg="1"/>
      <p:bldP spid="43" grpId="0"/>
      <p:bldP spid="44" grpId="0"/>
      <p:bldP spid="45" grpId="0"/>
      <p:bldP spid="50" grpId="0" animBg="1"/>
      <p:bldP spid="51" grpId="0"/>
      <p:bldP spid="52" grpId="0" animBg="1"/>
      <p:bldP spid="5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6F3D91-C6EE-C245-A809-A061EDF00928}"/>
              </a:ext>
            </a:extLst>
          </p:cNvPr>
          <p:cNvSpPr>
            <a:spLocks noGrp="1"/>
          </p:cNvSpPr>
          <p:nvPr>
            <p:ph type="title"/>
          </p:nvPr>
        </p:nvSpPr>
        <p:spPr/>
        <p:txBody>
          <a:bodyPr/>
          <a:lstStyle/>
          <a:p>
            <a:r>
              <a:rPr lang="tr-TR" dirty="0"/>
              <a:t>YETKİNLİĞİMİN NASIL FARKINDA OLURUM?</a:t>
            </a:r>
          </a:p>
        </p:txBody>
      </p:sp>
      <p:sp>
        <p:nvSpPr>
          <p:cNvPr id="4" name="Rectangle 4">
            <a:extLst>
              <a:ext uri="{FF2B5EF4-FFF2-40B4-BE49-F238E27FC236}">
                <a16:creationId xmlns:a16="http://schemas.microsoft.com/office/drawing/2014/main" id="{5389D517-DA43-D744-B921-491DD8796298}"/>
              </a:ext>
            </a:extLst>
          </p:cNvPr>
          <p:cNvSpPr/>
          <p:nvPr/>
        </p:nvSpPr>
        <p:spPr>
          <a:xfrm rot="5400000">
            <a:off x="-1010949" y="4044955"/>
            <a:ext cx="5580006" cy="5424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altLang="ko-KR"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6" name="Diamond 37">
            <a:extLst>
              <a:ext uri="{FF2B5EF4-FFF2-40B4-BE49-F238E27FC236}">
                <a16:creationId xmlns:a16="http://schemas.microsoft.com/office/drawing/2014/main" id="{69A8DF3D-09D8-954B-A03A-55B0920A77D0}"/>
              </a:ext>
            </a:extLst>
          </p:cNvPr>
          <p:cNvSpPr/>
          <p:nvPr/>
        </p:nvSpPr>
        <p:spPr>
          <a:xfrm>
            <a:off x="1655460" y="5089848"/>
            <a:ext cx="229442" cy="229442"/>
          </a:xfrm>
          <a:prstGeom prst="diamond">
            <a:avLst/>
          </a:prstGeom>
          <a:solidFill>
            <a:schemeClr val="bg1"/>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altLang="ko-KR"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7" name="Diamond 38">
            <a:extLst>
              <a:ext uri="{FF2B5EF4-FFF2-40B4-BE49-F238E27FC236}">
                <a16:creationId xmlns:a16="http://schemas.microsoft.com/office/drawing/2014/main" id="{CA360CEC-6872-CD4F-82D8-59FC1B3F6964}"/>
              </a:ext>
            </a:extLst>
          </p:cNvPr>
          <p:cNvSpPr/>
          <p:nvPr/>
        </p:nvSpPr>
        <p:spPr>
          <a:xfrm>
            <a:off x="1655460" y="4198300"/>
            <a:ext cx="229442" cy="229442"/>
          </a:xfrm>
          <a:prstGeom prst="diamond">
            <a:avLst/>
          </a:prstGeom>
          <a:solidFill>
            <a:schemeClr val="bg1"/>
          </a:solid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altLang="ko-KR"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8" name="Diamond 39">
            <a:extLst>
              <a:ext uri="{FF2B5EF4-FFF2-40B4-BE49-F238E27FC236}">
                <a16:creationId xmlns:a16="http://schemas.microsoft.com/office/drawing/2014/main" id="{7B1A3189-79F6-8A48-B237-C9BE466344CE}"/>
              </a:ext>
            </a:extLst>
          </p:cNvPr>
          <p:cNvSpPr/>
          <p:nvPr/>
        </p:nvSpPr>
        <p:spPr>
          <a:xfrm>
            <a:off x="1655460" y="3306754"/>
            <a:ext cx="229442" cy="229442"/>
          </a:xfrm>
          <a:prstGeom prst="diamond">
            <a:avLst/>
          </a:prstGeom>
          <a:solidFill>
            <a:schemeClr val="bg1"/>
          </a:solid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altLang="ko-KR"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9" name="Diamond 40">
            <a:extLst>
              <a:ext uri="{FF2B5EF4-FFF2-40B4-BE49-F238E27FC236}">
                <a16:creationId xmlns:a16="http://schemas.microsoft.com/office/drawing/2014/main" id="{750BEE90-8AB0-7A46-8EF2-85A8C234B20B}"/>
              </a:ext>
            </a:extLst>
          </p:cNvPr>
          <p:cNvSpPr/>
          <p:nvPr/>
        </p:nvSpPr>
        <p:spPr>
          <a:xfrm>
            <a:off x="1655460" y="1523662"/>
            <a:ext cx="229442" cy="229442"/>
          </a:xfrm>
          <a:prstGeom prst="diamond">
            <a:avLst/>
          </a:prstGeom>
          <a:solidFill>
            <a:schemeClr val="bg1"/>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altLang="ko-KR"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0" name="Diamond 41">
            <a:extLst>
              <a:ext uri="{FF2B5EF4-FFF2-40B4-BE49-F238E27FC236}">
                <a16:creationId xmlns:a16="http://schemas.microsoft.com/office/drawing/2014/main" id="{243D74D6-1F54-1E43-9190-31F2FFFD0FD8}"/>
              </a:ext>
            </a:extLst>
          </p:cNvPr>
          <p:cNvSpPr/>
          <p:nvPr/>
        </p:nvSpPr>
        <p:spPr>
          <a:xfrm>
            <a:off x="1655460" y="2415208"/>
            <a:ext cx="229442" cy="229442"/>
          </a:xfrm>
          <a:prstGeom prst="diamond">
            <a:avLst/>
          </a:prstGeom>
          <a:solidFill>
            <a:schemeClr val="bg1"/>
          </a:solid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altLang="ko-KR" sz="27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11" name="직사각형 113">
            <a:extLst>
              <a:ext uri="{FF2B5EF4-FFF2-40B4-BE49-F238E27FC236}">
                <a16:creationId xmlns:a16="http://schemas.microsoft.com/office/drawing/2014/main" id="{C89147C7-1F06-4447-B6F6-0D5FF016D586}"/>
              </a:ext>
            </a:extLst>
          </p:cNvPr>
          <p:cNvSpPr>
            <a:spLocks noChangeArrowheads="1"/>
          </p:cNvSpPr>
          <p:nvPr/>
        </p:nvSpPr>
        <p:spPr bwMode="auto">
          <a:xfrm>
            <a:off x="590185" y="4072075"/>
            <a:ext cx="1065275" cy="40011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tr-TR" altLang="ko-KR" sz="2000" b="1" i="0" u="none" strike="noStrike" kern="1200" cap="none" spc="0" normalizeH="0" baseline="0" noProof="0">
                <a:ln>
                  <a:noFill/>
                </a:ln>
                <a:solidFill>
                  <a:srgbClr val="5B9BD5"/>
                </a:solidFill>
                <a:effectLst/>
                <a:uLnTx/>
                <a:uFillTx/>
                <a:latin typeface="Calibri" panose="020F0502020204030204"/>
                <a:ea typeface="맑은 고딕" panose="020B0503020000020004" pitchFamily="34" charset="-127"/>
                <a:cs typeface="Arial" charset="0"/>
              </a:rPr>
              <a:t>4</a:t>
            </a:r>
            <a:endParaRPr kumimoji="0" lang="tr-TR" altLang="ko-KR" sz="2000" b="0" i="0" u="none" strike="noStrike" kern="1200" cap="none" spc="0" normalizeH="0" baseline="0" noProof="0">
              <a:ln>
                <a:noFill/>
              </a:ln>
              <a:solidFill>
                <a:srgbClr val="5B9BD5"/>
              </a:solidFill>
              <a:effectLst/>
              <a:uLnTx/>
              <a:uFillTx/>
              <a:latin typeface="Calibri" panose="020F0502020204030204"/>
              <a:ea typeface="맑은 고딕" panose="020B0503020000020004" pitchFamily="34" charset="-127"/>
              <a:cs typeface="+mn-cs"/>
            </a:endParaRPr>
          </a:p>
        </p:txBody>
      </p:sp>
      <p:sp>
        <p:nvSpPr>
          <p:cNvPr id="12" name="TextBox 43">
            <a:extLst>
              <a:ext uri="{FF2B5EF4-FFF2-40B4-BE49-F238E27FC236}">
                <a16:creationId xmlns:a16="http://schemas.microsoft.com/office/drawing/2014/main" id="{D19D202E-81EA-E44C-802F-0C1C8576A8AD}"/>
              </a:ext>
            </a:extLst>
          </p:cNvPr>
          <p:cNvSpPr txBox="1"/>
          <p:nvPr/>
        </p:nvSpPr>
        <p:spPr>
          <a:xfrm>
            <a:off x="580373" y="3180528"/>
            <a:ext cx="10812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000" b="1" i="0" u="none" strike="noStrike" kern="1200" cap="none" spc="0" normalizeH="0" baseline="0" noProof="0">
                <a:ln>
                  <a:noFill/>
                </a:ln>
                <a:solidFill>
                  <a:srgbClr val="70AD47"/>
                </a:solidFill>
                <a:effectLst/>
                <a:uLnTx/>
                <a:uFillTx/>
                <a:latin typeface="Calibri" panose="020F0502020204030204"/>
                <a:ea typeface="맑은 고딕" panose="020B0503020000020004" pitchFamily="34" charset="-127"/>
                <a:cs typeface="Arial" pitchFamily="34" charset="0"/>
              </a:rPr>
              <a:t>3</a:t>
            </a:r>
          </a:p>
        </p:txBody>
      </p:sp>
      <p:sp>
        <p:nvSpPr>
          <p:cNvPr id="13" name="TextBox 44">
            <a:extLst>
              <a:ext uri="{FF2B5EF4-FFF2-40B4-BE49-F238E27FC236}">
                <a16:creationId xmlns:a16="http://schemas.microsoft.com/office/drawing/2014/main" id="{2B8AE8A7-6D61-B84D-AC8C-54D8035FF3DF}"/>
              </a:ext>
            </a:extLst>
          </p:cNvPr>
          <p:cNvSpPr txBox="1"/>
          <p:nvPr/>
        </p:nvSpPr>
        <p:spPr>
          <a:xfrm>
            <a:off x="580373" y="2288981"/>
            <a:ext cx="10812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000" b="1" i="0" u="none" strike="noStrike" kern="1200" cap="none" spc="0" normalizeH="0" baseline="0" noProof="0">
                <a:ln>
                  <a:noFill/>
                </a:ln>
                <a:solidFill>
                  <a:srgbClr val="A5A5A5"/>
                </a:solidFill>
                <a:effectLst/>
                <a:uLnTx/>
                <a:uFillTx/>
                <a:latin typeface="Calibri" panose="020F0502020204030204"/>
                <a:ea typeface="맑은 고딕" panose="020B0503020000020004" pitchFamily="34" charset="-127"/>
                <a:cs typeface="Arial" pitchFamily="34" charset="0"/>
              </a:rPr>
              <a:t>2</a:t>
            </a:r>
          </a:p>
        </p:txBody>
      </p:sp>
      <p:sp>
        <p:nvSpPr>
          <p:cNvPr id="14" name="TextBox 45">
            <a:extLst>
              <a:ext uri="{FF2B5EF4-FFF2-40B4-BE49-F238E27FC236}">
                <a16:creationId xmlns:a16="http://schemas.microsoft.com/office/drawing/2014/main" id="{C4E13C74-5C37-5848-8D94-4D38CF127A54}"/>
              </a:ext>
            </a:extLst>
          </p:cNvPr>
          <p:cNvSpPr txBox="1"/>
          <p:nvPr/>
        </p:nvSpPr>
        <p:spPr>
          <a:xfrm>
            <a:off x="580373" y="1397434"/>
            <a:ext cx="10812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000" b="1" i="0" u="none" strike="noStrike" kern="1200" cap="none" spc="0" normalizeH="0" baseline="0" noProof="0">
                <a:ln>
                  <a:noFill/>
                </a:ln>
                <a:solidFill>
                  <a:srgbClr val="FFC000"/>
                </a:solidFill>
                <a:effectLst/>
                <a:uLnTx/>
                <a:uFillTx/>
                <a:latin typeface="Calibri" panose="020F0502020204030204"/>
                <a:ea typeface="맑은 고딕" panose="020B0503020000020004" pitchFamily="34" charset="-127"/>
                <a:cs typeface="Arial" pitchFamily="34" charset="0"/>
              </a:rPr>
              <a:t>1</a:t>
            </a:r>
          </a:p>
        </p:txBody>
      </p:sp>
      <p:sp>
        <p:nvSpPr>
          <p:cNvPr id="16" name="TextBox 47">
            <a:extLst>
              <a:ext uri="{FF2B5EF4-FFF2-40B4-BE49-F238E27FC236}">
                <a16:creationId xmlns:a16="http://schemas.microsoft.com/office/drawing/2014/main" id="{98A48A9B-29E1-ED4D-B21A-5A359B97B288}"/>
              </a:ext>
            </a:extLst>
          </p:cNvPr>
          <p:cNvSpPr txBox="1"/>
          <p:nvPr/>
        </p:nvSpPr>
        <p:spPr>
          <a:xfrm>
            <a:off x="580373" y="4963620"/>
            <a:ext cx="10812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ko-KR" sz="2000" b="1" i="0" u="none" strike="noStrike" kern="1200" cap="none" spc="0" normalizeH="0" baseline="0" noProof="0">
                <a:ln>
                  <a:noFill/>
                </a:ln>
                <a:solidFill>
                  <a:srgbClr val="ED7D31"/>
                </a:solidFill>
                <a:effectLst/>
                <a:uLnTx/>
                <a:uFillTx/>
                <a:latin typeface="Calibri" panose="020F0502020204030204"/>
                <a:ea typeface="맑은 고딕" panose="020B0503020000020004" pitchFamily="34" charset="-127"/>
                <a:cs typeface="Arial" pitchFamily="34" charset="0"/>
              </a:rPr>
              <a:t>5</a:t>
            </a:r>
          </a:p>
        </p:txBody>
      </p:sp>
      <p:grpSp>
        <p:nvGrpSpPr>
          <p:cNvPr id="20" name="Group 51">
            <a:extLst>
              <a:ext uri="{FF2B5EF4-FFF2-40B4-BE49-F238E27FC236}">
                <a16:creationId xmlns:a16="http://schemas.microsoft.com/office/drawing/2014/main" id="{A033B887-7D7A-6F4D-BF47-6526304DAEBF}"/>
              </a:ext>
            </a:extLst>
          </p:cNvPr>
          <p:cNvGrpSpPr/>
          <p:nvPr/>
        </p:nvGrpSpPr>
        <p:grpSpPr>
          <a:xfrm>
            <a:off x="2424631" y="1501525"/>
            <a:ext cx="4718113" cy="897285"/>
            <a:chOff x="1062658" y="3986014"/>
            <a:chExt cx="1728192" cy="897285"/>
          </a:xfrm>
        </p:grpSpPr>
        <p:sp>
          <p:nvSpPr>
            <p:cNvPr id="21" name="TextBox 54">
              <a:extLst>
                <a:ext uri="{FF2B5EF4-FFF2-40B4-BE49-F238E27FC236}">
                  <a16:creationId xmlns:a16="http://schemas.microsoft.com/office/drawing/2014/main" id="{D49BCCA5-9AF5-4A44-A91F-134CA7133D11}"/>
                </a:ext>
              </a:extLst>
            </p:cNvPr>
            <p:cNvSpPr txBox="1"/>
            <p:nvPr/>
          </p:nvSpPr>
          <p:spPr>
            <a:xfrm>
              <a:off x="1062658" y="3986014"/>
              <a:ext cx="17281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000" b="1" i="0" u="none" strike="noStrike" kern="1200" cap="none" spc="0" normalizeH="0" baseline="0" noProof="0" dirty="0">
                  <a:ln>
                    <a:noFill/>
                  </a:ln>
                  <a:solidFill>
                    <a:srgbClr val="FFC000"/>
                  </a:solidFill>
                  <a:effectLst/>
                  <a:uLnTx/>
                  <a:uFillTx/>
                  <a:latin typeface="Calibri" panose="020F0502020204030204"/>
                  <a:ea typeface="맑은 고딕" panose="020B0503020000020004" pitchFamily="34" charset="-127"/>
                  <a:cs typeface="Calibri" pitchFamily="34" charset="0"/>
                </a:rPr>
                <a:t>BİLGİ</a:t>
              </a:r>
            </a:p>
          </p:txBody>
        </p:sp>
        <p:sp>
          <p:nvSpPr>
            <p:cNvPr id="22" name="TextBox 55">
              <a:extLst>
                <a:ext uri="{FF2B5EF4-FFF2-40B4-BE49-F238E27FC236}">
                  <a16:creationId xmlns:a16="http://schemas.microsoft.com/office/drawing/2014/main" id="{93B4CF4E-9D03-7546-8CF8-D99612F284E8}"/>
                </a:ext>
              </a:extLst>
            </p:cNvPr>
            <p:cNvSpPr txBox="1"/>
            <p:nvPr/>
          </p:nvSpPr>
          <p:spPr>
            <a:xfrm>
              <a:off x="1062658" y="4236968"/>
              <a:ext cx="17281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1800" b="0" i="0" u="none" strike="noStrike" kern="1200" cap="none" spc="0" normalizeH="0" baseline="0" noProof="0" dirty="0">
                  <a:ln>
                    <a:noFill/>
                  </a:ln>
                  <a:solidFill>
                    <a:prstClr val="black">
                      <a:lumMod val="75000"/>
                      <a:lumOff val="25000"/>
                    </a:prstClr>
                  </a:solidFill>
                  <a:effectLst/>
                  <a:uLnTx/>
                  <a:uFillTx/>
                  <a:latin typeface="Arial" pitchFamily="34" charset="0"/>
                  <a:ea typeface="맑은 고딕" panose="020B0503020000020004" pitchFamily="34" charset="-127"/>
                  <a:cs typeface="Arial" pitchFamily="34" charset="0"/>
                </a:rPr>
                <a:t>YAZI YAZABİLMEK İÇİN KALEM KULLANMAM GEREKİR. </a:t>
              </a:r>
            </a:p>
          </p:txBody>
        </p:sp>
      </p:grpSp>
      <p:grpSp>
        <p:nvGrpSpPr>
          <p:cNvPr id="23" name="Group 56">
            <a:extLst>
              <a:ext uri="{FF2B5EF4-FFF2-40B4-BE49-F238E27FC236}">
                <a16:creationId xmlns:a16="http://schemas.microsoft.com/office/drawing/2014/main" id="{90BDB4CF-6B7A-6449-B34E-4EF0226B3856}"/>
              </a:ext>
            </a:extLst>
          </p:cNvPr>
          <p:cNvGrpSpPr/>
          <p:nvPr/>
        </p:nvGrpSpPr>
        <p:grpSpPr>
          <a:xfrm>
            <a:off x="2424631" y="2401472"/>
            <a:ext cx="4718113" cy="835729"/>
            <a:chOff x="1062658" y="3986014"/>
            <a:chExt cx="1728192" cy="835729"/>
          </a:xfrm>
        </p:grpSpPr>
        <p:sp>
          <p:nvSpPr>
            <p:cNvPr id="24" name="TextBox 57">
              <a:extLst>
                <a:ext uri="{FF2B5EF4-FFF2-40B4-BE49-F238E27FC236}">
                  <a16:creationId xmlns:a16="http://schemas.microsoft.com/office/drawing/2014/main" id="{B2A62FD6-2195-A643-BDC4-11DBCE1888CB}"/>
                </a:ext>
              </a:extLst>
            </p:cNvPr>
            <p:cNvSpPr txBox="1"/>
            <p:nvPr/>
          </p:nvSpPr>
          <p:spPr>
            <a:xfrm>
              <a:off x="1062658" y="3986014"/>
              <a:ext cx="17281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000" b="1" i="0" u="none" strike="noStrike" kern="1200" cap="none" spc="0" normalizeH="0" baseline="0" noProof="0" dirty="0">
                  <a:ln>
                    <a:noFill/>
                  </a:ln>
                  <a:solidFill>
                    <a:srgbClr val="A5A5A5"/>
                  </a:solidFill>
                  <a:effectLst/>
                  <a:uLnTx/>
                  <a:uFillTx/>
                  <a:latin typeface="Calibri" panose="020F0502020204030204"/>
                  <a:ea typeface="맑은 고딕" panose="020B0503020000020004" pitchFamily="34" charset="-127"/>
                  <a:cs typeface="Calibri" pitchFamily="34" charset="0"/>
                </a:rPr>
                <a:t>BECERİ</a:t>
              </a:r>
            </a:p>
          </p:txBody>
        </p:sp>
        <p:sp>
          <p:nvSpPr>
            <p:cNvPr id="25" name="TextBox 58">
              <a:extLst>
                <a:ext uri="{FF2B5EF4-FFF2-40B4-BE49-F238E27FC236}">
                  <a16:creationId xmlns:a16="http://schemas.microsoft.com/office/drawing/2014/main" id="{EB0B09C1-DFA5-B044-967A-C89FBA28B51B}"/>
                </a:ext>
              </a:extLst>
            </p:cNvPr>
            <p:cNvSpPr txBox="1"/>
            <p:nvPr/>
          </p:nvSpPr>
          <p:spPr>
            <a:xfrm>
              <a:off x="1062658" y="4236968"/>
              <a:ext cx="17281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1600" b="0" i="0" u="none" strike="noStrike" kern="1200" cap="none" spc="0" normalizeH="0" baseline="0" noProof="0" dirty="0">
                  <a:ln>
                    <a:noFill/>
                  </a:ln>
                  <a:solidFill>
                    <a:prstClr val="black">
                      <a:lumMod val="75000"/>
                      <a:lumOff val="25000"/>
                    </a:prstClr>
                  </a:solidFill>
                  <a:effectLst/>
                  <a:uLnTx/>
                  <a:uFillTx/>
                  <a:latin typeface="Arial" pitchFamily="34" charset="0"/>
                  <a:ea typeface="맑은 고딕" panose="020B0503020000020004" pitchFamily="34" charset="-127"/>
                  <a:cs typeface="Arial" pitchFamily="34" charset="0"/>
                </a:rPr>
                <a:t>YAZIYI KAĞIDA DÖKEBİLMEM İÇİN KALEM TUTMAYI BİLMEM GEREKİR. </a:t>
              </a:r>
            </a:p>
          </p:txBody>
        </p:sp>
      </p:grpSp>
      <p:grpSp>
        <p:nvGrpSpPr>
          <p:cNvPr id="26" name="Group 59">
            <a:extLst>
              <a:ext uri="{FF2B5EF4-FFF2-40B4-BE49-F238E27FC236}">
                <a16:creationId xmlns:a16="http://schemas.microsoft.com/office/drawing/2014/main" id="{E76738D3-C546-9E4E-987D-C6E1CD3F013A}"/>
              </a:ext>
            </a:extLst>
          </p:cNvPr>
          <p:cNvGrpSpPr/>
          <p:nvPr/>
        </p:nvGrpSpPr>
        <p:grpSpPr>
          <a:xfrm>
            <a:off x="2424631" y="3246237"/>
            <a:ext cx="4718113" cy="835729"/>
            <a:chOff x="1062658" y="3986014"/>
            <a:chExt cx="1728192" cy="835729"/>
          </a:xfrm>
        </p:grpSpPr>
        <p:sp>
          <p:nvSpPr>
            <p:cNvPr id="27" name="TextBox 60">
              <a:extLst>
                <a:ext uri="{FF2B5EF4-FFF2-40B4-BE49-F238E27FC236}">
                  <a16:creationId xmlns:a16="http://schemas.microsoft.com/office/drawing/2014/main" id="{E59C7F7A-74FF-8949-8271-3440D470148E}"/>
                </a:ext>
              </a:extLst>
            </p:cNvPr>
            <p:cNvSpPr txBox="1"/>
            <p:nvPr/>
          </p:nvSpPr>
          <p:spPr>
            <a:xfrm>
              <a:off x="1062658" y="3986014"/>
              <a:ext cx="17281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000" b="1" i="0" u="none" strike="noStrike" kern="1200" cap="none" spc="0" normalizeH="0" baseline="0" noProof="0" dirty="0">
                  <a:ln>
                    <a:noFill/>
                  </a:ln>
                  <a:solidFill>
                    <a:srgbClr val="70AD47"/>
                  </a:solidFill>
                  <a:effectLst/>
                  <a:uLnTx/>
                  <a:uFillTx/>
                  <a:latin typeface="Calibri" panose="020F0502020204030204"/>
                  <a:ea typeface="맑은 고딕" panose="020B0503020000020004" pitchFamily="34" charset="-127"/>
                  <a:cs typeface="Calibri" pitchFamily="34" charset="0"/>
                </a:rPr>
                <a:t>TUTUM</a:t>
              </a:r>
            </a:p>
          </p:txBody>
        </p:sp>
        <p:sp>
          <p:nvSpPr>
            <p:cNvPr id="28" name="TextBox 61">
              <a:extLst>
                <a:ext uri="{FF2B5EF4-FFF2-40B4-BE49-F238E27FC236}">
                  <a16:creationId xmlns:a16="http://schemas.microsoft.com/office/drawing/2014/main" id="{2624B7B2-0330-3143-8377-5651E73BBEB6}"/>
                </a:ext>
              </a:extLst>
            </p:cNvPr>
            <p:cNvSpPr txBox="1"/>
            <p:nvPr/>
          </p:nvSpPr>
          <p:spPr>
            <a:xfrm>
              <a:off x="1062658" y="4236968"/>
              <a:ext cx="17281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1600" b="0" i="0" u="none" strike="noStrike" kern="1200" cap="none" spc="0" normalizeH="0" baseline="0" noProof="0" dirty="0">
                  <a:ln>
                    <a:noFill/>
                  </a:ln>
                  <a:solidFill>
                    <a:prstClr val="black">
                      <a:lumMod val="75000"/>
                      <a:lumOff val="25000"/>
                    </a:prstClr>
                  </a:solidFill>
                  <a:effectLst/>
                  <a:uLnTx/>
                  <a:uFillTx/>
                  <a:latin typeface="Arial" pitchFamily="34" charset="0"/>
                  <a:ea typeface="맑은 고딕" panose="020B0503020000020004" pitchFamily="34" charset="-127"/>
                  <a:cs typeface="Arial" pitchFamily="34" charset="0"/>
                </a:rPr>
                <a:t>KAĞIT, KALEM ARASINDAKİ BİLİŞSEL BAĞLANTIYA OLAN ZİHNİ PROGRAMLAMA </a:t>
              </a:r>
            </a:p>
          </p:txBody>
        </p:sp>
      </p:grpSp>
      <p:grpSp>
        <p:nvGrpSpPr>
          <p:cNvPr id="29" name="Group 62">
            <a:extLst>
              <a:ext uri="{FF2B5EF4-FFF2-40B4-BE49-F238E27FC236}">
                <a16:creationId xmlns:a16="http://schemas.microsoft.com/office/drawing/2014/main" id="{E31D123E-1128-894B-AEA9-8376E89D8183}"/>
              </a:ext>
            </a:extLst>
          </p:cNvPr>
          <p:cNvGrpSpPr/>
          <p:nvPr/>
        </p:nvGrpSpPr>
        <p:grpSpPr>
          <a:xfrm>
            <a:off x="2424631" y="4192485"/>
            <a:ext cx="4718113" cy="620286"/>
            <a:chOff x="1062658" y="3986014"/>
            <a:chExt cx="1728192" cy="620286"/>
          </a:xfrm>
        </p:grpSpPr>
        <p:sp>
          <p:nvSpPr>
            <p:cNvPr id="30" name="TextBox 63">
              <a:extLst>
                <a:ext uri="{FF2B5EF4-FFF2-40B4-BE49-F238E27FC236}">
                  <a16:creationId xmlns:a16="http://schemas.microsoft.com/office/drawing/2014/main" id="{A26C96CC-8CDD-7C4B-B38A-956257064808}"/>
                </a:ext>
              </a:extLst>
            </p:cNvPr>
            <p:cNvSpPr txBox="1"/>
            <p:nvPr/>
          </p:nvSpPr>
          <p:spPr>
            <a:xfrm>
              <a:off x="1062658" y="3986014"/>
              <a:ext cx="17281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000" b="1" i="0" u="none" strike="noStrike" kern="1200" cap="none" spc="0" normalizeH="0" baseline="0" noProof="0" dirty="0">
                  <a:ln>
                    <a:noFill/>
                  </a:ln>
                  <a:solidFill>
                    <a:srgbClr val="5B9BD5"/>
                  </a:solidFill>
                  <a:effectLst/>
                  <a:uLnTx/>
                  <a:uFillTx/>
                  <a:latin typeface="Calibri" panose="020F0502020204030204"/>
                  <a:ea typeface="맑은 고딕" panose="020B0503020000020004" pitchFamily="34" charset="-127"/>
                  <a:cs typeface="Calibri" pitchFamily="34" charset="0"/>
                </a:rPr>
                <a:t>GÖZLEMLENEBİLİR DAVRANIŞ</a:t>
              </a:r>
            </a:p>
          </p:txBody>
        </p:sp>
        <p:sp>
          <p:nvSpPr>
            <p:cNvPr id="31" name="TextBox 64">
              <a:extLst>
                <a:ext uri="{FF2B5EF4-FFF2-40B4-BE49-F238E27FC236}">
                  <a16:creationId xmlns:a16="http://schemas.microsoft.com/office/drawing/2014/main" id="{C486A1E3-E9D0-7548-813E-003624A8078E}"/>
                </a:ext>
              </a:extLst>
            </p:cNvPr>
            <p:cNvSpPr txBox="1"/>
            <p:nvPr/>
          </p:nvSpPr>
          <p:spPr>
            <a:xfrm>
              <a:off x="1062658" y="4236968"/>
              <a:ext cx="17281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1800" b="0" i="0" u="none" strike="noStrike" kern="1200" cap="none" spc="0" normalizeH="0" baseline="0" noProof="0" dirty="0">
                  <a:ln>
                    <a:noFill/>
                  </a:ln>
                  <a:solidFill>
                    <a:prstClr val="black">
                      <a:lumMod val="75000"/>
                      <a:lumOff val="25000"/>
                    </a:prstClr>
                  </a:solidFill>
                  <a:effectLst/>
                  <a:uLnTx/>
                  <a:uFillTx/>
                  <a:latin typeface="Arial" pitchFamily="34" charset="0"/>
                  <a:ea typeface="맑은 고딕" panose="020B0503020000020004" pitchFamily="34" charset="-127"/>
                  <a:cs typeface="Arial" pitchFamily="34" charset="0"/>
                </a:rPr>
                <a:t>KALEMİ TUTUP KAĞIDA YAZIYOR OLMAK</a:t>
              </a:r>
            </a:p>
          </p:txBody>
        </p:sp>
      </p:grpSp>
      <p:grpSp>
        <p:nvGrpSpPr>
          <p:cNvPr id="32" name="Group 65">
            <a:extLst>
              <a:ext uri="{FF2B5EF4-FFF2-40B4-BE49-F238E27FC236}">
                <a16:creationId xmlns:a16="http://schemas.microsoft.com/office/drawing/2014/main" id="{FCB6F379-BABC-5143-A80C-28B162BA3FD4}"/>
              </a:ext>
            </a:extLst>
          </p:cNvPr>
          <p:cNvGrpSpPr/>
          <p:nvPr/>
        </p:nvGrpSpPr>
        <p:grpSpPr>
          <a:xfrm>
            <a:off x="2413719" y="5069845"/>
            <a:ext cx="4718113" cy="897285"/>
            <a:chOff x="1062658" y="3986014"/>
            <a:chExt cx="1728192" cy="897285"/>
          </a:xfrm>
        </p:grpSpPr>
        <p:sp>
          <p:nvSpPr>
            <p:cNvPr id="33" name="TextBox 66">
              <a:extLst>
                <a:ext uri="{FF2B5EF4-FFF2-40B4-BE49-F238E27FC236}">
                  <a16:creationId xmlns:a16="http://schemas.microsoft.com/office/drawing/2014/main" id="{CA70E480-322B-8342-943C-0AAAF4D830D1}"/>
                </a:ext>
              </a:extLst>
            </p:cNvPr>
            <p:cNvSpPr txBox="1"/>
            <p:nvPr/>
          </p:nvSpPr>
          <p:spPr>
            <a:xfrm>
              <a:off x="1062658" y="3986014"/>
              <a:ext cx="17281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000" b="1" i="0" u="none" strike="noStrike" kern="1200" cap="none" spc="0" normalizeH="0" baseline="0" noProof="0" dirty="0">
                  <a:ln>
                    <a:noFill/>
                  </a:ln>
                  <a:solidFill>
                    <a:srgbClr val="ED7D31"/>
                  </a:solidFill>
                  <a:effectLst/>
                  <a:uLnTx/>
                  <a:uFillTx/>
                  <a:latin typeface="Calibri" panose="020F0502020204030204"/>
                  <a:ea typeface="맑은 고딕" panose="020B0503020000020004" pitchFamily="34" charset="-127"/>
                  <a:cs typeface="Calibri" pitchFamily="34" charset="0"/>
                </a:rPr>
                <a:t>ÜSTÜN PERFORMANS</a:t>
              </a:r>
            </a:p>
          </p:txBody>
        </p:sp>
        <p:sp>
          <p:nvSpPr>
            <p:cNvPr id="34" name="TextBox 67">
              <a:extLst>
                <a:ext uri="{FF2B5EF4-FFF2-40B4-BE49-F238E27FC236}">
                  <a16:creationId xmlns:a16="http://schemas.microsoft.com/office/drawing/2014/main" id="{E3CBD94A-198B-944F-A7D7-67AA0C98081B}"/>
                </a:ext>
              </a:extLst>
            </p:cNvPr>
            <p:cNvSpPr txBox="1"/>
            <p:nvPr/>
          </p:nvSpPr>
          <p:spPr>
            <a:xfrm>
              <a:off x="1062658" y="4236968"/>
              <a:ext cx="17281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1800" b="0" i="0" u="none" strike="noStrike" kern="1200" cap="none" spc="0" normalizeH="0" baseline="0" noProof="0" dirty="0">
                  <a:ln>
                    <a:noFill/>
                  </a:ln>
                  <a:solidFill>
                    <a:prstClr val="black">
                      <a:lumMod val="75000"/>
                      <a:lumOff val="25000"/>
                    </a:prstClr>
                  </a:solidFill>
                  <a:effectLst/>
                  <a:uLnTx/>
                  <a:uFillTx/>
                  <a:latin typeface="Arial" pitchFamily="34" charset="0"/>
                  <a:ea typeface="맑은 고딕" panose="020B0503020000020004" pitchFamily="34" charset="-127"/>
                  <a:cs typeface="Arial" pitchFamily="34" charset="0"/>
                </a:rPr>
                <a:t>KAĞIDA BİÇİMSEL VEYA İÇERİK OLARAK KATMA DEĞERLİ YAZI YAZMAK.</a:t>
              </a:r>
            </a:p>
          </p:txBody>
        </p:sp>
      </p:grpSp>
      <p:grpSp>
        <p:nvGrpSpPr>
          <p:cNvPr id="35" name="Group 26">
            <a:extLst>
              <a:ext uri="{FF2B5EF4-FFF2-40B4-BE49-F238E27FC236}">
                <a16:creationId xmlns:a16="http://schemas.microsoft.com/office/drawing/2014/main" id="{C29EC3B0-1DFC-7243-8129-B221B81854A7}"/>
              </a:ext>
            </a:extLst>
          </p:cNvPr>
          <p:cNvGrpSpPr/>
          <p:nvPr/>
        </p:nvGrpSpPr>
        <p:grpSpPr>
          <a:xfrm>
            <a:off x="7142744" y="1282072"/>
            <a:ext cx="4713513" cy="5050527"/>
            <a:chOff x="697883" y="1978818"/>
            <a:chExt cx="3674476" cy="3308371"/>
          </a:xfrm>
          <a:solidFill>
            <a:schemeClr val="bg1">
              <a:lumMod val="95000"/>
            </a:schemeClr>
          </a:solidFill>
        </p:grpSpPr>
        <p:sp>
          <p:nvSpPr>
            <p:cNvPr id="36" name="Rectangle 27">
              <a:extLst>
                <a:ext uri="{FF2B5EF4-FFF2-40B4-BE49-F238E27FC236}">
                  <a16:creationId xmlns:a16="http://schemas.microsoft.com/office/drawing/2014/main" id="{FE8DA74D-0ACD-8B4D-86CE-7AB892C6F9B2}"/>
                </a:ext>
              </a:extLst>
            </p:cNvPr>
            <p:cNvSpPr/>
            <p:nvPr/>
          </p:nvSpPr>
          <p:spPr>
            <a:xfrm>
              <a:off x="697883" y="1978818"/>
              <a:ext cx="3668284" cy="28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Isosceles Triangle 22">
              <a:extLst>
                <a:ext uri="{FF2B5EF4-FFF2-40B4-BE49-F238E27FC236}">
                  <a16:creationId xmlns:a16="http://schemas.microsoft.com/office/drawing/2014/main" id="{B29DF711-A63A-F041-B508-B8C1F6AE62C2}"/>
                </a:ext>
              </a:extLst>
            </p:cNvPr>
            <p:cNvSpPr/>
            <p:nvPr/>
          </p:nvSpPr>
          <p:spPr>
            <a:xfrm rot="10800000">
              <a:off x="2380224" y="5014786"/>
              <a:ext cx="315988" cy="2724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29">
              <a:extLst>
                <a:ext uri="{FF2B5EF4-FFF2-40B4-BE49-F238E27FC236}">
                  <a16:creationId xmlns:a16="http://schemas.microsoft.com/office/drawing/2014/main" id="{B25A5432-F515-8A4B-A7BC-54E9511A4FC5}"/>
                </a:ext>
              </a:extLst>
            </p:cNvPr>
            <p:cNvSpPr/>
            <p:nvPr/>
          </p:nvSpPr>
          <p:spPr>
            <a:xfrm>
              <a:off x="704075" y="2392840"/>
              <a:ext cx="3668284" cy="26243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9" name="Title 1">
            <a:extLst>
              <a:ext uri="{FF2B5EF4-FFF2-40B4-BE49-F238E27FC236}">
                <a16:creationId xmlns:a16="http://schemas.microsoft.com/office/drawing/2014/main" id="{4866C03B-2AE1-0A47-ACCA-C4054AD1437E}"/>
              </a:ext>
            </a:extLst>
          </p:cNvPr>
          <p:cNvSpPr txBox="1">
            <a:spLocks/>
          </p:cNvSpPr>
          <p:nvPr/>
        </p:nvSpPr>
        <p:spPr>
          <a:xfrm>
            <a:off x="7247349" y="1961065"/>
            <a:ext cx="4488391" cy="374998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kern="1200">
                <a:solidFill>
                  <a:schemeClr val="tx1"/>
                </a:solidFill>
                <a:latin typeface="Times New Roman" panose="02020603050405020304" pitchFamily="18" charset="0"/>
                <a:ea typeface="+mj-ea"/>
                <a:cs typeface="Times New Roman" panose="02020603050405020304" pitchFamily="18" charset="0"/>
              </a:defRPr>
            </a:lvl1pPr>
          </a:lstStyle>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Yetkinlik sadece iş hayatında değildir.</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tr-TR"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endParaRP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Günlük hayatta bir grubun parçası olarak örneğin iletişim yetkinliğinizi ve bunun düzeyini, </a:t>
            </a:r>
          </a:p>
          <a:p>
            <a:pPr marL="285750" marR="0" lvl="0" indent="-28575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Veya yoğun bir sınav haftasında stres altında çalışma yetkinliğinizi test edebilirsiniz.</a:t>
            </a:r>
          </a:p>
        </p:txBody>
      </p:sp>
    </p:spTree>
    <p:extLst>
      <p:ext uri="{BB962C8B-B14F-4D97-AF65-F5344CB8AC3E}">
        <p14:creationId xmlns:p14="http://schemas.microsoft.com/office/powerpoint/2010/main" val="4803263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2910742" y="1173607"/>
            <a:ext cx="6370513" cy="2352023"/>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tr-TR" sz="9600" b="1" i="0" u="none" strike="noStrike" kern="1200" cap="none" spc="0" normalizeH="0" baseline="0" noProof="0" dirty="0" smtClean="0">
                <a:ln>
                  <a:noFill/>
                </a:ln>
                <a:solidFill>
                  <a:srgbClr val="70AD47">
                    <a:lumMod val="75000"/>
                  </a:srgbClr>
                </a:solidFill>
                <a:effectLst/>
                <a:uLnTx/>
                <a:uFillTx/>
                <a:latin typeface="Calibri" panose="020F0502020204030204"/>
                <a:ea typeface="+mn-ea"/>
                <a:cs typeface="+mn-cs"/>
              </a:rPr>
              <a:t>G</a:t>
            </a:r>
            <a:r>
              <a:rPr kumimoji="0" lang="tr-TR" sz="5000" b="1" i="0" u="none" strike="noStrike" kern="1200" cap="none" spc="0" normalizeH="0" baseline="0" noProof="0" dirty="0" smtClean="0">
                <a:ln>
                  <a:noFill/>
                </a:ln>
                <a:solidFill>
                  <a:srgbClr val="70AD47">
                    <a:lumMod val="75000"/>
                  </a:srgbClr>
                </a:solidFill>
                <a:effectLst/>
                <a:uLnTx/>
                <a:uFillTx/>
                <a:latin typeface="Calibri" panose="020F0502020204030204"/>
                <a:ea typeface="+mn-ea"/>
                <a:cs typeface="+mn-cs"/>
              </a:rPr>
              <a:t>ÜÇLÜ </a:t>
            </a:r>
            <a:r>
              <a:rPr kumimoji="0" lang="tr-TR" sz="96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L</a:t>
            </a:r>
            <a:r>
              <a:rPr kumimoji="0" lang="tr-TR" sz="5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İDERLERİN </a:t>
            </a:r>
            <a:r>
              <a:rPr kumimoji="0" lang="tr-TR" sz="96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O</a:t>
            </a:r>
            <a:r>
              <a:rPr kumimoji="0" lang="tr-TR" sz="5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RTAK </a:t>
            </a:r>
            <a:r>
              <a:rPr kumimoji="0" lang="tr-TR" sz="10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Y</a:t>
            </a:r>
            <a:r>
              <a:rPr kumimoji="0" lang="tr-TR" sz="5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ETKİNLİKLERİ</a:t>
            </a:r>
            <a:endParaRPr kumimoji="0" lang="en-US" sz="35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pic>
        <p:nvPicPr>
          <p:cNvPr id="9" name="Resim 8" descr="metin, küçük resim içeren bir resim&#10;&#10;Açıklama otomatik olarak oluşturuldu">
            <a:extLst>
              <a:ext uri="{FF2B5EF4-FFF2-40B4-BE49-F238E27FC236}">
                <a16:creationId xmlns:a16="http://schemas.microsoft.com/office/drawing/2014/main" id="{A38DC466-9F0B-0644-969C-59710F6AFCE8}"/>
              </a:ext>
            </a:extLst>
          </p:cNvPr>
          <p:cNvPicPr/>
          <p:nvPr/>
        </p:nvPicPr>
        <p:blipFill>
          <a:blip r:embed="rId3"/>
          <a:stretch>
            <a:fillRect/>
          </a:stretch>
        </p:blipFill>
        <p:spPr bwMode="auto">
          <a:xfrm>
            <a:off x="892894" y="585441"/>
            <a:ext cx="1319573" cy="1176332"/>
          </a:xfrm>
          <a:prstGeom prst="rect">
            <a:avLst/>
          </a:prstGeom>
          <a:noFill/>
        </p:spPr>
      </p:pic>
      <p:sp>
        <p:nvSpPr>
          <p:cNvPr id="6" name="Metin kutusu 5">
            <a:extLst>
              <a:ext uri="{FF2B5EF4-FFF2-40B4-BE49-F238E27FC236}">
                <a16:creationId xmlns:a16="http://schemas.microsoft.com/office/drawing/2014/main" id="{2264B0FE-EB2D-DFEA-C99B-53605E8C4561}"/>
              </a:ext>
            </a:extLst>
          </p:cNvPr>
          <p:cNvSpPr txBox="1"/>
          <p:nvPr/>
        </p:nvSpPr>
        <p:spPr>
          <a:xfrm>
            <a:off x="0" y="4931233"/>
            <a:ext cx="12192001" cy="1341326"/>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Metin kutusu 52">
            <a:extLst>
              <a:ext uri="{FF2B5EF4-FFF2-40B4-BE49-F238E27FC236}">
                <a16:creationId xmlns:a16="http://schemas.microsoft.com/office/drawing/2014/main" id="{8500996A-3F95-480C-8748-A4C36FB69803}"/>
              </a:ext>
            </a:extLst>
          </p:cNvPr>
          <p:cNvSpPr txBox="1"/>
          <p:nvPr/>
        </p:nvSpPr>
        <p:spPr>
          <a:xfrm>
            <a:off x="3260683" y="5074059"/>
            <a:ext cx="5670630" cy="1055674"/>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tr-TR" sz="32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LİDERLİK VE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tr-TR" sz="32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KOÇLUK STRATEJİLERİ</a:t>
            </a:r>
            <a:endParaRPr kumimoji="0" lang="en-US" sz="32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0522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A9D09AC-3EFB-7846-8978-0A491C5F5154}"/>
              </a:ext>
            </a:extLst>
          </p:cNvPr>
          <p:cNvSpPr>
            <a:spLocks noGrp="1"/>
          </p:cNvSpPr>
          <p:nvPr>
            <p:ph type="title"/>
          </p:nvPr>
        </p:nvSpPr>
        <p:spPr/>
        <p:txBody>
          <a:bodyPr/>
          <a:lstStyle/>
          <a:p>
            <a:endParaRPr lang="tr-TR"/>
          </a:p>
        </p:txBody>
      </p:sp>
      <p:graphicFrame>
        <p:nvGraphicFramePr>
          <p:cNvPr id="5" name="İçerik Yer Tutucusu 4">
            <a:extLst>
              <a:ext uri="{FF2B5EF4-FFF2-40B4-BE49-F238E27FC236}">
                <a16:creationId xmlns:a16="http://schemas.microsoft.com/office/drawing/2014/main" id="{D6771DBF-7614-4744-87D6-99F939641EF3}"/>
              </a:ext>
            </a:extLst>
          </p:cNvPr>
          <p:cNvGraphicFramePr>
            <a:graphicFrameLocks noGrp="1"/>
          </p:cNvGraphicFramePr>
          <p:nvPr>
            <p:ph idx="1"/>
          </p:nvPr>
        </p:nvGraphicFramePr>
        <p:xfrm>
          <a:off x="838200" y="365125"/>
          <a:ext cx="10515600" cy="5811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67205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B6321B8-D2C6-D849-95A8-0D92671A5C1E}"/>
              </a:ext>
            </a:extLst>
          </p:cNvPr>
          <p:cNvSpPr>
            <a:spLocks noGrp="1"/>
          </p:cNvSpPr>
          <p:nvPr>
            <p:ph type="title"/>
          </p:nvPr>
        </p:nvSpPr>
        <p:spPr>
          <a:xfrm>
            <a:off x="838200" y="365125"/>
            <a:ext cx="10515600" cy="1013509"/>
          </a:xfrm>
        </p:spPr>
        <p:txBody>
          <a:bodyPr>
            <a:normAutofit fontScale="90000"/>
          </a:bodyPr>
          <a:lstStyle/>
          <a:p>
            <a:pPr algn="ctr"/>
            <a:r>
              <a:rPr lang="tr-TR" sz="6000" b="1" dirty="0"/>
              <a:t>LİDERLİK KAPASİTESİ (L-4): </a:t>
            </a:r>
            <a:br>
              <a:rPr lang="tr-TR" sz="6000" b="1" dirty="0"/>
            </a:br>
            <a:r>
              <a:rPr lang="tr-TR" sz="6000" b="1" dirty="0"/>
              <a:t>ORTAK YOLCULUK FENOMENİ</a:t>
            </a:r>
          </a:p>
        </p:txBody>
      </p:sp>
      <p:graphicFrame>
        <p:nvGraphicFramePr>
          <p:cNvPr id="5" name="İçerik Yer Tutucusu 4">
            <a:extLst>
              <a:ext uri="{FF2B5EF4-FFF2-40B4-BE49-F238E27FC236}">
                <a16:creationId xmlns:a16="http://schemas.microsoft.com/office/drawing/2014/main" id="{0492F6EF-060B-5146-958D-CE6DC77902F9}"/>
              </a:ext>
            </a:extLst>
          </p:cNvPr>
          <p:cNvGraphicFramePr>
            <a:graphicFrameLocks noGrp="1"/>
          </p:cNvGraphicFramePr>
          <p:nvPr>
            <p:ph idx="1"/>
          </p:nvPr>
        </p:nvGraphicFramePr>
        <p:xfrm>
          <a:off x="0" y="1645919"/>
          <a:ext cx="12192000" cy="50225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34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graphicEl>
                                              <a:dgm id="{91D282F1-7092-244D-9341-8AAE972A8A1D}"/>
                                            </p:graphicEl>
                                          </p:spTgt>
                                        </p:tgtEl>
                                        <p:attrNameLst>
                                          <p:attrName>style.visibility</p:attrName>
                                        </p:attrNameLst>
                                      </p:cBhvr>
                                      <p:to>
                                        <p:strVal val="visible"/>
                                      </p:to>
                                    </p:set>
                                    <p:animEffect transition="in" filter="checkerboard(across)">
                                      <p:cBhvr>
                                        <p:cTn id="7" dur="500"/>
                                        <p:tgtEl>
                                          <p:spTgt spid="5">
                                            <p:graphicEl>
                                              <a:dgm id="{91D282F1-7092-244D-9341-8AAE972A8A1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graphicEl>
                                              <a:dgm id="{E71C53EA-5039-A547-BD49-DDE14E6ED01B}"/>
                                            </p:graphicEl>
                                          </p:spTgt>
                                        </p:tgtEl>
                                        <p:attrNameLst>
                                          <p:attrName>style.visibility</p:attrName>
                                        </p:attrNameLst>
                                      </p:cBhvr>
                                      <p:to>
                                        <p:strVal val="visible"/>
                                      </p:to>
                                    </p:set>
                                    <p:animEffect transition="in" filter="checkerboard(across)">
                                      <p:cBhvr>
                                        <p:cTn id="12" dur="500"/>
                                        <p:tgtEl>
                                          <p:spTgt spid="5">
                                            <p:graphicEl>
                                              <a:dgm id="{E71C53EA-5039-A547-BD49-DDE14E6ED01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graphicEl>
                                              <a:dgm id="{9BF79FC9-9612-9942-A965-8396023E2B03}"/>
                                            </p:graphicEl>
                                          </p:spTgt>
                                        </p:tgtEl>
                                        <p:attrNameLst>
                                          <p:attrName>style.visibility</p:attrName>
                                        </p:attrNameLst>
                                      </p:cBhvr>
                                      <p:to>
                                        <p:strVal val="visible"/>
                                      </p:to>
                                    </p:set>
                                    <p:animEffect transition="in" filter="checkerboard(across)">
                                      <p:cBhvr>
                                        <p:cTn id="17" dur="500"/>
                                        <p:tgtEl>
                                          <p:spTgt spid="5">
                                            <p:graphicEl>
                                              <a:dgm id="{9BF79FC9-9612-9942-A965-8396023E2B0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graphicEl>
                                              <a:dgm id="{81CA9433-D620-674A-8474-E3CA6C43EDC6}"/>
                                            </p:graphicEl>
                                          </p:spTgt>
                                        </p:tgtEl>
                                        <p:attrNameLst>
                                          <p:attrName>style.visibility</p:attrName>
                                        </p:attrNameLst>
                                      </p:cBhvr>
                                      <p:to>
                                        <p:strVal val="visible"/>
                                      </p:to>
                                    </p:set>
                                    <p:animEffect transition="in" filter="checkerboard(across)">
                                      <p:cBhvr>
                                        <p:cTn id="22" dur="500"/>
                                        <p:tgtEl>
                                          <p:spTgt spid="5">
                                            <p:graphicEl>
                                              <a:dgm id="{81CA9433-D620-674A-8474-E3CA6C43EDC6}"/>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graphicEl>
                                              <a:dgm id="{175306BC-B29D-0B41-B9AE-2C003205EBA8}"/>
                                            </p:graphicEl>
                                          </p:spTgt>
                                        </p:tgtEl>
                                        <p:attrNameLst>
                                          <p:attrName>style.visibility</p:attrName>
                                        </p:attrNameLst>
                                      </p:cBhvr>
                                      <p:to>
                                        <p:strVal val="visible"/>
                                      </p:to>
                                    </p:set>
                                    <p:animEffect transition="in" filter="checkerboard(across)">
                                      <p:cBhvr>
                                        <p:cTn id="27" dur="500"/>
                                        <p:tgtEl>
                                          <p:spTgt spid="5">
                                            <p:graphicEl>
                                              <a:dgm id="{175306BC-B29D-0B41-B9AE-2C003205EB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ight Triangle 6">
            <a:extLst>
              <a:ext uri="{FF2B5EF4-FFF2-40B4-BE49-F238E27FC236}">
                <a16:creationId xmlns:a16="http://schemas.microsoft.com/office/drawing/2014/main" id="{14823CFA-26B6-41EC-D8CB-DB9C5BD1D44F}"/>
              </a:ext>
            </a:extLst>
          </p:cNvPr>
          <p:cNvSpPr/>
          <p:nvPr/>
        </p:nvSpPr>
        <p:spPr>
          <a:xfrm rot="10800000">
            <a:off x="10266974" y="3494116"/>
            <a:ext cx="1296000" cy="1127519"/>
          </a:xfrm>
          <a:prstGeom prst="rtTriangle">
            <a:avLst/>
          </a:prstGeom>
          <a:solidFill>
            <a:schemeClr val="accent1"/>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useBgFill="1">
        <p:nvSpPr>
          <p:cNvPr id="54" name="Rectangle 18">
            <a:extLst>
              <a:ext uri="{FF2B5EF4-FFF2-40B4-BE49-F238E27FC236}">
                <a16:creationId xmlns:a16="http://schemas.microsoft.com/office/drawing/2014/main" id="{934F1179-B481-4F9E-BCA3-AFB972070F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ight Triangle 20">
            <a:extLst>
              <a:ext uri="{FF2B5EF4-FFF2-40B4-BE49-F238E27FC236}">
                <a16:creationId xmlns:a16="http://schemas.microsoft.com/office/drawing/2014/main" id="{827DC2C4-B485-428A-BF4A-472D2967F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22">
            <a:extLst>
              <a:ext uri="{FF2B5EF4-FFF2-40B4-BE49-F238E27FC236}">
                <a16:creationId xmlns:a16="http://schemas.microsoft.com/office/drawing/2014/main" id="{EE04B5EB-F158-4507-90DD-BD23620C7C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0510B75F-1192-3F46-989A-211E98F55B5A}"/>
              </a:ext>
            </a:extLst>
          </p:cNvPr>
          <p:cNvSpPr>
            <a:spLocks noGrp="1"/>
          </p:cNvSpPr>
          <p:nvPr>
            <p:ph type="ctrTitle"/>
          </p:nvPr>
        </p:nvSpPr>
        <p:spPr>
          <a:xfrm>
            <a:off x="6905839" y="2739882"/>
            <a:ext cx="2766971" cy="1789587"/>
          </a:xfrm>
        </p:spPr>
        <p:txBody>
          <a:bodyPr vert="horz" lIns="91440" tIns="45720" rIns="91440" bIns="45720" rtlCol="0" anchor="b">
            <a:noAutofit/>
          </a:bodyPr>
          <a:lstStyle/>
          <a:p>
            <a:pPr lvl="0" algn="l">
              <a:defRPr/>
            </a:pPr>
            <a:r>
              <a:rPr lang="tr-TR" sz="9600" b="1" dirty="0">
                <a:solidFill>
                  <a:schemeClr val="accent4"/>
                </a:solidFill>
                <a:latin typeface="+mn-lt"/>
              </a:rPr>
              <a:t>Z</a:t>
            </a:r>
            <a:r>
              <a:rPr lang="tr-TR" sz="3200" b="1" dirty="0">
                <a:solidFill>
                  <a:schemeClr val="accent4"/>
                </a:solidFill>
                <a:latin typeface="+mn-lt"/>
              </a:rPr>
              <a:t>İHNİ YETKİNLİKLER</a:t>
            </a:r>
          </a:p>
        </p:txBody>
      </p:sp>
      <p:sp>
        <p:nvSpPr>
          <p:cNvPr id="66" name="Rounded Rectangle 7">
            <a:extLst>
              <a:ext uri="{FF2B5EF4-FFF2-40B4-BE49-F238E27FC236}">
                <a16:creationId xmlns:a16="http://schemas.microsoft.com/office/drawing/2014/main" id="{2A3B9A1B-687F-8B67-4304-CF5240F37918}"/>
              </a:ext>
            </a:extLst>
          </p:cNvPr>
          <p:cNvSpPr/>
          <p:nvPr/>
        </p:nvSpPr>
        <p:spPr>
          <a:xfrm>
            <a:off x="889200" y="791151"/>
            <a:ext cx="4697352" cy="698272"/>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ounded Rectangle 8">
            <a:extLst>
              <a:ext uri="{FF2B5EF4-FFF2-40B4-BE49-F238E27FC236}">
                <a16:creationId xmlns:a16="http://schemas.microsoft.com/office/drawing/2014/main" id="{0B372FC9-0AD6-2627-52D9-2605C8C9C141}"/>
              </a:ext>
            </a:extLst>
          </p:cNvPr>
          <p:cNvSpPr/>
          <p:nvPr/>
        </p:nvSpPr>
        <p:spPr>
          <a:xfrm>
            <a:off x="889200" y="1719439"/>
            <a:ext cx="4697352" cy="669333"/>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ounded Rectangle 9">
            <a:extLst>
              <a:ext uri="{FF2B5EF4-FFF2-40B4-BE49-F238E27FC236}">
                <a16:creationId xmlns:a16="http://schemas.microsoft.com/office/drawing/2014/main" id="{C6B36E15-1A5D-8051-0FFC-32DA68B47179}"/>
              </a:ext>
            </a:extLst>
          </p:cNvPr>
          <p:cNvSpPr/>
          <p:nvPr/>
        </p:nvSpPr>
        <p:spPr>
          <a:xfrm>
            <a:off x="889200" y="2537629"/>
            <a:ext cx="4697352" cy="664405"/>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86" name="TextBox 144">
            <a:extLst>
              <a:ext uri="{FF2B5EF4-FFF2-40B4-BE49-F238E27FC236}">
                <a16:creationId xmlns:a16="http://schemas.microsoft.com/office/drawing/2014/main" id="{0D6E74FF-3CE9-476C-512D-0ADA48D9FE92}"/>
              </a:ext>
            </a:extLst>
          </p:cNvPr>
          <p:cNvSpPr txBox="1"/>
          <p:nvPr/>
        </p:nvSpPr>
        <p:spPr>
          <a:xfrm>
            <a:off x="1978316" y="1777025"/>
            <a:ext cx="369021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ED7D31"/>
                </a:solidFill>
                <a:effectLst/>
                <a:uLnTx/>
                <a:uFillTx/>
                <a:latin typeface="Calibri"/>
                <a:ea typeface="+mn-ea"/>
                <a:cs typeface="+mn-cs"/>
              </a:rPr>
              <a:t>Cesaretli Olma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96" name="Right Triangle 37">
            <a:extLst>
              <a:ext uri="{FF2B5EF4-FFF2-40B4-BE49-F238E27FC236}">
                <a16:creationId xmlns:a16="http://schemas.microsoft.com/office/drawing/2014/main" id="{50EC326C-7438-81BA-034F-C8E732615EF0}"/>
              </a:ext>
            </a:extLst>
          </p:cNvPr>
          <p:cNvSpPr/>
          <p:nvPr/>
        </p:nvSpPr>
        <p:spPr>
          <a:xfrm>
            <a:off x="871714" y="1030054"/>
            <a:ext cx="524728" cy="456516"/>
          </a:xfrm>
          <a:prstGeom prst="rtTriangle">
            <a:avLst/>
          </a:prstGeom>
          <a:solidFill>
            <a:schemeClr val="accent4"/>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98" name="Right Triangle 39">
            <a:extLst>
              <a:ext uri="{FF2B5EF4-FFF2-40B4-BE49-F238E27FC236}">
                <a16:creationId xmlns:a16="http://schemas.microsoft.com/office/drawing/2014/main" id="{C27A315B-0366-DCCA-9BF6-5CA745D7E208}"/>
              </a:ext>
            </a:extLst>
          </p:cNvPr>
          <p:cNvSpPr/>
          <p:nvPr/>
        </p:nvSpPr>
        <p:spPr>
          <a:xfrm>
            <a:off x="882614" y="1904442"/>
            <a:ext cx="524728" cy="456516"/>
          </a:xfrm>
          <a:prstGeom prst="rtTriangle">
            <a:avLst/>
          </a:prstGeom>
          <a:solidFill>
            <a:schemeClr val="accent2"/>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00" name="Right Triangle 41">
            <a:extLst>
              <a:ext uri="{FF2B5EF4-FFF2-40B4-BE49-F238E27FC236}">
                <a16:creationId xmlns:a16="http://schemas.microsoft.com/office/drawing/2014/main" id="{86ADC0BB-62FF-F384-CFB7-07862EDB805B}"/>
              </a:ext>
            </a:extLst>
          </p:cNvPr>
          <p:cNvSpPr/>
          <p:nvPr/>
        </p:nvSpPr>
        <p:spPr>
          <a:xfrm>
            <a:off x="897571" y="2739773"/>
            <a:ext cx="524728" cy="456516"/>
          </a:xfrm>
          <a:prstGeom prst="rtTriangle">
            <a:avLst/>
          </a:prstGeom>
          <a:solidFill>
            <a:schemeClr val="accent6"/>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 name="Rounded Rectangle 7">
            <a:extLst>
              <a:ext uri="{FF2B5EF4-FFF2-40B4-BE49-F238E27FC236}">
                <a16:creationId xmlns:a16="http://schemas.microsoft.com/office/drawing/2014/main" id="{002B912E-D416-C20D-41B2-E73015C685AF}"/>
              </a:ext>
            </a:extLst>
          </p:cNvPr>
          <p:cNvSpPr/>
          <p:nvPr/>
        </p:nvSpPr>
        <p:spPr>
          <a:xfrm>
            <a:off x="889200" y="3476665"/>
            <a:ext cx="4697352" cy="664405"/>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16" name="Right Triangle 37">
            <a:extLst>
              <a:ext uri="{FF2B5EF4-FFF2-40B4-BE49-F238E27FC236}">
                <a16:creationId xmlns:a16="http://schemas.microsoft.com/office/drawing/2014/main" id="{C926871D-3AA6-52F2-F706-19851038B47D}"/>
              </a:ext>
            </a:extLst>
          </p:cNvPr>
          <p:cNvSpPr/>
          <p:nvPr/>
        </p:nvSpPr>
        <p:spPr>
          <a:xfrm>
            <a:off x="890304" y="3639097"/>
            <a:ext cx="524728" cy="456516"/>
          </a:xfrm>
          <a:prstGeom prst="rtTriangle">
            <a:avLst/>
          </a:prstGeom>
          <a:solidFill>
            <a:srgbClr val="5B9BD5"/>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5B9BD5">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8" name="TextBox 140">
            <a:extLst>
              <a:ext uri="{FF2B5EF4-FFF2-40B4-BE49-F238E27FC236}">
                <a16:creationId xmlns:a16="http://schemas.microsoft.com/office/drawing/2014/main" id="{3F79D585-20CB-0961-9113-42DA4F65D535}"/>
              </a:ext>
            </a:extLst>
          </p:cNvPr>
          <p:cNvSpPr txBox="1"/>
          <p:nvPr/>
        </p:nvSpPr>
        <p:spPr>
          <a:xfrm>
            <a:off x="2038216" y="877263"/>
            <a:ext cx="30900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FFC000"/>
                </a:solidFill>
                <a:effectLst/>
                <a:uLnTx/>
                <a:uFillTx/>
                <a:latin typeface="Calibri" panose="020F0502020204030204"/>
                <a:ea typeface="+mn-ea"/>
                <a:cs typeface="Calibri" panose="020F0502020204030204" pitchFamily="34" charset="0"/>
              </a:rPr>
              <a:t>Yüksek Hedefler </a:t>
            </a:r>
          </a:p>
        </p:txBody>
      </p:sp>
      <p:sp>
        <p:nvSpPr>
          <p:cNvPr id="24" name="TextBox 140">
            <a:extLst>
              <a:ext uri="{FF2B5EF4-FFF2-40B4-BE49-F238E27FC236}">
                <a16:creationId xmlns:a16="http://schemas.microsoft.com/office/drawing/2014/main" id="{121547C7-F30D-1FF2-4BD8-78F54EB61CC6}"/>
              </a:ext>
            </a:extLst>
          </p:cNvPr>
          <p:cNvSpPr txBox="1"/>
          <p:nvPr/>
        </p:nvSpPr>
        <p:spPr>
          <a:xfrm>
            <a:off x="2001234" y="2589487"/>
            <a:ext cx="42594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70AD47"/>
                </a:solidFill>
                <a:effectLst/>
                <a:uLnTx/>
                <a:uFillTx/>
                <a:latin typeface="Calibri" panose="020F0502020204030204"/>
                <a:ea typeface="+mn-ea"/>
                <a:cs typeface="Calibri" panose="020F0502020204030204" pitchFamily="34" charset="0"/>
              </a:rPr>
              <a:t>Stresi Yönetme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Calibri" panose="020F0502020204030204" pitchFamily="34" charset="0"/>
            </a:endParaRPr>
          </a:p>
        </p:txBody>
      </p:sp>
      <p:sp>
        <p:nvSpPr>
          <p:cNvPr id="11" name="TextBox 147">
            <a:extLst>
              <a:ext uri="{FF2B5EF4-FFF2-40B4-BE49-F238E27FC236}">
                <a16:creationId xmlns:a16="http://schemas.microsoft.com/office/drawing/2014/main" id="{70812309-4EB3-72A8-3045-35A53C40EB38}"/>
              </a:ext>
            </a:extLst>
          </p:cNvPr>
          <p:cNvSpPr txBox="1"/>
          <p:nvPr/>
        </p:nvSpPr>
        <p:spPr>
          <a:xfrm>
            <a:off x="1955981" y="3313327"/>
            <a:ext cx="38009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rgbClr val="70AD47">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800" b="1" i="0" u="none" strike="noStrike" kern="1200" cap="none" spc="0" normalizeH="0" baseline="0" noProof="0" dirty="0">
                <a:ln>
                  <a:noFill/>
                </a:ln>
                <a:solidFill>
                  <a:srgbClr val="5B9BD5"/>
                </a:solidFill>
                <a:effectLst/>
                <a:uLnTx/>
                <a:uFillTx/>
                <a:latin typeface="Calibri" panose="020F0502020204030204"/>
                <a:ea typeface="맑은 고딕" panose="020B0503020000020004" pitchFamily="34" charset="-127"/>
                <a:cs typeface="Arial" pitchFamily="34" charset="0"/>
              </a:rPr>
              <a:t>Öz Farkındalık</a:t>
            </a:r>
            <a:endParaRPr kumimoji="0" lang="ko-KR" altLang="en-US" sz="2800" b="1" i="0" u="none" strike="noStrike" kern="1200" cap="none" spc="0" normalizeH="0" baseline="0" noProof="0" dirty="0">
              <a:ln>
                <a:noFill/>
              </a:ln>
              <a:solidFill>
                <a:srgbClr val="5B9BD5"/>
              </a:solidFill>
              <a:effectLst/>
              <a:uLnTx/>
              <a:uFillTx/>
              <a:latin typeface="Calibri" panose="020F0502020204030204"/>
              <a:ea typeface="맑은 고딕" panose="020B0503020000020004" pitchFamily="34" charset="-127"/>
              <a:cs typeface="Arial" pitchFamily="34" charset="0"/>
            </a:endParaRPr>
          </a:p>
        </p:txBody>
      </p:sp>
      <p:sp>
        <p:nvSpPr>
          <p:cNvPr id="76" name="Metin kutusu 75">
            <a:extLst>
              <a:ext uri="{FF2B5EF4-FFF2-40B4-BE49-F238E27FC236}">
                <a16:creationId xmlns:a16="http://schemas.microsoft.com/office/drawing/2014/main" id="{067BF088-A0C2-0083-FD44-CA7AB4102C4D}"/>
              </a:ext>
            </a:extLst>
          </p:cNvPr>
          <p:cNvSpPr txBox="1"/>
          <p:nvPr/>
        </p:nvSpPr>
        <p:spPr>
          <a:xfrm>
            <a:off x="253592" y="1620984"/>
            <a:ext cx="29976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1</a:t>
            </a:r>
            <a:endParaRPr kumimoji="0" lang="ko-KR" altLang="en-US"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4" name="Rounded Rectangle 7">
            <a:extLst>
              <a:ext uri="{FF2B5EF4-FFF2-40B4-BE49-F238E27FC236}">
                <a16:creationId xmlns:a16="http://schemas.microsoft.com/office/drawing/2014/main" id="{92538470-9EDB-FBDF-71F1-A701211854F9}"/>
              </a:ext>
            </a:extLst>
          </p:cNvPr>
          <p:cNvSpPr/>
          <p:nvPr/>
        </p:nvSpPr>
        <p:spPr>
          <a:xfrm>
            <a:off x="889200" y="4352212"/>
            <a:ext cx="4697352" cy="623352"/>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5" name="TextBox 147">
            <a:extLst>
              <a:ext uri="{FF2B5EF4-FFF2-40B4-BE49-F238E27FC236}">
                <a16:creationId xmlns:a16="http://schemas.microsoft.com/office/drawing/2014/main" id="{698BC493-FB0F-DD04-6CF0-12F5B857F8C9}"/>
              </a:ext>
            </a:extLst>
          </p:cNvPr>
          <p:cNvSpPr txBox="1"/>
          <p:nvPr/>
        </p:nvSpPr>
        <p:spPr>
          <a:xfrm>
            <a:off x="1632541" y="4042490"/>
            <a:ext cx="40268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7030A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7030A0"/>
                </a:solidFill>
                <a:effectLst/>
                <a:uLnTx/>
                <a:uFillTx/>
                <a:latin typeface="Calibri" panose="020F0502020204030204"/>
                <a:ea typeface="맑은 고딕" panose="020B0503020000020004" pitchFamily="34" charset="-127"/>
                <a:cs typeface="Arial" pitchFamily="34" charset="0"/>
              </a:rPr>
              <a:t>Kazanmak İçin Üstün Çaba</a:t>
            </a:r>
            <a:endParaRPr kumimoji="0" lang="ko-KR" altLang="en-US" sz="2400" b="1" i="0" u="none" strike="noStrike" kern="1200" cap="none" spc="0" normalizeH="0" baseline="0" noProof="0" dirty="0">
              <a:ln>
                <a:noFill/>
              </a:ln>
              <a:solidFill>
                <a:srgbClr val="7030A0"/>
              </a:solidFill>
              <a:effectLst/>
              <a:uLnTx/>
              <a:uFillTx/>
              <a:latin typeface="Calibri" panose="020F0502020204030204"/>
              <a:ea typeface="맑은 고딕" panose="020B0503020000020004" pitchFamily="34" charset="-127"/>
              <a:cs typeface="Arial" pitchFamily="34" charset="0"/>
            </a:endParaRPr>
          </a:p>
        </p:txBody>
      </p:sp>
      <p:sp>
        <p:nvSpPr>
          <p:cNvPr id="7" name="Right Triangle 37">
            <a:extLst>
              <a:ext uri="{FF2B5EF4-FFF2-40B4-BE49-F238E27FC236}">
                <a16:creationId xmlns:a16="http://schemas.microsoft.com/office/drawing/2014/main" id="{C91FAA1D-D6FB-B0A3-D78F-B47510B45DEA}"/>
              </a:ext>
            </a:extLst>
          </p:cNvPr>
          <p:cNvSpPr/>
          <p:nvPr/>
        </p:nvSpPr>
        <p:spPr>
          <a:xfrm>
            <a:off x="871714" y="4479551"/>
            <a:ext cx="524728" cy="456516"/>
          </a:xfrm>
          <a:prstGeom prst="rtTriangle">
            <a:avLst/>
          </a:prstGeom>
          <a:solidFill>
            <a:srgbClr val="7030A0"/>
          </a:solidFill>
          <a:ln>
            <a:solidFill>
              <a:srgbClr val="7030A0"/>
            </a:solid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5B9BD5">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0" name="Right Triangle 1">
            <a:extLst>
              <a:ext uri="{FF2B5EF4-FFF2-40B4-BE49-F238E27FC236}">
                <a16:creationId xmlns:a16="http://schemas.microsoft.com/office/drawing/2014/main" id="{5DB14233-ABE9-248E-56D0-CD2E22ACDEE4}"/>
              </a:ext>
            </a:extLst>
          </p:cNvPr>
          <p:cNvSpPr/>
          <p:nvPr/>
        </p:nvSpPr>
        <p:spPr>
          <a:xfrm>
            <a:off x="6104347" y="3585257"/>
            <a:ext cx="1296000" cy="1127519"/>
          </a:xfrm>
          <a:prstGeom prst="rtTriangle">
            <a:avLst/>
          </a:prstGeom>
          <a:solidFill>
            <a:schemeClr val="accent4"/>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3" name="Metin kutusu 12">
            <a:extLst>
              <a:ext uri="{FF2B5EF4-FFF2-40B4-BE49-F238E27FC236}">
                <a16:creationId xmlns:a16="http://schemas.microsoft.com/office/drawing/2014/main" id="{F5719392-BE10-A6E7-0E77-738C4F737117}"/>
              </a:ext>
            </a:extLst>
          </p:cNvPr>
          <p:cNvSpPr txBox="1"/>
          <p:nvPr/>
        </p:nvSpPr>
        <p:spPr>
          <a:xfrm>
            <a:off x="6167773" y="3933667"/>
            <a:ext cx="29976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1</a:t>
            </a:r>
            <a:endParaRPr kumimoji="0" lang="ko-KR" altLang="en-US"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351154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anim calcmode="lin" valueType="num">
                                      <p:cBhvr>
                                        <p:cTn id="8" dur="2000" fill="hold"/>
                                        <p:tgtEl>
                                          <p:spTgt spid="18"/>
                                        </p:tgtEl>
                                        <p:attrNameLst>
                                          <p:attrName>ppt_w</p:attrName>
                                        </p:attrNameLst>
                                      </p:cBhvr>
                                      <p:tavLst>
                                        <p:tav tm="0" fmla="#ppt_w*sin(2.5*pi*$)">
                                          <p:val>
                                            <p:fltVal val="0"/>
                                          </p:val>
                                        </p:tav>
                                        <p:tav tm="100000">
                                          <p:val>
                                            <p:fltVal val="1"/>
                                          </p:val>
                                        </p:tav>
                                      </p:tavLst>
                                    </p:anim>
                                    <p:anim calcmode="lin" valueType="num">
                                      <p:cBhvr>
                                        <p:cTn id="9" dur="2000" fill="hold"/>
                                        <p:tgtEl>
                                          <p:spTgt spid="18"/>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2000"/>
                                        <p:tgtEl>
                                          <p:spTgt spid="86"/>
                                        </p:tgtEl>
                                      </p:cBhvr>
                                    </p:animEffect>
                                    <p:anim calcmode="lin" valueType="num">
                                      <p:cBhvr>
                                        <p:cTn id="13" dur="2000" fill="hold"/>
                                        <p:tgtEl>
                                          <p:spTgt spid="86"/>
                                        </p:tgtEl>
                                        <p:attrNameLst>
                                          <p:attrName>ppt_w</p:attrName>
                                        </p:attrNameLst>
                                      </p:cBhvr>
                                      <p:tavLst>
                                        <p:tav tm="0" fmla="#ppt_w*sin(2.5*pi*$)">
                                          <p:val>
                                            <p:fltVal val="0"/>
                                          </p:val>
                                        </p:tav>
                                        <p:tav tm="100000">
                                          <p:val>
                                            <p:fltVal val="1"/>
                                          </p:val>
                                        </p:tav>
                                      </p:tavLst>
                                    </p:anim>
                                    <p:anim calcmode="lin" valueType="num">
                                      <p:cBhvr>
                                        <p:cTn id="14" dur="2000" fill="hold"/>
                                        <p:tgtEl>
                                          <p:spTgt spid="86"/>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2000"/>
                                        <p:tgtEl>
                                          <p:spTgt spid="24"/>
                                        </p:tgtEl>
                                      </p:cBhvr>
                                    </p:animEffect>
                                    <p:anim calcmode="lin" valueType="num">
                                      <p:cBhvr>
                                        <p:cTn id="18" dur="2000" fill="hold"/>
                                        <p:tgtEl>
                                          <p:spTgt spid="24"/>
                                        </p:tgtEl>
                                        <p:attrNameLst>
                                          <p:attrName>ppt_w</p:attrName>
                                        </p:attrNameLst>
                                      </p:cBhvr>
                                      <p:tavLst>
                                        <p:tav tm="0" fmla="#ppt_w*sin(2.5*pi*$)">
                                          <p:val>
                                            <p:fltVal val="0"/>
                                          </p:val>
                                        </p:tav>
                                        <p:tav tm="100000">
                                          <p:val>
                                            <p:fltVal val="1"/>
                                          </p:val>
                                        </p:tav>
                                      </p:tavLst>
                                    </p:anim>
                                    <p:anim calcmode="lin" valueType="num">
                                      <p:cBhvr>
                                        <p:cTn id="19" dur="2000" fill="hold"/>
                                        <p:tgtEl>
                                          <p:spTgt spid="24"/>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anim calcmode="lin" valueType="num">
                                      <p:cBhvr>
                                        <p:cTn id="23" dur="2000" fill="hold"/>
                                        <p:tgtEl>
                                          <p:spTgt spid="11"/>
                                        </p:tgtEl>
                                        <p:attrNameLst>
                                          <p:attrName>ppt_w</p:attrName>
                                        </p:attrNameLst>
                                      </p:cBhvr>
                                      <p:tavLst>
                                        <p:tav tm="0" fmla="#ppt_w*sin(2.5*pi*$)">
                                          <p:val>
                                            <p:fltVal val="0"/>
                                          </p:val>
                                        </p:tav>
                                        <p:tav tm="100000">
                                          <p:val>
                                            <p:fltVal val="1"/>
                                          </p:val>
                                        </p:tav>
                                      </p:tavLst>
                                    </p:anim>
                                    <p:anim calcmode="lin" valueType="num">
                                      <p:cBhvr>
                                        <p:cTn id="24" dur="2000" fill="hold"/>
                                        <p:tgtEl>
                                          <p:spTgt spid="11"/>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anim calcmode="lin" valueType="num">
                                      <p:cBhvr>
                                        <p:cTn id="28" dur="2000" fill="hold"/>
                                        <p:tgtEl>
                                          <p:spTgt spid="5"/>
                                        </p:tgtEl>
                                        <p:attrNameLst>
                                          <p:attrName>ppt_w</p:attrName>
                                        </p:attrNameLst>
                                      </p:cBhvr>
                                      <p:tavLst>
                                        <p:tav tm="0" fmla="#ppt_w*sin(2.5*pi*$)">
                                          <p:val>
                                            <p:fltVal val="0"/>
                                          </p:val>
                                        </p:tav>
                                        <p:tav tm="100000">
                                          <p:val>
                                            <p:fltVal val="1"/>
                                          </p:val>
                                        </p:tav>
                                      </p:tavLst>
                                    </p:anim>
                                    <p:anim calcmode="lin" valueType="num">
                                      <p:cBhvr>
                                        <p:cTn id="2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18" grpId="0"/>
      <p:bldP spid="24" grpId="0"/>
      <p:bldP spid="11"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ight Triangle 6">
            <a:extLst>
              <a:ext uri="{FF2B5EF4-FFF2-40B4-BE49-F238E27FC236}">
                <a16:creationId xmlns:a16="http://schemas.microsoft.com/office/drawing/2014/main" id="{14823CFA-26B6-41EC-D8CB-DB9C5BD1D44F}"/>
              </a:ext>
            </a:extLst>
          </p:cNvPr>
          <p:cNvSpPr/>
          <p:nvPr/>
        </p:nvSpPr>
        <p:spPr>
          <a:xfrm rot="10800000">
            <a:off x="10266974" y="3494116"/>
            <a:ext cx="1296000" cy="1127519"/>
          </a:xfrm>
          <a:prstGeom prst="rtTriangle">
            <a:avLst/>
          </a:prstGeom>
          <a:solidFill>
            <a:schemeClr val="accent1"/>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useBgFill="1">
        <p:nvSpPr>
          <p:cNvPr id="54" name="Rectangle 18">
            <a:extLst>
              <a:ext uri="{FF2B5EF4-FFF2-40B4-BE49-F238E27FC236}">
                <a16:creationId xmlns:a16="http://schemas.microsoft.com/office/drawing/2014/main" id="{934F1179-B481-4F9E-BCA3-AFB972070F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ight Triangle 20">
            <a:extLst>
              <a:ext uri="{FF2B5EF4-FFF2-40B4-BE49-F238E27FC236}">
                <a16:creationId xmlns:a16="http://schemas.microsoft.com/office/drawing/2014/main" id="{827DC2C4-B485-428A-BF4A-472D2967F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22">
            <a:extLst>
              <a:ext uri="{FF2B5EF4-FFF2-40B4-BE49-F238E27FC236}">
                <a16:creationId xmlns:a16="http://schemas.microsoft.com/office/drawing/2014/main" id="{EE04B5EB-F158-4507-90DD-BD23620C7C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0510B75F-1192-3F46-989A-211E98F55B5A}"/>
              </a:ext>
            </a:extLst>
          </p:cNvPr>
          <p:cNvSpPr>
            <a:spLocks noGrp="1"/>
          </p:cNvSpPr>
          <p:nvPr>
            <p:ph type="ctrTitle"/>
          </p:nvPr>
        </p:nvSpPr>
        <p:spPr>
          <a:xfrm>
            <a:off x="6905839" y="2537630"/>
            <a:ext cx="3154656" cy="1991840"/>
          </a:xfrm>
        </p:spPr>
        <p:txBody>
          <a:bodyPr vert="horz" lIns="91440" tIns="45720" rIns="91440" bIns="45720" rtlCol="0" anchor="b">
            <a:noAutofit/>
          </a:bodyPr>
          <a:lstStyle/>
          <a:p>
            <a:pPr lvl="0" algn="l">
              <a:defRPr/>
            </a:pPr>
            <a:r>
              <a:rPr lang="tr-TR" sz="9600" b="1" dirty="0">
                <a:solidFill>
                  <a:schemeClr val="accent4"/>
                </a:solidFill>
                <a:latin typeface="+mn-lt"/>
              </a:rPr>
              <a:t>K</a:t>
            </a:r>
            <a:r>
              <a:rPr lang="tr-TR" sz="4800" b="1" dirty="0">
                <a:solidFill>
                  <a:schemeClr val="accent4"/>
                </a:solidFill>
                <a:latin typeface="+mn-lt"/>
              </a:rPr>
              <a:t>ariyer Yetkinlikleri</a:t>
            </a:r>
          </a:p>
        </p:txBody>
      </p:sp>
      <p:sp>
        <p:nvSpPr>
          <p:cNvPr id="66" name="Rounded Rectangle 7">
            <a:extLst>
              <a:ext uri="{FF2B5EF4-FFF2-40B4-BE49-F238E27FC236}">
                <a16:creationId xmlns:a16="http://schemas.microsoft.com/office/drawing/2014/main" id="{2A3B9A1B-687F-8B67-4304-CF5240F37918}"/>
              </a:ext>
            </a:extLst>
          </p:cNvPr>
          <p:cNvSpPr/>
          <p:nvPr/>
        </p:nvSpPr>
        <p:spPr>
          <a:xfrm>
            <a:off x="887861" y="791151"/>
            <a:ext cx="4746348" cy="698272"/>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ounded Rectangle 8">
            <a:extLst>
              <a:ext uri="{FF2B5EF4-FFF2-40B4-BE49-F238E27FC236}">
                <a16:creationId xmlns:a16="http://schemas.microsoft.com/office/drawing/2014/main" id="{0B372FC9-0AD6-2627-52D9-2605C8C9C141}"/>
              </a:ext>
            </a:extLst>
          </p:cNvPr>
          <p:cNvSpPr/>
          <p:nvPr/>
        </p:nvSpPr>
        <p:spPr>
          <a:xfrm>
            <a:off x="898761" y="1719439"/>
            <a:ext cx="4735448" cy="669333"/>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ounded Rectangle 9">
            <a:extLst>
              <a:ext uri="{FF2B5EF4-FFF2-40B4-BE49-F238E27FC236}">
                <a16:creationId xmlns:a16="http://schemas.microsoft.com/office/drawing/2014/main" id="{C6B36E15-1A5D-8051-0FFC-32DA68B47179}"/>
              </a:ext>
            </a:extLst>
          </p:cNvPr>
          <p:cNvSpPr/>
          <p:nvPr/>
        </p:nvSpPr>
        <p:spPr>
          <a:xfrm>
            <a:off x="893310" y="2537629"/>
            <a:ext cx="4775221" cy="664405"/>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86" name="TextBox 144">
            <a:extLst>
              <a:ext uri="{FF2B5EF4-FFF2-40B4-BE49-F238E27FC236}">
                <a16:creationId xmlns:a16="http://schemas.microsoft.com/office/drawing/2014/main" id="{0D6E74FF-3CE9-476C-512D-0ADA48D9FE92}"/>
              </a:ext>
            </a:extLst>
          </p:cNvPr>
          <p:cNvSpPr txBox="1"/>
          <p:nvPr/>
        </p:nvSpPr>
        <p:spPr>
          <a:xfrm>
            <a:off x="1495764" y="1777025"/>
            <a:ext cx="4172768"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2683C6"/>
                </a:solidFill>
                <a:effectLst/>
                <a:uLnTx/>
                <a:uFillTx/>
                <a:latin typeface="Calibri"/>
                <a:ea typeface="+mn-ea"/>
                <a:cs typeface="+mn-cs"/>
              </a:rPr>
              <a:t>Beklentileri Saptayabilme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96" name="Right Triangle 37">
            <a:extLst>
              <a:ext uri="{FF2B5EF4-FFF2-40B4-BE49-F238E27FC236}">
                <a16:creationId xmlns:a16="http://schemas.microsoft.com/office/drawing/2014/main" id="{50EC326C-7438-81BA-034F-C8E732615EF0}"/>
              </a:ext>
            </a:extLst>
          </p:cNvPr>
          <p:cNvSpPr/>
          <p:nvPr/>
        </p:nvSpPr>
        <p:spPr>
          <a:xfrm>
            <a:off x="871714" y="1030054"/>
            <a:ext cx="524728" cy="456516"/>
          </a:xfrm>
          <a:prstGeom prst="rtTriangle">
            <a:avLst/>
          </a:prstGeom>
          <a:solidFill>
            <a:schemeClr val="accent4"/>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98" name="Right Triangle 39">
            <a:extLst>
              <a:ext uri="{FF2B5EF4-FFF2-40B4-BE49-F238E27FC236}">
                <a16:creationId xmlns:a16="http://schemas.microsoft.com/office/drawing/2014/main" id="{C27A315B-0366-DCCA-9BF6-5CA745D7E208}"/>
              </a:ext>
            </a:extLst>
          </p:cNvPr>
          <p:cNvSpPr/>
          <p:nvPr/>
        </p:nvSpPr>
        <p:spPr>
          <a:xfrm>
            <a:off x="882614" y="1904442"/>
            <a:ext cx="524728" cy="456516"/>
          </a:xfrm>
          <a:prstGeom prst="rtTriangle">
            <a:avLst/>
          </a:prstGeom>
          <a:solidFill>
            <a:schemeClr val="accent2"/>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00" name="Right Triangle 41">
            <a:extLst>
              <a:ext uri="{FF2B5EF4-FFF2-40B4-BE49-F238E27FC236}">
                <a16:creationId xmlns:a16="http://schemas.microsoft.com/office/drawing/2014/main" id="{86ADC0BB-62FF-F384-CFB7-07862EDB805B}"/>
              </a:ext>
            </a:extLst>
          </p:cNvPr>
          <p:cNvSpPr/>
          <p:nvPr/>
        </p:nvSpPr>
        <p:spPr>
          <a:xfrm>
            <a:off x="883122" y="2836274"/>
            <a:ext cx="524728" cy="456516"/>
          </a:xfrm>
          <a:prstGeom prst="rtTriangle">
            <a:avLst/>
          </a:prstGeom>
          <a:solidFill>
            <a:schemeClr val="accent6"/>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 name="Rounded Rectangle 7">
            <a:extLst>
              <a:ext uri="{FF2B5EF4-FFF2-40B4-BE49-F238E27FC236}">
                <a16:creationId xmlns:a16="http://schemas.microsoft.com/office/drawing/2014/main" id="{002B912E-D416-C20D-41B2-E73015C685AF}"/>
              </a:ext>
            </a:extLst>
          </p:cNvPr>
          <p:cNvSpPr/>
          <p:nvPr/>
        </p:nvSpPr>
        <p:spPr>
          <a:xfrm>
            <a:off x="960587" y="3476665"/>
            <a:ext cx="4707944" cy="664405"/>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16" name="Right Triangle 37">
            <a:extLst>
              <a:ext uri="{FF2B5EF4-FFF2-40B4-BE49-F238E27FC236}">
                <a16:creationId xmlns:a16="http://schemas.microsoft.com/office/drawing/2014/main" id="{C926871D-3AA6-52F2-F706-19851038B47D}"/>
              </a:ext>
            </a:extLst>
          </p:cNvPr>
          <p:cNvSpPr/>
          <p:nvPr/>
        </p:nvSpPr>
        <p:spPr>
          <a:xfrm>
            <a:off x="960587" y="3687807"/>
            <a:ext cx="524728" cy="456516"/>
          </a:xfrm>
          <a:prstGeom prst="rtTriangle">
            <a:avLst/>
          </a:prstGeom>
          <a:solidFill>
            <a:srgbClr val="5B9BD5"/>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1CADE4">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8" name="TextBox 140">
            <a:extLst>
              <a:ext uri="{FF2B5EF4-FFF2-40B4-BE49-F238E27FC236}">
                <a16:creationId xmlns:a16="http://schemas.microsoft.com/office/drawing/2014/main" id="{3F79D585-20CB-0961-9113-42DA4F65D535}"/>
              </a:ext>
            </a:extLst>
          </p:cNvPr>
          <p:cNvSpPr txBox="1"/>
          <p:nvPr/>
        </p:nvSpPr>
        <p:spPr>
          <a:xfrm>
            <a:off x="2038216" y="877263"/>
            <a:ext cx="30900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42BA97"/>
                </a:solidFill>
                <a:effectLst/>
                <a:uLnTx/>
                <a:uFillTx/>
                <a:latin typeface="Calibri" panose="020F0502020204030204"/>
                <a:ea typeface="+mn-ea"/>
                <a:cs typeface="Calibri" panose="020F0502020204030204" pitchFamily="34" charset="0"/>
              </a:rPr>
              <a:t>Azim ve Kabiliyet</a:t>
            </a:r>
          </a:p>
        </p:txBody>
      </p:sp>
      <p:sp>
        <p:nvSpPr>
          <p:cNvPr id="24" name="TextBox 140">
            <a:extLst>
              <a:ext uri="{FF2B5EF4-FFF2-40B4-BE49-F238E27FC236}">
                <a16:creationId xmlns:a16="http://schemas.microsoft.com/office/drawing/2014/main" id="{121547C7-F30D-1FF2-4BD8-78F54EB61CC6}"/>
              </a:ext>
            </a:extLst>
          </p:cNvPr>
          <p:cNvSpPr txBox="1"/>
          <p:nvPr/>
        </p:nvSpPr>
        <p:spPr>
          <a:xfrm>
            <a:off x="959048" y="2589487"/>
            <a:ext cx="47752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62A39F"/>
                </a:solidFill>
                <a:effectLst/>
                <a:uLnTx/>
                <a:uFillTx/>
                <a:latin typeface="Calibri" panose="020F0502020204030204"/>
                <a:ea typeface="+mn-ea"/>
                <a:cs typeface="Calibri" panose="020F0502020204030204" pitchFamily="34" charset="0"/>
              </a:rPr>
              <a:t>Kariyer İnşasını Zihinde Kurgulama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12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Calibri" panose="020F0502020204030204" pitchFamily="34" charset="0"/>
            </a:endParaRPr>
          </a:p>
        </p:txBody>
      </p:sp>
      <p:sp>
        <p:nvSpPr>
          <p:cNvPr id="11" name="TextBox 147">
            <a:extLst>
              <a:ext uri="{FF2B5EF4-FFF2-40B4-BE49-F238E27FC236}">
                <a16:creationId xmlns:a16="http://schemas.microsoft.com/office/drawing/2014/main" id="{70812309-4EB3-72A8-3045-35A53C40EB38}"/>
              </a:ext>
            </a:extLst>
          </p:cNvPr>
          <p:cNvSpPr txBox="1"/>
          <p:nvPr/>
        </p:nvSpPr>
        <p:spPr>
          <a:xfrm>
            <a:off x="1632541" y="3374694"/>
            <a:ext cx="380097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rgbClr val="62A39F">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800" b="1" i="0" u="none" strike="noStrike" kern="1200" cap="none" spc="0" normalizeH="0" baseline="0" noProof="0" dirty="0">
                <a:ln>
                  <a:noFill/>
                </a:ln>
                <a:solidFill>
                  <a:srgbClr val="5B9BD5"/>
                </a:solidFill>
                <a:effectLst/>
                <a:uLnTx/>
                <a:uFillTx/>
                <a:latin typeface="Calibri" panose="020F0502020204030204"/>
                <a:ea typeface="맑은 고딕" panose="020B0503020000020004" pitchFamily="34" charset="-127"/>
                <a:cs typeface="Arial" pitchFamily="34" charset="0"/>
              </a:rPr>
              <a:t>Koçluk Desteği Alma</a:t>
            </a:r>
            <a:endParaRPr kumimoji="0" lang="ko-KR" altLang="en-US" sz="2800" b="1" i="0" u="none" strike="noStrike" kern="1200" cap="none" spc="0" normalizeH="0" baseline="0" noProof="0" dirty="0">
              <a:ln>
                <a:noFill/>
              </a:ln>
              <a:solidFill>
                <a:srgbClr val="5B9BD5"/>
              </a:solidFill>
              <a:effectLst/>
              <a:uLnTx/>
              <a:uFillTx/>
              <a:latin typeface="Calibri" panose="020F0502020204030204"/>
              <a:ea typeface="맑은 고딕" panose="020B0503020000020004" pitchFamily="34" charset="-127"/>
              <a:cs typeface="Arial" pitchFamily="34" charset="0"/>
            </a:endParaRPr>
          </a:p>
        </p:txBody>
      </p:sp>
      <p:sp>
        <p:nvSpPr>
          <p:cNvPr id="76" name="Metin kutusu 75">
            <a:extLst>
              <a:ext uri="{FF2B5EF4-FFF2-40B4-BE49-F238E27FC236}">
                <a16:creationId xmlns:a16="http://schemas.microsoft.com/office/drawing/2014/main" id="{067BF088-A0C2-0083-FD44-CA7AB4102C4D}"/>
              </a:ext>
            </a:extLst>
          </p:cNvPr>
          <p:cNvSpPr txBox="1"/>
          <p:nvPr/>
        </p:nvSpPr>
        <p:spPr>
          <a:xfrm>
            <a:off x="253592" y="1620984"/>
            <a:ext cx="29976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1</a:t>
            </a:r>
            <a:endParaRPr kumimoji="0" lang="ko-KR" altLang="en-US"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4" name="Rounded Rectangle 7">
            <a:extLst>
              <a:ext uri="{FF2B5EF4-FFF2-40B4-BE49-F238E27FC236}">
                <a16:creationId xmlns:a16="http://schemas.microsoft.com/office/drawing/2014/main" id="{92538470-9EDB-FBDF-71F1-A701211854F9}"/>
              </a:ext>
            </a:extLst>
          </p:cNvPr>
          <p:cNvSpPr/>
          <p:nvPr/>
        </p:nvSpPr>
        <p:spPr>
          <a:xfrm>
            <a:off x="960587" y="4352212"/>
            <a:ext cx="4707944" cy="623352"/>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5" name="TextBox 147">
            <a:extLst>
              <a:ext uri="{FF2B5EF4-FFF2-40B4-BE49-F238E27FC236}">
                <a16:creationId xmlns:a16="http://schemas.microsoft.com/office/drawing/2014/main" id="{698BC493-FB0F-DD04-6CF0-12F5B857F8C9}"/>
              </a:ext>
            </a:extLst>
          </p:cNvPr>
          <p:cNvSpPr txBox="1"/>
          <p:nvPr/>
        </p:nvSpPr>
        <p:spPr>
          <a:xfrm>
            <a:off x="1632541" y="4042490"/>
            <a:ext cx="40268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7030A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7030A0"/>
                </a:solidFill>
                <a:effectLst/>
                <a:uLnTx/>
                <a:uFillTx/>
                <a:latin typeface="Calibri" panose="020F0502020204030204"/>
                <a:ea typeface="맑은 고딕" panose="020B0503020000020004" pitchFamily="34" charset="-127"/>
                <a:cs typeface="Arial" pitchFamily="34" charset="0"/>
              </a:rPr>
              <a:t>Tercih Edilebilir Kalma</a:t>
            </a:r>
            <a:endParaRPr kumimoji="0" lang="ko-KR" altLang="en-US" sz="2400" b="1" i="0" u="none" strike="noStrike" kern="1200" cap="none" spc="0" normalizeH="0" baseline="0" noProof="0" dirty="0">
              <a:ln>
                <a:noFill/>
              </a:ln>
              <a:solidFill>
                <a:srgbClr val="7030A0"/>
              </a:solidFill>
              <a:effectLst/>
              <a:uLnTx/>
              <a:uFillTx/>
              <a:latin typeface="Calibri" panose="020F0502020204030204"/>
              <a:ea typeface="맑은 고딕" panose="020B0503020000020004" pitchFamily="34" charset="-127"/>
              <a:cs typeface="Arial" pitchFamily="34" charset="0"/>
            </a:endParaRPr>
          </a:p>
        </p:txBody>
      </p:sp>
      <p:sp>
        <p:nvSpPr>
          <p:cNvPr id="7" name="Right Triangle 37">
            <a:extLst>
              <a:ext uri="{FF2B5EF4-FFF2-40B4-BE49-F238E27FC236}">
                <a16:creationId xmlns:a16="http://schemas.microsoft.com/office/drawing/2014/main" id="{C91FAA1D-D6FB-B0A3-D78F-B47510B45DEA}"/>
              </a:ext>
            </a:extLst>
          </p:cNvPr>
          <p:cNvSpPr/>
          <p:nvPr/>
        </p:nvSpPr>
        <p:spPr>
          <a:xfrm>
            <a:off x="959047" y="4479551"/>
            <a:ext cx="524728" cy="456516"/>
          </a:xfrm>
          <a:prstGeom prst="rtTriangle">
            <a:avLst/>
          </a:prstGeom>
          <a:solidFill>
            <a:srgbClr val="7030A0"/>
          </a:solidFill>
          <a:ln>
            <a:solidFill>
              <a:srgbClr val="7030A0"/>
            </a:solid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1CADE4">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0" name="Right Triangle 1">
            <a:extLst>
              <a:ext uri="{FF2B5EF4-FFF2-40B4-BE49-F238E27FC236}">
                <a16:creationId xmlns:a16="http://schemas.microsoft.com/office/drawing/2014/main" id="{5DB14233-ABE9-248E-56D0-CD2E22ACDEE4}"/>
              </a:ext>
            </a:extLst>
          </p:cNvPr>
          <p:cNvSpPr/>
          <p:nvPr/>
        </p:nvSpPr>
        <p:spPr>
          <a:xfrm>
            <a:off x="6104347" y="3585257"/>
            <a:ext cx="1296000" cy="1127519"/>
          </a:xfrm>
          <a:prstGeom prst="rtTriangle">
            <a:avLst/>
          </a:prstGeom>
          <a:solidFill>
            <a:schemeClr val="accent4"/>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3" name="Metin kutusu 12">
            <a:extLst>
              <a:ext uri="{FF2B5EF4-FFF2-40B4-BE49-F238E27FC236}">
                <a16:creationId xmlns:a16="http://schemas.microsoft.com/office/drawing/2014/main" id="{F5719392-BE10-A6E7-0E77-738C4F737117}"/>
              </a:ext>
            </a:extLst>
          </p:cNvPr>
          <p:cNvSpPr txBox="1"/>
          <p:nvPr/>
        </p:nvSpPr>
        <p:spPr>
          <a:xfrm>
            <a:off x="6167772" y="3933667"/>
            <a:ext cx="53158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2</a:t>
            </a:r>
            <a:endParaRPr kumimoji="0" lang="ko-KR" altLang="en-US"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239578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10" dur="1000" fill="hold"/>
                                        <p:tgtEl>
                                          <p:spTgt spid="1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8"/>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cBhvr>
                                        <p:cTn id="17" dur="500" decel="50000" fill="hold">
                                          <p:stCondLst>
                                            <p:cond delay="0"/>
                                          </p:stCondLst>
                                        </p:cTn>
                                        <p:tgtEl>
                                          <p:spTgt spid="8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8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86"/>
                                        </p:tgtEl>
                                        <p:attrNameLst>
                                          <p:attrName>ppt_w</p:attrName>
                                        </p:attrNameLst>
                                      </p:cBhvr>
                                      <p:tavLst>
                                        <p:tav tm="0">
                                          <p:val>
                                            <p:strVal val="#ppt_w*.05"/>
                                          </p:val>
                                        </p:tav>
                                        <p:tav tm="100000">
                                          <p:val>
                                            <p:strVal val="#ppt_w"/>
                                          </p:val>
                                        </p:tav>
                                      </p:tavLst>
                                    </p:anim>
                                    <p:anim calcmode="lin" valueType="num">
                                      <p:cBhvr>
                                        <p:cTn id="20" dur="1000" fill="hold"/>
                                        <p:tgtEl>
                                          <p:spTgt spid="8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8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8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8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86"/>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30" dur="1000" fill="hold"/>
                                        <p:tgtEl>
                                          <p:spTgt spid="24"/>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4"/>
                                        </p:tgtEl>
                                      </p:cBhvr>
                                    </p:animEffect>
                                  </p:childTnLst>
                                </p:cTn>
                              </p:par>
                              <p:par>
                                <p:cTn id="35" presetID="25"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1"/>
                                        </p:tgtEl>
                                      </p:cBhvr>
                                    </p:animEffect>
                                  </p:childTnLst>
                                </p:cTn>
                              </p:par>
                              <p:par>
                                <p:cTn id="45" presetID="25"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50" dur="1000" fill="hold"/>
                                        <p:tgtEl>
                                          <p:spTgt spid="5"/>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18" grpId="0"/>
      <p:bldP spid="24" grpId="0"/>
      <p:bldP spid="11" grpId="0"/>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ight Triangle 6">
            <a:extLst>
              <a:ext uri="{FF2B5EF4-FFF2-40B4-BE49-F238E27FC236}">
                <a16:creationId xmlns:a16="http://schemas.microsoft.com/office/drawing/2014/main" id="{14823CFA-26B6-41EC-D8CB-DB9C5BD1D44F}"/>
              </a:ext>
            </a:extLst>
          </p:cNvPr>
          <p:cNvSpPr/>
          <p:nvPr/>
        </p:nvSpPr>
        <p:spPr>
          <a:xfrm rot="10800000">
            <a:off x="10266974" y="3494116"/>
            <a:ext cx="1296000" cy="1127519"/>
          </a:xfrm>
          <a:prstGeom prst="rtTriangle">
            <a:avLst/>
          </a:prstGeom>
          <a:solidFill>
            <a:schemeClr val="accent1"/>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useBgFill="1">
        <p:nvSpPr>
          <p:cNvPr id="54" name="Rectangle 18">
            <a:extLst>
              <a:ext uri="{FF2B5EF4-FFF2-40B4-BE49-F238E27FC236}">
                <a16:creationId xmlns:a16="http://schemas.microsoft.com/office/drawing/2014/main" id="{934F1179-B481-4F9E-BCA3-AFB972070F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ight Triangle 20">
            <a:extLst>
              <a:ext uri="{FF2B5EF4-FFF2-40B4-BE49-F238E27FC236}">
                <a16:creationId xmlns:a16="http://schemas.microsoft.com/office/drawing/2014/main" id="{827DC2C4-B485-428A-BF4A-472D2967F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22">
            <a:extLst>
              <a:ext uri="{FF2B5EF4-FFF2-40B4-BE49-F238E27FC236}">
                <a16:creationId xmlns:a16="http://schemas.microsoft.com/office/drawing/2014/main" id="{EE04B5EB-F158-4507-90DD-BD23620C7C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0510B75F-1192-3F46-989A-211E98F55B5A}"/>
              </a:ext>
            </a:extLst>
          </p:cNvPr>
          <p:cNvSpPr>
            <a:spLocks noGrp="1"/>
          </p:cNvSpPr>
          <p:nvPr>
            <p:ph type="ctrTitle"/>
          </p:nvPr>
        </p:nvSpPr>
        <p:spPr>
          <a:xfrm>
            <a:off x="6905839" y="2537630"/>
            <a:ext cx="3154656" cy="1991840"/>
          </a:xfrm>
        </p:spPr>
        <p:txBody>
          <a:bodyPr vert="horz" lIns="91440" tIns="45720" rIns="91440" bIns="45720" rtlCol="0" anchor="b">
            <a:noAutofit/>
          </a:bodyPr>
          <a:lstStyle/>
          <a:p>
            <a:pPr lvl="0" algn="l">
              <a:defRPr/>
            </a:pPr>
            <a:r>
              <a:rPr lang="tr-TR" sz="9600" b="1" dirty="0">
                <a:solidFill>
                  <a:schemeClr val="accent4"/>
                </a:solidFill>
                <a:latin typeface="+mn-lt"/>
              </a:rPr>
              <a:t>B</a:t>
            </a:r>
            <a:r>
              <a:rPr lang="tr-TR" sz="4800" b="1" dirty="0">
                <a:solidFill>
                  <a:schemeClr val="accent4"/>
                </a:solidFill>
                <a:latin typeface="+mn-lt"/>
              </a:rPr>
              <a:t>eşeri Yetkinlikler</a:t>
            </a:r>
          </a:p>
        </p:txBody>
      </p:sp>
      <p:sp>
        <p:nvSpPr>
          <p:cNvPr id="66" name="Rounded Rectangle 7">
            <a:extLst>
              <a:ext uri="{FF2B5EF4-FFF2-40B4-BE49-F238E27FC236}">
                <a16:creationId xmlns:a16="http://schemas.microsoft.com/office/drawing/2014/main" id="{2A3B9A1B-687F-8B67-4304-CF5240F37918}"/>
              </a:ext>
            </a:extLst>
          </p:cNvPr>
          <p:cNvSpPr/>
          <p:nvPr/>
        </p:nvSpPr>
        <p:spPr>
          <a:xfrm>
            <a:off x="889200" y="791151"/>
            <a:ext cx="4744800" cy="540000"/>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ounded Rectangle 8">
            <a:extLst>
              <a:ext uri="{FF2B5EF4-FFF2-40B4-BE49-F238E27FC236}">
                <a16:creationId xmlns:a16="http://schemas.microsoft.com/office/drawing/2014/main" id="{0B372FC9-0AD6-2627-52D9-2605C8C9C141}"/>
              </a:ext>
            </a:extLst>
          </p:cNvPr>
          <p:cNvSpPr/>
          <p:nvPr/>
        </p:nvSpPr>
        <p:spPr>
          <a:xfrm>
            <a:off x="889200" y="1469593"/>
            <a:ext cx="4744800" cy="540000"/>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ounded Rectangle 9">
            <a:extLst>
              <a:ext uri="{FF2B5EF4-FFF2-40B4-BE49-F238E27FC236}">
                <a16:creationId xmlns:a16="http://schemas.microsoft.com/office/drawing/2014/main" id="{C6B36E15-1A5D-8051-0FFC-32DA68B47179}"/>
              </a:ext>
            </a:extLst>
          </p:cNvPr>
          <p:cNvSpPr/>
          <p:nvPr/>
        </p:nvSpPr>
        <p:spPr>
          <a:xfrm>
            <a:off x="882614" y="2049287"/>
            <a:ext cx="4744800" cy="540000"/>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86" name="TextBox 144">
            <a:extLst>
              <a:ext uri="{FF2B5EF4-FFF2-40B4-BE49-F238E27FC236}">
                <a16:creationId xmlns:a16="http://schemas.microsoft.com/office/drawing/2014/main" id="{0D6E74FF-3CE9-476C-512D-0ADA48D9FE92}"/>
              </a:ext>
            </a:extLst>
          </p:cNvPr>
          <p:cNvSpPr txBox="1"/>
          <p:nvPr/>
        </p:nvSpPr>
        <p:spPr>
          <a:xfrm>
            <a:off x="1385832" y="1453369"/>
            <a:ext cx="47354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FFBD47"/>
                </a:solidFill>
                <a:effectLst/>
                <a:uLnTx/>
                <a:uFillTx/>
                <a:latin typeface="Calibri"/>
                <a:ea typeface="+mn-ea"/>
                <a:cs typeface="+mn-cs"/>
              </a:rPr>
              <a:t>Bıraktığı Etkiyi Anlama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96" name="Right Triangle 37">
            <a:extLst>
              <a:ext uri="{FF2B5EF4-FFF2-40B4-BE49-F238E27FC236}">
                <a16:creationId xmlns:a16="http://schemas.microsoft.com/office/drawing/2014/main" id="{50EC326C-7438-81BA-034F-C8E732615EF0}"/>
              </a:ext>
            </a:extLst>
          </p:cNvPr>
          <p:cNvSpPr/>
          <p:nvPr/>
        </p:nvSpPr>
        <p:spPr>
          <a:xfrm>
            <a:off x="871714" y="1030054"/>
            <a:ext cx="403784" cy="351981"/>
          </a:xfrm>
          <a:prstGeom prst="rtTriangle">
            <a:avLst/>
          </a:prstGeom>
          <a:solidFill>
            <a:schemeClr val="accent4"/>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98" name="Right Triangle 39">
            <a:extLst>
              <a:ext uri="{FF2B5EF4-FFF2-40B4-BE49-F238E27FC236}">
                <a16:creationId xmlns:a16="http://schemas.microsoft.com/office/drawing/2014/main" id="{C27A315B-0366-DCCA-9BF6-5CA745D7E208}"/>
              </a:ext>
            </a:extLst>
          </p:cNvPr>
          <p:cNvSpPr/>
          <p:nvPr/>
        </p:nvSpPr>
        <p:spPr>
          <a:xfrm>
            <a:off x="871905" y="1584758"/>
            <a:ext cx="403200" cy="385200"/>
          </a:xfrm>
          <a:prstGeom prst="rtTriangle">
            <a:avLst/>
          </a:prstGeom>
          <a:solidFill>
            <a:schemeClr val="accent2"/>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00" name="Right Triangle 41">
            <a:extLst>
              <a:ext uri="{FF2B5EF4-FFF2-40B4-BE49-F238E27FC236}">
                <a16:creationId xmlns:a16="http://schemas.microsoft.com/office/drawing/2014/main" id="{86ADC0BB-62FF-F384-CFB7-07862EDB805B}"/>
              </a:ext>
            </a:extLst>
          </p:cNvPr>
          <p:cNvSpPr/>
          <p:nvPr/>
        </p:nvSpPr>
        <p:spPr>
          <a:xfrm>
            <a:off x="882614" y="2202323"/>
            <a:ext cx="403200" cy="385200"/>
          </a:xfrm>
          <a:prstGeom prst="rtTriangle">
            <a:avLst/>
          </a:prstGeom>
          <a:solidFill>
            <a:schemeClr val="accent6"/>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 name="Rounded Rectangle 7">
            <a:extLst>
              <a:ext uri="{FF2B5EF4-FFF2-40B4-BE49-F238E27FC236}">
                <a16:creationId xmlns:a16="http://schemas.microsoft.com/office/drawing/2014/main" id="{002B912E-D416-C20D-41B2-E73015C685AF}"/>
              </a:ext>
            </a:extLst>
          </p:cNvPr>
          <p:cNvSpPr/>
          <p:nvPr/>
        </p:nvSpPr>
        <p:spPr>
          <a:xfrm>
            <a:off x="889200" y="2681844"/>
            <a:ext cx="4744800" cy="540000"/>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16" name="Right Triangle 37">
            <a:extLst>
              <a:ext uri="{FF2B5EF4-FFF2-40B4-BE49-F238E27FC236}">
                <a16:creationId xmlns:a16="http://schemas.microsoft.com/office/drawing/2014/main" id="{C926871D-3AA6-52F2-F706-19851038B47D}"/>
              </a:ext>
            </a:extLst>
          </p:cNvPr>
          <p:cNvSpPr/>
          <p:nvPr/>
        </p:nvSpPr>
        <p:spPr>
          <a:xfrm>
            <a:off x="889200" y="2815253"/>
            <a:ext cx="403200" cy="385200"/>
          </a:xfrm>
          <a:prstGeom prst="rtTriangle">
            <a:avLst/>
          </a:prstGeom>
          <a:solidFill>
            <a:srgbClr val="5B9BD5"/>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E84C22">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8" name="TextBox 140">
            <a:extLst>
              <a:ext uri="{FF2B5EF4-FFF2-40B4-BE49-F238E27FC236}">
                <a16:creationId xmlns:a16="http://schemas.microsoft.com/office/drawing/2014/main" id="{3F79D585-20CB-0961-9113-42DA4F65D535}"/>
              </a:ext>
            </a:extLst>
          </p:cNvPr>
          <p:cNvSpPr txBox="1"/>
          <p:nvPr/>
        </p:nvSpPr>
        <p:spPr>
          <a:xfrm>
            <a:off x="1275498" y="860810"/>
            <a:ext cx="4519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FF8427"/>
                </a:solidFill>
                <a:effectLst/>
                <a:uLnTx/>
                <a:uFillTx/>
                <a:latin typeface="Calibri" panose="020F0502020204030204"/>
                <a:ea typeface="+mn-ea"/>
                <a:cs typeface="Calibri" panose="020F0502020204030204" pitchFamily="34" charset="0"/>
              </a:rPr>
              <a:t>Kendini ve Başkalarını Anlama</a:t>
            </a:r>
          </a:p>
        </p:txBody>
      </p:sp>
      <p:sp>
        <p:nvSpPr>
          <p:cNvPr id="24" name="TextBox 140">
            <a:extLst>
              <a:ext uri="{FF2B5EF4-FFF2-40B4-BE49-F238E27FC236}">
                <a16:creationId xmlns:a16="http://schemas.microsoft.com/office/drawing/2014/main" id="{121547C7-F30D-1FF2-4BD8-78F54EB61CC6}"/>
              </a:ext>
            </a:extLst>
          </p:cNvPr>
          <p:cNvSpPr txBox="1"/>
          <p:nvPr/>
        </p:nvSpPr>
        <p:spPr>
          <a:xfrm>
            <a:off x="1697155" y="2098038"/>
            <a:ext cx="4259432" cy="830997"/>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B22600"/>
                </a:solidFill>
                <a:effectLst/>
                <a:uLnTx/>
                <a:uFillTx/>
                <a:latin typeface="Calibri" panose="020F0502020204030204"/>
                <a:ea typeface="+mn-ea"/>
                <a:cs typeface="Calibri" panose="020F0502020204030204" pitchFamily="34" charset="0"/>
              </a:rPr>
              <a:t>Motive Etme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Calibri" panose="020F0502020204030204" pitchFamily="34" charset="0"/>
            </a:endParaRPr>
          </a:p>
        </p:txBody>
      </p:sp>
      <p:sp>
        <p:nvSpPr>
          <p:cNvPr id="11" name="TextBox 147">
            <a:extLst>
              <a:ext uri="{FF2B5EF4-FFF2-40B4-BE49-F238E27FC236}">
                <a16:creationId xmlns:a16="http://schemas.microsoft.com/office/drawing/2014/main" id="{70812309-4EB3-72A8-3045-35A53C40EB38}"/>
              </a:ext>
            </a:extLst>
          </p:cNvPr>
          <p:cNvSpPr txBox="1"/>
          <p:nvPr/>
        </p:nvSpPr>
        <p:spPr>
          <a:xfrm>
            <a:off x="1873321" y="2564291"/>
            <a:ext cx="38009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rgbClr val="B22600">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5B9BD5"/>
                </a:solidFill>
                <a:effectLst/>
                <a:uLnTx/>
                <a:uFillTx/>
                <a:latin typeface="Calibri" panose="020F0502020204030204"/>
                <a:ea typeface="맑은 고딕" panose="020B0503020000020004" pitchFamily="34" charset="-127"/>
                <a:cs typeface="Arial" pitchFamily="34" charset="0"/>
              </a:rPr>
              <a:t>Koçluk Yapabilme</a:t>
            </a:r>
            <a:endParaRPr kumimoji="0" lang="ko-KR" altLang="en-US" sz="2400" b="1" i="0" u="none" strike="noStrike" kern="1200" cap="none" spc="0" normalizeH="0" baseline="0" noProof="0" dirty="0">
              <a:ln>
                <a:noFill/>
              </a:ln>
              <a:solidFill>
                <a:srgbClr val="5B9BD5"/>
              </a:solidFill>
              <a:effectLst/>
              <a:uLnTx/>
              <a:uFillTx/>
              <a:latin typeface="Calibri" panose="020F0502020204030204"/>
              <a:ea typeface="맑은 고딕" panose="020B0503020000020004" pitchFamily="34" charset="-127"/>
              <a:cs typeface="Arial" pitchFamily="34" charset="0"/>
            </a:endParaRPr>
          </a:p>
        </p:txBody>
      </p:sp>
      <p:sp>
        <p:nvSpPr>
          <p:cNvPr id="76" name="Metin kutusu 75">
            <a:extLst>
              <a:ext uri="{FF2B5EF4-FFF2-40B4-BE49-F238E27FC236}">
                <a16:creationId xmlns:a16="http://schemas.microsoft.com/office/drawing/2014/main" id="{067BF088-A0C2-0083-FD44-CA7AB4102C4D}"/>
              </a:ext>
            </a:extLst>
          </p:cNvPr>
          <p:cNvSpPr txBox="1"/>
          <p:nvPr/>
        </p:nvSpPr>
        <p:spPr>
          <a:xfrm>
            <a:off x="253592" y="1620984"/>
            <a:ext cx="29976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1</a:t>
            </a:r>
            <a:endParaRPr kumimoji="0" lang="ko-KR" altLang="en-US"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4" name="Rounded Rectangle 7">
            <a:extLst>
              <a:ext uri="{FF2B5EF4-FFF2-40B4-BE49-F238E27FC236}">
                <a16:creationId xmlns:a16="http://schemas.microsoft.com/office/drawing/2014/main" id="{92538470-9EDB-FBDF-71F1-A701211854F9}"/>
              </a:ext>
            </a:extLst>
          </p:cNvPr>
          <p:cNvSpPr/>
          <p:nvPr/>
        </p:nvSpPr>
        <p:spPr>
          <a:xfrm>
            <a:off x="889200" y="3395649"/>
            <a:ext cx="4744800" cy="540000"/>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5" name="TextBox 147">
            <a:extLst>
              <a:ext uri="{FF2B5EF4-FFF2-40B4-BE49-F238E27FC236}">
                <a16:creationId xmlns:a16="http://schemas.microsoft.com/office/drawing/2014/main" id="{698BC493-FB0F-DD04-6CF0-12F5B857F8C9}"/>
              </a:ext>
            </a:extLst>
          </p:cNvPr>
          <p:cNvSpPr txBox="1"/>
          <p:nvPr/>
        </p:nvSpPr>
        <p:spPr>
          <a:xfrm>
            <a:off x="1891283" y="3030483"/>
            <a:ext cx="40268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7030A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7030A0"/>
                </a:solidFill>
                <a:effectLst/>
                <a:uLnTx/>
                <a:uFillTx/>
                <a:latin typeface="Calibri" panose="020F0502020204030204"/>
                <a:ea typeface="맑은 고딕" panose="020B0503020000020004" pitchFamily="34" charset="-127"/>
                <a:cs typeface="Arial" pitchFamily="34" charset="0"/>
              </a:rPr>
              <a:t>Beklentileri Yönetme</a:t>
            </a:r>
            <a:endParaRPr kumimoji="0" lang="ko-KR" altLang="en-US" sz="2400" b="1" i="0" u="none" strike="noStrike" kern="1200" cap="none" spc="0" normalizeH="0" baseline="0" noProof="0" dirty="0">
              <a:ln>
                <a:noFill/>
              </a:ln>
              <a:solidFill>
                <a:srgbClr val="7030A0"/>
              </a:solidFill>
              <a:effectLst/>
              <a:uLnTx/>
              <a:uFillTx/>
              <a:latin typeface="Calibri" panose="020F0502020204030204"/>
              <a:ea typeface="맑은 고딕" panose="020B0503020000020004" pitchFamily="34" charset="-127"/>
              <a:cs typeface="Arial" pitchFamily="34" charset="0"/>
            </a:endParaRPr>
          </a:p>
        </p:txBody>
      </p:sp>
      <p:sp>
        <p:nvSpPr>
          <p:cNvPr id="7" name="Right Triangle 37">
            <a:extLst>
              <a:ext uri="{FF2B5EF4-FFF2-40B4-BE49-F238E27FC236}">
                <a16:creationId xmlns:a16="http://schemas.microsoft.com/office/drawing/2014/main" id="{C91FAA1D-D6FB-B0A3-D78F-B47510B45DEA}"/>
              </a:ext>
            </a:extLst>
          </p:cNvPr>
          <p:cNvSpPr/>
          <p:nvPr/>
        </p:nvSpPr>
        <p:spPr>
          <a:xfrm>
            <a:off x="894685" y="3525382"/>
            <a:ext cx="403200" cy="385200"/>
          </a:xfrm>
          <a:prstGeom prst="rtTriangle">
            <a:avLst/>
          </a:prstGeom>
          <a:solidFill>
            <a:srgbClr val="7030A0"/>
          </a:solidFill>
          <a:ln>
            <a:solidFill>
              <a:srgbClr val="7030A0"/>
            </a:solid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E84C22">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0" name="Right Triangle 1">
            <a:extLst>
              <a:ext uri="{FF2B5EF4-FFF2-40B4-BE49-F238E27FC236}">
                <a16:creationId xmlns:a16="http://schemas.microsoft.com/office/drawing/2014/main" id="{5DB14233-ABE9-248E-56D0-CD2E22ACDEE4}"/>
              </a:ext>
            </a:extLst>
          </p:cNvPr>
          <p:cNvSpPr/>
          <p:nvPr/>
        </p:nvSpPr>
        <p:spPr>
          <a:xfrm>
            <a:off x="6104347" y="3585257"/>
            <a:ext cx="1296000" cy="1127519"/>
          </a:xfrm>
          <a:prstGeom prst="rtTriangle">
            <a:avLst/>
          </a:prstGeom>
          <a:solidFill>
            <a:schemeClr val="accent4"/>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3" name="Metin kutusu 12">
            <a:extLst>
              <a:ext uri="{FF2B5EF4-FFF2-40B4-BE49-F238E27FC236}">
                <a16:creationId xmlns:a16="http://schemas.microsoft.com/office/drawing/2014/main" id="{F5719392-BE10-A6E7-0E77-738C4F737117}"/>
              </a:ext>
            </a:extLst>
          </p:cNvPr>
          <p:cNvSpPr txBox="1"/>
          <p:nvPr/>
        </p:nvSpPr>
        <p:spPr>
          <a:xfrm>
            <a:off x="6167772" y="3933667"/>
            <a:ext cx="36573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3</a:t>
            </a:r>
            <a:endParaRPr kumimoji="0" lang="ko-KR" altLang="en-US"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3" name="Rounded Rectangle 7">
            <a:extLst>
              <a:ext uri="{FF2B5EF4-FFF2-40B4-BE49-F238E27FC236}">
                <a16:creationId xmlns:a16="http://schemas.microsoft.com/office/drawing/2014/main" id="{80C7C591-3B8B-9304-766B-8447C33BC7D6}"/>
              </a:ext>
            </a:extLst>
          </p:cNvPr>
          <p:cNvSpPr/>
          <p:nvPr/>
        </p:nvSpPr>
        <p:spPr>
          <a:xfrm>
            <a:off x="877986" y="4107963"/>
            <a:ext cx="4744800" cy="540000"/>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8" name="Right Triangle 37">
            <a:extLst>
              <a:ext uri="{FF2B5EF4-FFF2-40B4-BE49-F238E27FC236}">
                <a16:creationId xmlns:a16="http://schemas.microsoft.com/office/drawing/2014/main" id="{E46AE724-BDD3-D94B-1B7B-206A7EBB186B}"/>
              </a:ext>
            </a:extLst>
          </p:cNvPr>
          <p:cNvSpPr/>
          <p:nvPr/>
        </p:nvSpPr>
        <p:spPr>
          <a:xfrm>
            <a:off x="878314" y="4257294"/>
            <a:ext cx="403200" cy="385200"/>
          </a:xfrm>
          <a:prstGeom prst="rtTriangle">
            <a:avLst/>
          </a:prstGeom>
          <a:solidFill>
            <a:schemeClr val="accent1">
              <a:lumMod val="75000"/>
            </a:schemeClr>
          </a:solidFill>
          <a:ln>
            <a:solidFill>
              <a:schemeClr val="accent1">
                <a:lumMod val="75000"/>
              </a:schemeClr>
            </a:solid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E84C22">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9" name="TextBox 147">
            <a:extLst>
              <a:ext uri="{FF2B5EF4-FFF2-40B4-BE49-F238E27FC236}">
                <a16:creationId xmlns:a16="http://schemas.microsoft.com/office/drawing/2014/main" id="{76E31DE3-0736-9D06-AEE1-8FDE522066B0}"/>
              </a:ext>
            </a:extLst>
          </p:cNvPr>
          <p:cNvSpPr txBox="1"/>
          <p:nvPr/>
        </p:nvSpPr>
        <p:spPr>
          <a:xfrm>
            <a:off x="1585697" y="3770129"/>
            <a:ext cx="40268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7030A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B22600">
                    <a:lumMod val="75000"/>
                  </a:srgbClr>
                </a:solidFill>
                <a:effectLst/>
                <a:uLnTx/>
                <a:uFillTx/>
                <a:latin typeface="Calibri" panose="020F0502020204030204"/>
                <a:ea typeface="맑은 고딕" panose="020B0503020000020004" pitchFamily="34" charset="-127"/>
                <a:cs typeface="Arial" pitchFamily="34" charset="0"/>
              </a:rPr>
              <a:t>Profesyonelleri Yönetme</a:t>
            </a:r>
            <a:endParaRPr kumimoji="0" lang="ko-KR" altLang="en-US" sz="2400" b="1" i="0" u="none" strike="noStrike" kern="1200" cap="none" spc="0" normalizeH="0" baseline="0" noProof="0" dirty="0">
              <a:ln>
                <a:noFill/>
              </a:ln>
              <a:solidFill>
                <a:srgbClr val="B22600">
                  <a:lumMod val="75000"/>
                </a:srgbClr>
              </a:solidFill>
              <a:effectLst/>
              <a:uLnTx/>
              <a:uFillTx/>
              <a:latin typeface="Calibri" panose="020F0502020204030204"/>
              <a:ea typeface="맑은 고딕" panose="020B0503020000020004" pitchFamily="34" charset="-127"/>
              <a:cs typeface="Arial" pitchFamily="34" charset="0"/>
            </a:endParaRPr>
          </a:p>
        </p:txBody>
      </p:sp>
      <p:sp>
        <p:nvSpPr>
          <p:cNvPr id="12" name="Rounded Rectangle 7">
            <a:extLst>
              <a:ext uri="{FF2B5EF4-FFF2-40B4-BE49-F238E27FC236}">
                <a16:creationId xmlns:a16="http://schemas.microsoft.com/office/drawing/2014/main" id="{655CBCE4-2FFB-B844-05CC-AC2ACBEE7971}"/>
              </a:ext>
            </a:extLst>
          </p:cNvPr>
          <p:cNvSpPr/>
          <p:nvPr/>
        </p:nvSpPr>
        <p:spPr>
          <a:xfrm>
            <a:off x="889200" y="4795095"/>
            <a:ext cx="4744800" cy="540000"/>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14" name="Right Triangle 37">
            <a:extLst>
              <a:ext uri="{FF2B5EF4-FFF2-40B4-BE49-F238E27FC236}">
                <a16:creationId xmlns:a16="http://schemas.microsoft.com/office/drawing/2014/main" id="{AB97D312-DDAC-C28E-294B-1AB9DAF1FA7D}"/>
              </a:ext>
            </a:extLst>
          </p:cNvPr>
          <p:cNvSpPr/>
          <p:nvPr/>
        </p:nvSpPr>
        <p:spPr>
          <a:xfrm>
            <a:off x="867772" y="4930991"/>
            <a:ext cx="403200" cy="385200"/>
          </a:xfrm>
          <a:prstGeom prst="rtTriangle">
            <a:avLst/>
          </a:prstGeom>
          <a:solidFill>
            <a:schemeClr val="bg2">
              <a:lumMod val="50000"/>
            </a:schemeClr>
          </a:solidFill>
          <a:ln>
            <a:solidFill>
              <a:schemeClr val="bg2">
                <a:lumMod val="50000"/>
              </a:schemeClr>
            </a:solid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E84C22">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5" name="Rounded Rectangle 7">
            <a:extLst>
              <a:ext uri="{FF2B5EF4-FFF2-40B4-BE49-F238E27FC236}">
                <a16:creationId xmlns:a16="http://schemas.microsoft.com/office/drawing/2014/main" id="{2926413C-745A-D266-7CC1-3AECB41561DF}"/>
              </a:ext>
            </a:extLst>
          </p:cNvPr>
          <p:cNvSpPr/>
          <p:nvPr/>
        </p:nvSpPr>
        <p:spPr>
          <a:xfrm>
            <a:off x="867793" y="5500422"/>
            <a:ext cx="4744800" cy="540000"/>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17" name="Right Triangle 37">
            <a:extLst>
              <a:ext uri="{FF2B5EF4-FFF2-40B4-BE49-F238E27FC236}">
                <a16:creationId xmlns:a16="http://schemas.microsoft.com/office/drawing/2014/main" id="{E8168D81-7A19-E055-2BC1-256104ADF4B0}"/>
              </a:ext>
            </a:extLst>
          </p:cNvPr>
          <p:cNvSpPr/>
          <p:nvPr/>
        </p:nvSpPr>
        <p:spPr>
          <a:xfrm>
            <a:off x="868121" y="5649753"/>
            <a:ext cx="403200" cy="385200"/>
          </a:xfrm>
          <a:prstGeom prst="rtTriangle">
            <a:avLst/>
          </a:prstGeom>
          <a:solidFill>
            <a:srgbClr val="FFC000"/>
          </a:solidFill>
          <a:ln>
            <a:solidFill>
              <a:srgbClr val="FFC000"/>
            </a:solid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E84C22">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9" name="TextBox 147">
            <a:extLst>
              <a:ext uri="{FF2B5EF4-FFF2-40B4-BE49-F238E27FC236}">
                <a16:creationId xmlns:a16="http://schemas.microsoft.com/office/drawing/2014/main" id="{BB1620BE-AFD1-B4E5-CD0D-0D3A6FE6A9D4}"/>
              </a:ext>
            </a:extLst>
          </p:cNvPr>
          <p:cNvSpPr txBox="1"/>
          <p:nvPr/>
        </p:nvSpPr>
        <p:spPr>
          <a:xfrm>
            <a:off x="1520870" y="4449894"/>
            <a:ext cx="40268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7030A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EEECE1">
                    <a:lumMod val="50000"/>
                  </a:srgbClr>
                </a:solidFill>
                <a:effectLst/>
                <a:uLnTx/>
                <a:uFillTx/>
                <a:latin typeface="Calibri" panose="020F0502020204030204"/>
                <a:ea typeface="맑은 고딕" panose="020B0503020000020004" pitchFamily="34" charset="-127"/>
                <a:cs typeface="Arial" pitchFamily="34" charset="0"/>
              </a:rPr>
              <a:t>Başkalarına Değer Verme</a:t>
            </a:r>
            <a:endParaRPr kumimoji="0" lang="ko-KR" altLang="en-US" sz="2400" b="1" i="0" u="none" strike="noStrike" kern="1200" cap="none" spc="0" normalizeH="0" baseline="0" noProof="0" dirty="0">
              <a:ln>
                <a:noFill/>
              </a:ln>
              <a:solidFill>
                <a:srgbClr val="EEECE1">
                  <a:lumMod val="50000"/>
                </a:srgbClr>
              </a:solidFill>
              <a:effectLst/>
              <a:uLnTx/>
              <a:uFillTx/>
              <a:latin typeface="Calibri" panose="020F0502020204030204"/>
              <a:ea typeface="맑은 고딕" panose="020B0503020000020004" pitchFamily="34" charset="-127"/>
              <a:cs typeface="Arial" pitchFamily="34" charset="0"/>
            </a:endParaRPr>
          </a:p>
        </p:txBody>
      </p:sp>
      <p:sp>
        <p:nvSpPr>
          <p:cNvPr id="20" name="TextBox 147">
            <a:extLst>
              <a:ext uri="{FF2B5EF4-FFF2-40B4-BE49-F238E27FC236}">
                <a16:creationId xmlns:a16="http://schemas.microsoft.com/office/drawing/2014/main" id="{545930C8-3E91-AE86-2668-964EC2666C0F}"/>
              </a:ext>
            </a:extLst>
          </p:cNvPr>
          <p:cNvSpPr txBox="1"/>
          <p:nvPr/>
        </p:nvSpPr>
        <p:spPr>
          <a:xfrm>
            <a:off x="1852583" y="5127486"/>
            <a:ext cx="40268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7030A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FFC000"/>
                </a:solidFill>
                <a:effectLst/>
                <a:uLnTx/>
                <a:uFillTx/>
                <a:latin typeface="Calibri" panose="020F0502020204030204"/>
                <a:ea typeface="맑은 고딕" panose="020B0503020000020004" pitchFamily="34" charset="-127"/>
                <a:cs typeface="Arial" pitchFamily="34" charset="0"/>
              </a:rPr>
              <a:t>Güçlendirme Yapma</a:t>
            </a:r>
            <a:endParaRPr kumimoji="0" lang="ko-KR" altLang="en-US" sz="2400" b="1" i="0" u="none" strike="noStrike" kern="1200" cap="none" spc="0" normalizeH="0" baseline="0" noProof="0" dirty="0">
              <a:ln>
                <a:noFill/>
              </a:ln>
              <a:solidFill>
                <a:srgbClr val="FFC000"/>
              </a:solidFill>
              <a:effectLst/>
              <a:uLnTx/>
              <a:uFillTx/>
              <a:latin typeface="Calibri" panose="020F0502020204030204"/>
              <a:ea typeface="맑은 고딕" panose="020B0503020000020004" pitchFamily="34" charset="-127"/>
              <a:cs typeface="Arial" pitchFamily="34" charset="0"/>
            </a:endParaRPr>
          </a:p>
        </p:txBody>
      </p:sp>
    </p:spTree>
    <p:extLst>
      <p:ext uri="{BB962C8B-B14F-4D97-AF65-F5344CB8AC3E}">
        <p14:creationId xmlns:p14="http://schemas.microsoft.com/office/powerpoint/2010/main" val="6261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by="(-#ppt_w*2)" calcmode="lin" valueType="num">
                                      <p:cBhvr rctx="PPT">
                                        <p:cTn id="7" dur="500" autoRev="1" fill="hold">
                                          <p:stCondLst>
                                            <p:cond delay="0"/>
                                          </p:stCondLst>
                                        </p:cTn>
                                        <p:tgtEl>
                                          <p:spTgt spid="18"/>
                                        </p:tgtEl>
                                        <p:attrNameLst>
                                          <p:attrName>ppt_w</p:attrName>
                                        </p:attrNameLst>
                                      </p:cBhvr>
                                    </p:anim>
                                    <p:anim by="(#ppt_w*0.50)" calcmode="lin" valueType="num">
                                      <p:cBhvr>
                                        <p:cTn id="8" dur="500" decel="50000" autoRev="1" fill="hold">
                                          <p:stCondLst>
                                            <p:cond delay="0"/>
                                          </p:stCondLst>
                                        </p:cTn>
                                        <p:tgtEl>
                                          <p:spTgt spid="18"/>
                                        </p:tgtEl>
                                        <p:attrNameLst>
                                          <p:attrName>ppt_x</p:attrName>
                                        </p:attrNameLst>
                                      </p:cBhvr>
                                    </p:anim>
                                    <p:anim from="(-#ppt_h/2)" to="(#ppt_y)" calcmode="lin" valueType="num">
                                      <p:cBhvr>
                                        <p:cTn id="9" dur="1000" fill="hold">
                                          <p:stCondLst>
                                            <p:cond delay="0"/>
                                          </p:stCondLst>
                                        </p:cTn>
                                        <p:tgtEl>
                                          <p:spTgt spid="18"/>
                                        </p:tgtEl>
                                        <p:attrNameLst>
                                          <p:attrName>ppt_y</p:attrName>
                                        </p:attrNameLst>
                                      </p:cBhvr>
                                    </p:anim>
                                    <p:animRot by="21600000">
                                      <p:cBhvr>
                                        <p:cTn id="10" dur="1000" fill="hold">
                                          <p:stCondLst>
                                            <p:cond delay="0"/>
                                          </p:stCondLst>
                                        </p:cTn>
                                        <p:tgtEl>
                                          <p:spTgt spid="18"/>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86"/>
                                        </p:tgtEl>
                                        <p:attrNameLst>
                                          <p:attrName>style.visibility</p:attrName>
                                        </p:attrNameLst>
                                      </p:cBhvr>
                                      <p:to>
                                        <p:strVal val="visible"/>
                                      </p:to>
                                    </p:set>
                                    <p:anim by="(-#ppt_w*2)" calcmode="lin" valueType="num">
                                      <p:cBhvr rctx="PPT">
                                        <p:cTn id="13" dur="500" autoRev="1" fill="hold">
                                          <p:stCondLst>
                                            <p:cond delay="0"/>
                                          </p:stCondLst>
                                        </p:cTn>
                                        <p:tgtEl>
                                          <p:spTgt spid="86"/>
                                        </p:tgtEl>
                                        <p:attrNameLst>
                                          <p:attrName>ppt_w</p:attrName>
                                        </p:attrNameLst>
                                      </p:cBhvr>
                                    </p:anim>
                                    <p:anim by="(#ppt_w*0.50)" calcmode="lin" valueType="num">
                                      <p:cBhvr>
                                        <p:cTn id="14" dur="500" decel="50000" autoRev="1" fill="hold">
                                          <p:stCondLst>
                                            <p:cond delay="0"/>
                                          </p:stCondLst>
                                        </p:cTn>
                                        <p:tgtEl>
                                          <p:spTgt spid="86"/>
                                        </p:tgtEl>
                                        <p:attrNameLst>
                                          <p:attrName>ppt_x</p:attrName>
                                        </p:attrNameLst>
                                      </p:cBhvr>
                                    </p:anim>
                                    <p:anim from="(-#ppt_h/2)" to="(#ppt_y)" calcmode="lin" valueType="num">
                                      <p:cBhvr>
                                        <p:cTn id="15" dur="1000" fill="hold">
                                          <p:stCondLst>
                                            <p:cond delay="0"/>
                                          </p:stCondLst>
                                        </p:cTn>
                                        <p:tgtEl>
                                          <p:spTgt spid="86"/>
                                        </p:tgtEl>
                                        <p:attrNameLst>
                                          <p:attrName>ppt_y</p:attrName>
                                        </p:attrNameLst>
                                      </p:cBhvr>
                                    </p:anim>
                                    <p:animRot by="21600000">
                                      <p:cBhvr>
                                        <p:cTn id="16" dur="1000" fill="hold">
                                          <p:stCondLst>
                                            <p:cond delay="0"/>
                                          </p:stCondLst>
                                        </p:cTn>
                                        <p:tgtEl>
                                          <p:spTgt spid="86"/>
                                        </p:tgtEl>
                                        <p:attrNameLst>
                                          <p:attrName>r</p:attrName>
                                        </p:attrNameLst>
                                      </p:cBhvr>
                                    </p:animRot>
                                  </p:childTnLst>
                                </p:cTn>
                              </p:par>
                              <p:par>
                                <p:cTn id="17" presetID="56" presetClass="entr" presetSubtype="0" fill="hold" grpId="0" nodeType="withEffect">
                                  <p:stCondLst>
                                    <p:cond delay="0"/>
                                  </p:stCondLst>
                                  <p:iterate type="lt">
                                    <p:tmPct val="10000"/>
                                  </p:iterate>
                                  <p:childTnLst>
                                    <p:set>
                                      <p:cBhvr>
                                        <p:cTn id="18" dur="1" fill="hold">
                                          <p:stCondLst>
                                            <p:cond delay="0"/>
                                          </p:stCondLst>
                                        </p:cTn>
                                        <p:tgtEl>
                                          <p:spTgt spid="24"/>
                                        </p:tgtEl>
                                        <p:attrNameLst>
                                          <p:attrName>style.visibility</p:attrName>
                                        </p:attrNameLst>
                                      </p:cBhvr>
                                      <p:to>
                                        <p:strVal val="visible"/>
                                      </p:to>
                                    </p:set>
                                    <p:anim by="(-#ppt_w*2)" calcmode="lin" valueType="num">
                                      <p:cBhvr rctx="PPT">
                                        <p:cTn id="19" dur="500" autoRev="1" fill="hold">
                                          <p:stCondLst>
                                            <p:cond delay="0"/>
                                          </p:stCondLst>
                                        </p:cTn>
                                        <p:tgtEl>
                                          <p:spTgt spid="24"/>
                                        </p:tgtEl>
                                        <p:attrNameLst>
                                          <p:attrName>ppt_w</p:attrName>
                                        </p:attrNameLst>
                                      </p:cBhvr>
                                    </p:anim>
                                    <p:anim by="(#ppt_w*0.50)" calcmode="lin" valueType="num">
                                      <p:cBhvr>
                                        <p:cTn id="20" dur="500" decel="50000" autoRev="1" fill="hold">
                                          <p:stCondLst>
                                            <p:cond delay="0"/>
                                          </p:stCondLst>
                                        </p:cTn>
                                        <p:tgtEl>
                                          <p:spTgt spid="24"/>
                                        </p:tgtEl>
                                        <p:attrNameLst>
                                          <p:attrName>ppt_x</p:attrName>
                                        </p:attrNameLst>
                                      </p:cBhvr>
                                    </p:anim>
                                    <p:anim from="(-#ppt_h/2)" to="(#ppt_y)" calcmode="lin" valueType="num">
                                      <p:cBhvr>
                                        <p:cTn id="21" dur="1000" fill="hold">
                                          <p:stCondLst>
                                            <p:cond delay="0"/>
                                          </p:stCondLst>
                                        </p:cTn>
                                        <p:tgtEl>
                                          <p:spTgt spid="24"/>
                                        </p:tgtEl>
                                        <p:attrNameLst>
                                          <p:attrName>ppt_y</p:attrName>
                                        </p:attrNameLst>
                                      </p:cBhvr>
                                    </p:anim>
                                    <p:animRot by="21600000">
                                      <p:cBhvr>
                                        <p:cTn id="22" dur="1000" fill="hold">
                                          <p:stCondLst>
                                            <p:cond delay="0"/>
                                          </p:stCondLst>
                                        </p:cTn>
                                        <p:tgtEl>
                                          <p:spTgt spid="24"/>
                                        </p:tgtEl>
                                        <p:attrNameLst>
                                          <p:attrName>r</p:attrName>
                                        </p:attrNameLst>
                                      </p:cBhvr>
                                    </p:animRot>
                                  </p:childTnLst>
                                </p:cTn>
                              </p:par>
                              <p:par>
                                <p:cTn id="23" presetID="56" presetClass="entr" presetSubtype="0" fill="hold" grpId="0" nodeType="with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by="(-#ppt_w*2)" calcmode="lin" valueType="num">
                                      <p:cBhvr rctx="PPT">
                                        <p:cTn id="25" dur="500" autoRev="1" fill="hold">
                                          <p:stCondLst>
                                            <p:cond delay="0"/>
                                          </p:stCondLst>
                                        </p:cTn>
                                        <p:tgtEl>
                                          <p:spTgt spid="5"/>
                                        </p:tgtEl>
                                        <p:attrNameLst>
                                          <p:attrName>ppt_w</p:attrName>
                                        </p:attrNameLst>
                                      </p:cBhvr>
                                    </p:anim>
                                    <p:anim by="(#ppt_w*0.50)" calcmode="lin" valueType="num">
                                      <p:cBhvr>
                                        <p:cTn id="26" dur="500" decel="50000" autoRev="1" fill="hold">
                                          <p:stCondLst>
                                            <p:cond delay="0"/>
                                          </p:stCondLst>
                                        </p:cTn>
                                        <p:tgtEl>
                                          <p:spTgt spid="5"/>
                                        </p:tgtEl>
                                        <p:attrNameLst>
                                          <p:attrName>ppt_x</p:attrName>
                                        </p:attrNameLst>
                                      </p:cBhvr>
                                    </p:anim>
                                    <p:anim from="(-#ppt_h/2)" to="(#ppt_y)" calcmode="lin" valueType="num">
                                      <p:cBhvr>
                                        <p:cTn id="27" dur="1000" fill="hold">
                                          <p:stCondLst>
                                            <p:cond delay="0"/>
                                          </p:stCondLst>
                                        </p:cTn>
                                        <p:tgtEl>
                                          <p:spTgt spid="5"/>
                                        </p:tgtEl>
                                        <p:attrNameLst>
                                          <p:attrName>ppt_y</p:attrName>
                                        </p:attrNameLst>
                                      </p:cBhvr>
                                    </p:anim>
                                    <p:animRot by="21600000">
                                      <p:cBhvr>
                                        <p:cTn id="28" dur="1000" fill="hold">
                                          <p:stCondLst>
                                            <p:cond delay="0"/>
                                          </p:stCondLst>
                                        </p:cTn>
                                        <p:tgtEl>
                                          <p:spTgt spid="5"/>
                                        </p:tgtEl>
                                        <p:attrNameLst>
                                          <p:attrName>r</p:attrName>
                                        </p:attrNameLst>
                                      </p:cBhvr>
                                    </p:animRot>
                                  </p:childTnLst>
                                </p:cTn>
                              </p:par>
                              <p:par>
                                <p:cTn id="29" presetID="56" presetClass="entr" presetSubtype="0" fill="hold" grpId="0" nodeType="withEffect">
                                  <p:stCondLst>
                                    <p:cond delay="0"/>
                                  </p:stCondLst>
                                  <p:iterate type="lt">
                                    <p:tmPct val="10000"/>
                                  </p:iterate>
                                  <p:childTnLst>
                                    <p:set>
                                      <p:cBhvr>
                                        <p:cTn id="30" dur="1" fill="hold">
                                          <p:stCondLst>
                                            <p:cond delay="0"/>
                                          </p:stCondLst>
                                        </p:cTn>
                                        <p:tgtEl>
                                          <p:spTgt spid="9"/>
                                        </p:tgtEl>
                                        <p:attrNameLst>
                                          <p:attrName>style.visibility</p:attrName>
                                        </p:attrNameLst>
                                      </p:cBhvr>
                                      <p:to>
                                        <p:strVal val="visible"/>
                                      </p:to>
                                    </p:set>
                                    <p:anim by="(-#ppt_w*2)" calcmode="lin" valueType="num">
                                      <p:cBhvr rctx="PPT">
                                        <p:cTn id="31" dur="500" autoRev="1" fill="hold">
                                          <p:stCondLst>
                                            <p:cond delay="0"/>
                                          </p:stCondLst>
                                        </p:cTn>
                                        <p:tgtEl>
                                          <p:spTgt spid="9"/>
                                        </p:tgtEl>
                                        <p:attrNameLst>
                                          <p:attrName>ppt_w</p:attrName>
                                        </p:attrNameLst>
                                      </p:cBhvr>
                                    </p:anim>
                                    <p:anim by="(#ppt_w*0.50)" calcmode="lin" valueType="num">
                                      <p:cBhvr>
                                        <p:cTn id="32" dur="500" decel="50000" autoRev="1" fill="hold">
                                          <p:stCondLst>
                                            <p:cond delay="0"/>
                                          </p:stCondLst>
                                        </p:cTn>
                                        <p:tgtEl>
                                          <p:spTgt spid="9"/>
                                        </p:tgtEl>
                                        <p:attrNameLst>
                                          <p:attrName>ppt_x</p:attrName>
                                        </p:attrNameLst>
                                      </p:cBhvr>
                                    </p:anim>
                                    <p:anim from="(-#ppt_h/2)" to="(#ppt_y)" calcmode="lin" valueType="num">
                                      <p:cBhvr>
                                        <p:cTn id="33" dur="1000" fill="hold">
                                          <p:stCondLst>
                                            <p:cond delay="0"/>
                                          </p:stCondLst>
                                        </p:cTn>
                                        <p:tgtEl>
                                          <p:spTgt spid="9"/>
                                        </p:tgtEl>
                                        <p:attrNameLst>
                                          <p:attrName>ppt_y</p:attrName>
                                        </p:attrNameLst>
                                      </p:cBhvr>
                                    </p:anim>
                                    <p:animRot by="21600000">
                                      <p:cBhvr>
                                        <p:cTn id="34" dur="1000" fill="hold">
                                          <p:stCondLst>
                                            <p:cond delay="0"/>
                                          </p:stCondLst>
                                        </p:cTn>
                                        <p:tgtEl>
                                          <p:spTgt spid="9"/>
                                        </p:tgtEl>
                                        <p:attrNameLst>
                                          <p:attrName>r</p:attrName>
                                        </p:attrNameLst>
                                      </p:cBhvr>
                                    </p:animRot>
                                  </p:childTnLst>
                                </p:cTn>
                              </p:par>
                              <p:par>
                                <p:cTn id="35" presetID="56" presetClass="entr" presetSubtype="0" fill="hold" grpId="0" nodeType="withEffect">
                                  <p:stCondLst>
                                    <p:cond delay="0"/>
                                  </p:stCondLst>
                                  <p:iterate type="lt">
                                    <p:tmPct val="10000"/>
                                  </p:iterate>
                                  <p:childTnLst>
                                    <p:set>
                                      <p:cBhvr>
                                        <p:cTn id="36" dur="1" fill="hold">
                                          <p:stCondLst>
                                            <p:cond delay="0"/>
                                          </p:stCondLst>
                                        </p:cTn>
                                        <p:tgtEl>
                                          <p:spTgt spid="19"/>
                                        </p:tgtEl>
                                        <p:attrNameLst>
                                          <p:attrName>style.visibility</p:attrName>
                                        </p:attrNameLst>
                                      </p:cBhvr>
                                      <p:to>
                                        <p:strVal val="visible"/>
                                      </p:to>
                                    </p:set>
                                    <p:anim by="(-#ppt_w*2)" calcmode="lin" valueType="num">
                                      <p:cBhvr rctx="PPT">
                                        <p:cTn id="37" dur="500" autoRev="1" fill="hold">
                                          <p:stCondLst>
                                            <p:cond delay="0"/>
                                          </p:stCondLst>
                                        </p:cTn>
                                        <p:tgtEl>
                                          <p:spTgt spid="19"/>
                                        </p:tgtEl>
                                        <p:attrNameLst>
                                          <p:attrName>ppt_w</p:attrName>
                                        </p:attrNameLst>
                                      </p:cBhvr>
                                    </p:anim>
                                    <p:anim by="(#ppt_w*0.50)" calcmode="lin" valueType="num">
                                      <p:cBhvr>
                                        <p:cTn id="38" dur="500" decel="50000" autoRev="1" fill="hold">
                                          <p:stCondLst>
                                            <p:cond delay="0"/>
                                          </p:stCondLst>
                                        </p:cTn>
                                        <p:tgtEl>
                                          <p:spTgt spid="19"/>
                                        </p:tgtEl>
                                        <p:attrNameLst>
                                          <p:attrName>ppt_x</p:attrName>
                                        </p:attrNameLst>
                                      </p:cBhvr>
                                    </p:anim>
                                    <p:anim from="(-#ppt_h/2)" to="(#ppt_y)" calcmode="lin" valueType="num">
                                      <p:cBhvr>
                                        <p:cTn id="39" dur="1000" fill="hold">
                                          <p:stCondLst>
                                            <p:cond delay="0"/>
                                          </p:stCondLst>
                                        </p:cTn>
                                        <p:tgtEl>
                                          <p:spTgt spid="19"/>
                                        </p:tgtEl>
                                        <p:attrNameLst>
                                          <p:attrName>ppt_y</p:attrName>
                                        </p:attrNameLst>
                                      </p:cBhvr>
                                    </p:anim>
                                    <p:animRot by="21600000">
                                      <p:cBhvr>
                                        <p:cTn id="40" dur="1000" fill="hold">
                                          <p:stCondLst>
                                            <p:cond delay="0"/>
                                          </p:stCondLst>
                                        </p:cTn>
                                        <p:tgtEl>
                                          <p:spTgt spid="19"/>
                                        </p:tgtEl>
                                        <p:attrNameLst>
                                          <p:attrName>r</p:attrName>
                                        </p:attrNameLst>
                                      </p:cBhvr>
                                    </p:animRot>
                                  </p:childTnLst>
                                </p:cTn>
                              </p:par>
                              <p:par>
                                <p:cTn id="41" presetID="56" presetClass="entr" presetSubtype="0" fill="hold" grpId="0" nodeType="withEffect">
                                  <p:stCondLst>
                                    <p:cond delay="0"/>
                                  </p:stCondLst>
                                  <p:iterate type="lt">
                                    <p:tmPct val="10000"/>
                                  </p:iterate>
                                  <p:childTnLst>
                                    <p:set>
                                      <p:cBhvr>
                                        <p:cTn id="42" dur="1" fill="hold">
                                          <p:stCondLst>
                                            <p:cond delay="0"/>
                                          </p:stCondLst>
                                        </p:cTn>
                                        <p:tgtEl>
                                          <p:spTgt spid="20"/>
                                        </p:tgtEl>
                                        <p:attrNameLst>
                                          <p:attrName>style.visibility</p:attrName>
                                        </p:attrNameLst>
                                      </p:cBhvr>
                                      <p:to>
                                        <p:strVal val="visible"/>
                                      </p:to>
                                    </p:set>
                                    <p:anim by="(-#ppt_w*2)" calcmode="lin" valueType="num">
                                      <p:cBhvr rctx="PPT">
                                        <p:cTn id="43" dur="500" autoRev="1" fill="hold">
                                          <p:stCondLst>
                                            <p:cond delay="0"/>
                                          </p:stCondLst>
                                        </p:cTn>
                                        <p:tgtEl>
                                          <p:spTgt spid="20"/>
                                        </p:tgtEl>
                                        <p:attrNameLst>
                                          <p:attrName>ppt_w</p:attrName>
                                        </p:attrNameLst>
                                      </p:cBhvr>
                                    </p:anim>
                                    <p:anim by="(#ppt_w*0.50)" calcmode="lin" valueType="num">
                                      <p:cBhvr>
                                        <p:cTn id="44" dur="500" decel="50000" autoRev="1" fill="hold">
                                          <p:stCondLst>
                                            <p:cond delay="0"/>
                                          </p:stCondLst>
                                        </p:cTn>
                                        <p:tgtEl>
                                          <p:spTgt spid="20"/>
                                        </p:tgtEl>
                                        <p:attrNameLst>
                                          <p:attrName>ppt_x</p:attrName>
                                        </p:attrNameLst>
                                      </p:cBhvr>
                                    </p:anim>
                                    <p:anim from="(-#ppt_h/2)" to="(#ppt_y)" calcmode="lin" valueType="num">
                                      <p:cBhvr>
                                        <p:cTn id="45" dur="1000" fill="hold">
                                          <p:stCondLst>
                                            <p:cond delay="0"/>
                                          </p:stCondLst>
                                        </p:cTn>
                                        <p:tgtEl>
                                          <p:spTgt spid="20"/>
                                        </p:tgtEl>
                                        <p:attrNameLst>
                                          <p:attrName>ppt_y</p:attrName>
                                        </p:attrNameLst>
                                      </p:cBhvr>
                                    </p:anim>
                                    <p:animRot by="21600000">
                                      <p:cBhvr>
                                        <p:cTn id="46" dur="1000" fill="hold">
                                          <p:stCondLst>
                                            <p:cond delay="0"/>
                                          </p:stCondLst>
                                        </p:cTn>
                                        <p:tgtEl>
                                          <p:spTgt spid="20"/>
                                        </p:tgtEl>
                                        <p:attrNameLst>
                                          <p:attrName>r</p:attrName>
                                        </p:attrNameLst>
                                      </p:cBhvr>
                                    </p:animRot>
                                  </p:childTnLst>
                                </p:cTn>
                              </p:par>
                              <p:par>
                                <p:cTn id="47" presetID="56" presetClass="entr" presetSubtype="0" fill="hold" grpId="0" nodeType="withEffect">
                                  <p:stCondLst>
                                    <p:cond delay="0"/>
                                  </p:stCondLst>
                                  <p:iterate type="lt">
                                    <p:tmPct val="10000"/>
                                  </p:iterate>
                                  <p:childTnLst>
                                    <p:set>
                                      <p:cBhvr>
                                        <p:cTn id="48" dur="1" fill="hold">
                                          <p:stCondLst>
                                            <p:cond delay="0"/>
                                          </p:stCondLst>
                                        </p:cTn>
                                        <p:tgtEl>
                                          <p:spTgt spid="11"/>
                                        </p:tgtEl>
                                        <p:attrNameLst>
                                          <p:attrName>style.visibility</p:attrName>
                                        </p:attrNameLst>
                                      </p:cBhvr>
                                      <p:to>
                                        <p:strVal val="visible"/>
                                      </p:to>
                                    </p:set>
                                    <p:anim by="(-#ppt_w*2)" calcmode="lin" valueType="num">
                                      <p:cBhvr rctx="PPT">
                                        <p:cTn id="49" dur="500" autoRev="1" fill="hold">
                                          <p:stCondLst>
                                            <p:cond delay="0"/>
                                          </p:stCondLst>
                                        </p:cTn>
                                        <p:tgtEl>
                                          <p:spTgt spid="11"/>
                                        </p:tgtEl>
                                        <p:attrNameLst>
                                          <p:attrName>ppt_w</p:attrName>
                                        </p:attrNameLst>
                                      </p:cBhvr>
                                    </p:anim>
                                    <p:anim by="(#ppt_w*0.50)" calcmode="lin" valueType="num">
                                      <p:cBhvr>
                                        <p:cTn id="50" dur="500" decel="50000" autoRev="1" fill="hold">
                                          <p:stCondLst>
                                            <p:cond delay="0"/>
                                          </p:stCondLst>
                                        </p:cTn>
                                        <p:tgtEl>
                                          <p:spTgt spid="11"/>
                                        </p:tgtEl>
                                        <p:attrNameLst>
                                          <p:attrName>ppt_x</p:attrName>
                                        </p:attrNameLst>
                                      </p:cBhvr>
                                    </p:anim>
                                    <p:anim from="(-#ppt_h/2)" to="(#ppt_y)" calcmode="lin" valueType="num">
                                      <p:cBhvr>
                                        <p:cTn id="51" dur="1000" fill="hold">
                                          <p:stCondLst>
                                            <p:cond delay="0"/>
                                          </p:stCondLst>
                                        </p:cTn>
                                        <p:tgtEl>
                                          <p:spTgt spid="11"/>
                                        </p:tgtEl>
                                        <p:attrNameLst>
                                          <p:attrName>ppt_y</p:attrName>
                                        </p:attrNameLst>
                                      </p:cBhvr>
                                    </p:anim>
                                    <p:animRot by="21600000">
                                      <p:cBhvr>
                                        <p:cTn id="52"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18" grpId="0"/>
      <p:bldP spid="24" grpId="0"/>
      <p:bldP spid="11" grpId="0"/>
      <p:bldP spid="5" grpId="0"/>
      <p:bldP spid="9" grpId="0"/>
      <p:bldP spid="19" grpId="0"/>
      <p:bldP spid="20"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ight Triangle 6">
            <a:extLst>
              <a:ext uri="{FF2B5EF4-FFF2-40B4-BE49-F238E27FC236}">
                <a16:creationId xmlns:a16="http://schemas.microsoft.com/office/drawing/2014/main" id="{14823CFA-26B6-41EC-D8CB-DB9C5BD1D44F}"/>
              </a:ext>
            </a:extLst>
          </p:cNvPr>
          <p:cNvSpPr/>
          <p:nvPr/>
        </p:nvSpPr>
        <p:spPr>
          <a:xfrm rot="10800000">
            <a:off x="10266974" y="3494116"/>
            <a:ext cx="1296000" cy="1127519"/>
          </a:xfrm>
          <a:prstGeom prst="rtTriangle">
            <a:avLst/>
          </a:prstGeom>
          <a:solidFill>
            <a:schemeClr val="accent1"/>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useBgFill="1">
        <p:nvSpPr>
          <p:cNvPr id="54" name="Rectangle 18">
            <a:extLst>
              <a:ext uri="{FF2B5EF4-FFF2-40B4-BE49-F238E27FC236}">
                <a16:creationId xmlns:a16="http://schemas.microsoft.com/office/drawing/2014/main" id="{934F1179-B481-4F9E-BCA3-AFB972070F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ight Triangle 20">
            <a:extLst>
              <a:ext uri="{FF2B5EF4-FFF2-40B4-BE49-F238E27FC236}">
                <a16:creationId xmlns:a16="http://schemas.microsoft.com/office/drawing/2014/main" id="{827DC2C4-B485-428A-BF4A-472D2967F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22">
            <a:extLst>
              <a:ext uri="{FF2B5EF4-FFF2-40B4-BE49-F238E27FC236}">
                <a16:creationId xmlns:a16="http://schemas.microsoft.com/office/drawing/2014/main" id="{EE04B5EB-F158-4507-90DD-BD23620C7C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Metin kutusu 75">
            <a:extLst>
              <a:ext uri="{FF2B5EF4-FFF2-40B4-BE49-F238E27FC236}">
                <a16:creationId xmlns:a16="http://schemas.microsoft.com/office/drawing/2014/main" id="{067BF088-A0C2-0083-FD44-CA7AB4102C4D}"/>
              </a:ext>
            </a:extLst>
          </p:cNvPr>
          <p:cNvSpPr txBox="1"/>
          <p:nvPr/>
        </p:nvSpPr>
        <p:spPr>
          <a:xfrm>
            <a:off x="253592" y="1620984"/>
            <a:ext cx="29976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1</a:t>
            </a:r>
            <a:endParaRPr kumimoji="0" lang="ko-KR" altLang="en-US"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13" name="Metin kutusu 12">
            <a:extLst>
              <a:ext uri="{FF2B5EF4-FFF2-40B4-BE49-F238E27FC236}">
                <a16:creationId xmlns:a16="http://schemas.microsoft.com/office/drawing/2014/main" id="{F5719392-BE10-A6E7-0E77-738C4F737117}"/>
              </a:ext>
            </a:extLst>
          </p:cNvPr>
          <p:cNvSpPr txBox="1"/>
          <p:nvPr/>
        </p:nvSpPr>
        <p:spPr>
          <a:xfrm>
            <a:off x="6167773" y="3933667"/>
            <a:ext cx="29976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4</a:t>
            </a:r>
            <a:endParaRPr kumimoji="0" lang="ko-KR" altLang="en-US"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16" name="Başlık 1">
            <a:extLst>
              <a:ext uri="{FF2B5EF4-FFF2-40B4-BE49-F238E27FC236}">
                <a16:creationId xmlns:a16="http://schemas.microsoft.com/office/drawing/2014/main" id="{1AF6A412-0919-C706-3107-D41296011C22}"/>
              </a:ext>
            </a:extLst>
          </p:cNvPr>
          <p:cNvSpPr txBox="1">
            <a:spLocks/>
          </p:cNvSpPr>
          <p:nvPr/>
        </p:nvSpPr>
        <p:spPr>
          <a:xfrm>
            <a:off x="6905839" y="2739882"/>
            <a:ext cx="4242116" cy="17895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9600" b="1" i="0" u="none" strike="noStrike" kern="1200" cap="none" spc="0" normalizeH="0" baseline="0" noProof="0">
                <a:ln>
                  <a:noFill/>
                </a:ln>
                <a:solidFill>
                  <a:srgbClr val="6997AF"/>
                </a:solidFill>
                <a:effectLst/>
                <a:uLnTx/>
                <a:uFillTx/>
                <a:latin typeface="Calibri" panose="020F0502020204030204"/>
                <a:ea typeface="+mj-ea"/>
                <a:cs typeface="+mj-cs"/>
              </a:rPr>
              <a:t>K</a:t>
            </a:r>
            <a:r>
              <a:rPr kumimoji="0" lang="tr-TR" sz="4400" b="1" i="0" u="none" strike="noStrike" kern="1200" cap="none" spc="0" normalizeH="0" baseline="0" noProof="0">
                <a:ln>
                  <a:noFill/>
                </a:ln>
                <a:solidFill>
                  <a:srgbClr val="6997AF"/>
                </a:solidFill>
                <a:effectLst/>
                <a:uLnTx/>
                <a:uFillTx/>
                <a:latin typeface="Calibri" panose="020F0502020204030204"/>
                <a:ea typeface="+mj-ea"/>
                <a:cs typeface="+mj-cs"/>
              </a:rPr>
              <a:t>ader Anlarını Yönetme Yetkinlikleri </a:t>
            </a:r>
            <a:endParaRPr kumimoji="0" lang="tr-TR" sz="4400" b="1" i="0" u="none" strike="noStrike" kern="1200" cap="none" spc="0" normalizeH="0" baseline="0" noProof="0" dirty="0">
              <a:ln>
                <a:noFill/>
              </a:ln>
              <a:solidFill>
                <a:srgbClr val="6997AF"/>
              </a:solidFill>
              <a:effectLst/>
              <a:uLnTx/>
              <a:uFillTx/>
              <a:latin typeface="Calibri" panose="020F0502020204030204"/>
              <a:ea typeface="+mj-ea"/>
              <a:cs typeface="+mj-cs"/>
            </a:endParaRPr>
          </a:p>
        </p:txBody>
      </p:sp>
      <p:sp>
        <p:nvSpPr>
          <p:cNvPr id="17" name="Rounded Rectangle 7">
            <a:extLst>
              <a:ext uri="{FF2B5EF4-FFF2-40B4-BE49-F238E27FC236}">
                <a16:creationId xmlns:a16="http://schemas.microsoft.com/office/drawing/2014/main" id="{4B153DA2-FEF1-2591-10E4-D557D6B0AA41}"/>
              </a:ext>
            </a:extLst>
          </p:cNvPr>
          <p:cNvSpPr/>
          <p:nvPr/>
        </p:nvSpPr>
        <p:spPr>
          <a:xfrm>
            <a:off x="889200" y="791151"/>
            <a:ext cx="4697352" cy="698272"/>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8">
            <a:extLst>
              <a:ext uri="{FF2B5EF4-FFF2-40B4-BE49-F238E27FC236}">
                <a16:creationId xmlns:a16="http://schemas.microsoft.com/office/drawing/2014/main" id="{56C6AAB8-40B4-0AF5-6461-07177E32BFBE}"/>
              </a:ext>
            </a:extLst>
          </p:cNvPr>
          <p:cNvSpPr/>
          <p:nvPr/>
        </p:nvSpPr>
        <p:spPr>
          <a:xfrm>
            <a:off x="889200" y="1719439"/>
            <a:ext cx="4697352" cy="669333"/>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9">
            <a:extLst>
              <a:ext uri="{FF2B5EF4-FFF2-40B4-BE49-F238E27FC236}">
                <a16:creationId xmlns:a16="http://schemas.microsoft.com/office/drawing/2014/main" id="{52B13334-9D42-D75A-532D-B9733699D947}"/>
              </a:ext>
            </a:extLst>
          </p:cNvPr>
          <p:cNvSpPr/>
          <p:nvPr/>
        </p:nvSpPr>
        <p:spPr>
          <a:xfrm>
            <a:off x="889200" y="2537629"/>
            <a:ext cx="4697352" cy="664405"/>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21" name="TextBox 144">
            <a:extLst>
              <a:ext uri="{FF2B5EF4-FFF2-40B4-BE49-F238E27FC236}">
                <a16:creationId xmlns:a16="http://schemas.microsoft.com/office/drawing/2014/main" id="{111CF578-AAD5-38A4-EEE5-4589DB2C48A4}"/>
              </a:ext>
            </a:extLst>
          </p:cNvPr>
          <p:cNvSpPr txBox="1"/>
          <p:nvPr/>
        </p:nvSpPr>
        <p:spPr>
          <a:xfrm>
            <a:off x="1991501" y="1798643"/>
            <a:ext cx="36902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ED7D31"/>
                </a:solidFill>
                <a:effectLst/>
                <a:uLnTx/>
                <a:uFillTx/>
                <a:latin typeface="Calibri"/>
                <a:ea typeface="+mn-ea"/>
                <a:cs typeface="+mn-cs"/>
              </a:rPr>
              <a:t>Krizi Yönetme</a:t>
            </a:r>
            <a:endParaRPr kumimoji="0" lang="ko-KR" altLang="en-US" sz="24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22" name="Right Triangle 37">
            <a:extLst>
              <a:ext uri="{FF2B5EF4-FFF2-40B4-BE49-F238E27FC236}">
                <a16:creationId xmlns:a16="http://schemas.microsoft.com/office/drawing/2014/main" id="{8F4ED614-D8C8-702F-EC88-588073BD092A}"/>
              </a:ext>
            </a:extLst>
          </p:cNvPr>
          <p:cNvSpPr/>
          <p:nvPr/>
        </p:nvSpPr>
        <p:spPr>
          <a:xfrm>
            <a:off x="871714" y="1030054"/>
            <a:ext cx="524728" cy="456516"/>
          </a:xfrm>
          <a:prstGeom prst="rtTriangle">
            <a:avLst/>
          </a:prstGeom>
          <a:solidFill>
            <a:schemeClr val="accent4"/>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3" name="Right Triangle 39">
            <a:extLst>
              <a:ext uri="{FF2B5EF4-FFF2-40B4-BE49-F238E27FC236}">
                <a16:creationId xmlns:a16="http://schemas.microsoft.com/office/drawing/2014/main" id="{9C43A065-FD63-7529-9CB9-9581AAFDE3AB}"/>
              </a:ext>
            </a:extLst>
          </p:cNvPr>
          <p:cNvSpPr/>
          <p:nvPr/>
        </p:nvSpPr>
        <p:spPr>
          <a:xfrm>
            <a:off x="882614" y="1904442"/>
            <a:ext cx="524728" cy="456516"/>
          </a:xfrm>
          <a:prstGeom prst="rtTriangle">
            <a:avLst/>
          </a:prstGeom>
          <a:solidFill>
            <a:schemeClr val="accent2"/>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5" name="Right Triangle 41">
            <a:extLst>
              <a:ext uri="{FF2B5EF4-FFF2-40B4-BE49-F238E27FC236}">
                <a16:creationId xmlns:a16="http://schemas.microsoft.com/office/drawing/2014/main" id="{B3771B64-CF73-455A-9BA2-B5BC7627329F}"/>
              </a:ext>
            </a:extLst>
          </p:cNvPr>
          <p:cNvSpPr/>
          <p:nvPr/>
        </p:nvSpPr>
        <p:spPr>
          <a:xfrm>
            <a:off x="897571" y="2739773"/>
            <a:ext cx="524728" cy="456516"/>
          </a:xfrm>
          <a:prstGeom prst="rtTriangle">
            <a:avLst/>
          </a:prstGeom>
          <a:solidFill>
            <a:schemeClr val="accent6"/>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26" name="Rounded Rectangle 7">
            <a:extLst>
              <a:ext uri="{FF2B5EF4-FFF2-40B4-BE49-F238E27FC236}">
                <a16:creationId xmlns:a16="http://schemas.microsoft.com/office/drawing/2014/main" id="{45F92E1B-F8D7-EC5A-7A98-0789413AB71D}"/>
              </a:ext>
            </a:extLst>
          </p:cNvPr>
          <p:cNvSpPr/>
          <p:nvPr/>
        </p:nvSpPr>
        <p:spPr>
          <a:xfrm>
            <a:off x="889200" y="3423569"/>
            <a:ext cx="4697352" cy="664405"/>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27" name="Right Triangle 37">
            <a:extLst>
              <a:ext uri="{FF2B5EF4-FFF2-40B4-BE49-F238E27FC236}">
                <a16:creationId xmlns:a16="http://schemas.microsoft.com/office/drawing/2014/main" id="{F6A106B5-F1D9-7C41-BB0B-38D2B761431D}"/>
              </a:ext>
            </a:extLst>
          </p:cNvPr>
          <p:cNvSpPr/>
          <p:nvPr/>
        </p:nvSpPr>
        <p:spPr>
          <a:xfrm>
            <a:off x="890304" y="3639097"/>
            <a:ext cx="524728" cy="456516"/>
          </a:xfrm>
          <a:prstGeom prst="rtTriangle">
            <a:avLst/>
          </a:prstGeom>
          <a:solidFill>
            <a:srgbClr val="5B9BD5"/>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5B9BD5">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28" name="TextBox 140">
            <a:extLst>
              <a:ext uri="{FF2B5EF4-FFF2-40B4-BE49-F238E27FC236}">
                <a16:creationId xmlns:a16="http://schemas.microsoft.com/office/drawing/2014/main" id="{FD949CA6-4352-15B8-C897-819C6AF3DBE6}"/>
              </a:ext>
            </a:extLst>
          </p:cNvPr>
          <p:cNvSpPr txBox="1"/>
          <p:nvPr/>
        </p:nvSpPr>
        <p:spPr>
          <a:xfrm>
            <a:off x="1873885" y="911934"/>
            <a:ext cx="3559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6997AF">
                    <a:lumMod val="75000"/>
                  </a:srgbClr>
                </a:solidFill>
                <a:effectLst/>
                <a:uLnTx/>
                <a:uFillTx/>
                <a:latin typeface="Calibri" panose="020F0502020204030204"/>
                <a:ea typeface="+mn-ea"/>
                <a:cs typeface="Calibri" panose="020F0502020204030204" pitchFamily="34" charset="0"/>
              </a:rPr>
              <a:t>Anlaşmazlıkları Yönetme</a:t>
            </a:r>
          </a:p>
        </p:txBody>
      </p:sp>
      <p:sp>
        <p:nvSpPr>
          <p:cNvPr id="29" name="TextBox 140">
            <a:extLst>
              <a:ext uri="{FF2B5EF4-FFF2-40B4-BE49-F238E27FC236}">
                <a16:creationId xmlns:a16="http://schemas.microsoft.com/office/drawing/2014/main" id="{98D69048-3553-C008-9716-F30C0CFC5391}"/>
              </a:ext>
            </a:extLst>
          </p:cNvPr>
          <p:cNvSpPr txBox="1"/>
          <p:nvPr/>
        </p:nvSpPr>
        <p:spPr>
          <a:xfrm>
            <a:off x="1152668" y="2566979"/>
            <a:ext cx="48492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6F8183"/>
                </a:solidFill>
                <a:effectLst/>
                <a:uLnTx/>
                <a:uFillTx/>
                <a:latin typeface="Calibri" panose="020F0502020204030204"/>
                <a:ea typeface="+mn-ea"/>
                <a:cs typeface="Calibri" panose="020F0502020204030204" pitchFamily="34" charset="0"/>
              </a:rPr>
              <a:t>Olumsuz Geri Bildirim Verebilme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Calibri" panose="020F0502020204030204" pitchFamily="34" charset="0"/>
            </a:endParaRPr>
          </a:p>
        </p:txBody>
      </p:sp>
      <p:sp>
        <p:nvSpPr>
          <p:cNvPr id="30" name="TextBox 147">
            <a:extLst>
              <a:ext uri="{FF2B5EF4-FFF2-40B4-BE49-F238E27FC236}">
                <a16:creationId xmlns:a16="http://schemas.microsoft.com/office/drawing/2014/main" id="{2CC2C706-DCB2-278D-AD03-ECCB4BB448E7}"/>
              </a:ext>
            </a:extLst>
          </p:cNvPr>
          <p:cNvSpPr txBox="1"/>
          <p:nvPr/>
        </p:nvSpPr>
        <p:spPr>
          <a:xfrm>
            <a:off x="1518444" y="3196289"/>
            <a:ext cx="380097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70AD47">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5B9BD5"/>
                </a:solidFill>
                <a:effectLst/>
                <a:uLnTx/>
                <a:uFillTx/>
                <a:latin typeface="Calibri" panose="020F0502020204030204"/>
                <a:ea typeface="맑은 고딕" panose="020B0503020000020004" pitchFamily="34" charset="-127"/>
                <a:cs typeface="Arial" pitchFamily="34" charset="0"/>
              </a:rPr>
              <a:t>Zorlukları Yönetme</a:t>
            </a:r>
            <a:endParaRPr kumimoji="0" lang="ko-KR" altLang="en-US" sz="2400" b="1" i="0" u="none" strike="noStrike" kern="1200" cap="none" spc="0" normalizeH="0" baseline="0" noProof="0" dirty="0">
              <a:ln>
                <a:noFill/>
              </a:ln>
              <a:solidFill>
                <a:srgbClr val="5B9BD5"/>
              </a:solidFill>
              <a:effectLst/>
              <a:uLnTx/>
              <a:uFillTx/>
              <a:latin typeface="Calibri" panose="020F0502020204030204"/>
              <a:ea typeface="맑은 고딕" panose="020B0503020000020004" pitchFamily="34" charset="-127"/>
              <a:cs typeface="Arial" pitchFamily="34" charset="0"/>
            </a:endParaRPr>
          </a:p>
        </p:txBody>
      </p:sp>
      <p:sp>
        <p:nvSpPr>
          <p:cNvPr id="31" name="Metin kutusu 30">
            <a:extLst>
              <a:ext uri="{FF2B5EF4-FFF2-40B4-BE49-F238E27FC236}">
                <a16:creationId xmlns:a16="http://schemas.microsoft.com/office/drawing/2014/main" id="{8B50324D-0679-F73D-AF3F-9285F81E6DA8}"/>
              </a:ext>
            </a:extLst>
          </p:cNvPr>
          <p:cNvSpPr txBox="1"/>
          <p:nvPr/>
        </p:nvSpPr>
        <p:spPr>
          <a:xfrm>
            <a:off x="253592" y="1620984"/>
            <a:ext cx="29976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1</a:t>
            </a:r>
            <a:endParaRPr kumimoji="0" lang="ko-KR" altLang="en-US"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32" name="Rounded Rectangle 7">
            <a:extLst>
              <a:ext uri="{FF2B5EF4-FFF2-40B4-BE49-F238E27FC236}">
                <a16:creationId xmlns:a16="http://schemas.microsoft.com/office/drawing/2014/main" id="{A27C1C90-1FE7-2809-3C04-82DB0E4E3E49}"/>
              </a:ext>
            </a:extLst>
          </p:cNvPr>
          <p:cNvSpPr/>
          <p:nvPr/>
        </p:nvSpPr>
        <p:spPr>
          <a:xfrm>
            <a:off x="889200" y="4352212"/>
            <a:ext cx="4697352" cy="623352"/>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33" name="TextBox 147">
            <a:extLst>
              <a:ext uri="{FF2B5EF4-FFF2-40B4-BE49-F238E27FC236}">
                <a16:creationId xmlns:a16="http://schemas.microsoft.com/office/drawing/2014/main" id="{0597F79C-D5F4-BDDF-39EB-87B5ACC6FF20}"/>
              </a:ext>
            </a:extLst>
          </p:cNvPr>
          <p:cNvSpPr txBox="1"/>
          <p:nvPr/>
        </p:nvSpPr>
        <p:spPr>
          <a:xfrm>
            <a:off x="1654821" y="4009263"/>
            <a:ext cx="40268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7030A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AD84C6"/>
                </a:solidFill>
                <a:effectLst/>
                <a:uLnTx/>
                <a:uFillTx/>
                <a:latin typeface="Calibri" panose="020F0502020204030204"/>
                <a:ea typeface="맑은 고딕" panose="020B0503020000020004" pitchFamily="34" charset="-127"/>
                <a:cs typeface="Arial" pitchFamily="34" charset="0"/>
              </a:rPr>
              <a:t>Bir Adım Öne Çıkma</a:t>
            </a:r>
            <a:endParaRPr kumimoji="0" lang="ko-KR" altLang="en-US" sz="2400" b="1" i="0" u="none" strike="noStrike" kern="1200" cap="none" spc="0" normalizeH="0" baseline="0" noProof="0" dirty="0">
              <a:ln>
                <a:noFill/>
              </a:ln>
              <a:solidFill>
                <a:srgbClr val="AD84C6"/>
              </a:solidFill>
              <a:effectLst/>
              <a:uLnTx/>
              <a:uFillTx/>
              <a:latin typeface="Calibri" panose="020F0502020204030204"/>
              <a:ea typeface="맑은 고딕" panose="020B0503020000020004" pitchFamily="34" charset="-127"/>
              <a:cs typeface="Arial" pitchFamily="34" charset="0"/>
            </a:endParaRPr>
          </a:p>
        </p:txBody>
      </p:sp>
      <p:sp>
        <p:nvSpPr>
          <p:cNvPr id="34" name="Right Triangle 37">
            <a:extLst>
              <a:ext uri="{FF2B5EF4-FFF2-40B4-BE49-F238E27FC236}">
                <a16:creationId xmlns:a16="http://schemas.microsoft.com/office/drawing/2014/main" id="{9A6EACEA-94BC-0BFA-67A9-DCE1E4EF93DB}"/>
              </a:ext>
            </a:extLst>
          </p:cNvPr>
          <p:cNvSpPr/>
          <p:nvPr/>
        </p:nvSpPr>
        <p:spPr>
          <a:xfrm>
            <a:off x="871714" y="4479551"/>
            <a:ext cx="524728" cy="456516"/>
          </a:xfrm>
          <a:prstGeom prst="rtTriangle">
            <a:avLst/>
          </a:prstGeom>
          <a:solidFill>
            <a:schemeClr val="accent1"/>
          </a:solidFill>
          <a:ln>
            <a:solidFill>
              <a:schemeClr val="accent1"/>
            </a:solid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5B9BD5">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35" name="Right Triangle 1">
            <a:extLst>
              <a:ext uri="{FF2B5EF4-FFF2-40B4-BE49-F238E27FC236}">
                <a16:creationId xmlns:a16="http://schemas.microsoft.com/office/drawing/2014/main" id="{F3FC94A1-A659-AE0A-C794-539291C48BF6}"/>
              </a:ext>
            </a:extLst>
          </p:cNvPr>
          <p:cNvSpPr/>
          <p:nvPr/>
        </p:nvSpPr>
        <p:spPr>
          <a:xfrm>
            <a:off x="6104347" y="3585257"/>
            <a:ext cx="1296000" cy="1127519"/>
          </a:xfrm>
          <a:prstGeom prst="rtTriangle">
            <a:avLst/>
          </a:prstGeom>
          <a:solidFill>
            <a:schemeClr val="accent4"/>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36" name="Metin kutusu 35">
            <a:extLst>
              <a:ext uri="{FF2B5EF4-FFF2-40B4-BE49-F238E27FC236}">
                <a16:creationId xmlns:a16="http://schemas.microsoft.com/office/drawing/2014/main" id="{6094F57E-54DA-5B80-FB63-66174C864007}"/>
              </a:ext>
            </a:extLst>
          </p:cNvPr>
          <p:cNvSpPr txBox="1"/>
          <p:nvPr/>
        </p:nvSpPr>
        <p:spPr>
          <a:xfrm>
            <a:off x="6167773" y="3933667"/>
            <a:ext cx="29976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44</a:t>
            </a:r>
            <a:endParaRPr kumimoji="0" lang="ko-KR" altLang="en-US"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37" name="Rounded Rectangle 7">
            <a:extLst>
              <a:ext uri="{FF2B5EF4-FFF2-40B4-BE49-F238E27FC236}">
                <a16:creationId xmlns:a16="http://schemas.microsoft.com/office/drawing/2014/main" id="{C3E9F59F-F12C-2B67-BF16-7A38BC54A029}"/>
              </a:ext>
            </a:extLst>
          </p:cNvPr>
          <p:cNvSpPr/>
          <p:nvPr/>
        </p:nvSpPr>
        <p:spPr>
          <a:xfrm>
            <a:off x="889200" y="5102227"/>
            <a:ext cx="4697352" cy="623352"/>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38" name="TextBox 147">
            <a:extLst>
              <a:ext uri="{FF2B5EF4-FFF2-40B4-BE49-F238E27FC236}">
                <a16:creationId xmlns:a16="http://schemas.microsoft.com/office/drawing/2014/main" id="{EF879FF1-2C04-9C9E-EC3F-F842F2CC5261}"/>
              </a:ext>
            </a:extLst>
          </p:cNvPr>
          <p:cNvSpPr txBox="1"/>
          <p:nvPr/>
        </p:nvSpPr>
        <p:spPr>
          <a:xfrm>
            <a:off x="1482095" y="4771389"/>
            <a:ext cx="40268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7030A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DCD8DC">
                    <a:lumMod val="50000"/>
                  </a:srgbClr>
                </a:solidFill>
                <a:effectLst/>
                <a:uLnTx/>
                <a:uFillTx/>
                <a:latin typeface="Calibri" panose="020F0502020204030204"/>
                <a:ea typeface="맑은 고딕" panose="020B0503020000020004" pitchFamily="34" charset="-127"/>
                <a:cs typeface="Arial" pitchFamily="34" charset="0"/>
              </a:rPr>
              <a:t>Zorbalarla Başa Çıkma</a:t>
            </a:r>
            <a:endParaRPr kumimoji="0" lang="ko-KR" altLang="en-US" sz="2400" b="1" i="0" u="none" strike="noStrike" kern="1200" cap="none" spc="0" normalizeH="0" baseline="0" noProof="0" dirty="0">
              <a:ln>
                <a:noFill/>
              </a:ln>
              <a:solidFill>
                <a:srgbClr val="DCD8DC">
                  <a:lumMod val="50000"/>
                </a:srgbClr>
              </a:solidFill>
              <a:effectLst/>
              <a:uLnTx/>
              <a:uFillTx/>
              <a:latin typeface="Calibri" panose="020F0502020204030204"/>
              <a:ea typeface="맑은 고딕" panose="020B0503020000020004" pitchFamily="34" charset="-127"/>
              <a:cs typeface="Arial" pitchFamily="34" charset="0"/>
            </a:endParaRPr>
          </a:p>
        </p:txBody>
      </p:sp>
      <p:sp>
        <p:nvSpPr>
          <p:cNvPr id="39" name="Right Triangle 37">
            <a:extLst>
              <a:ext uri="{FF2B5EF4-FFF2-40B4-BE49-F238E27FC236}">
                <a16:creationId xmlns:a16="http://schemas.microsoft.com/office/drawing/2014/main" id="{F86A20AD-755A-5690-3001-065D3618ED59}"/>
              </a:ext>
            </a:extLst>
          </p:cNvPr>
          <p:cNvSpPr/>
          <p:nvPr/>
        </p:nvSpPr>
        <p:spPr>
          <a:xfrm>
            <a:off x="871714" y="5229566"/>
            <a:ext cx="524728" cy="456516"/>
          </a:xfrm>
          <a:prstGeom prst="rtTriangle">
            <a:avLst/>
          </a:prstGeom>
          <a:solidFill>
            <a:schemeClr val="bg2">
              <a:lumMod val="50000"/>
            </a:schemeClr>
          </a:solidFill>
          <a:ln>
            <a:solidFill>
              <a:schemeClr val="bg2">
                <a:lumMod val="50000"/>
              </a:schemeClr>
            </a:solid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5B9BD5">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Tree>
    <p:extLst>
      <p:ext uri="{BB962C8B-B14F-4D97-AF65-F5344CB8AC3E}">
        <p14:creationId xmlns:p14="http://schemas.microsoft.com/office/powerpoint/2010/main" val="314115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1"/>
                                        </p:tgtEl>
                                        <p:attrNameLst>
                                          <p:attrName>ppt_y</p:attrName>
                                        </p:attrNameLst>
                                      </p:cBhvr>
                                      <p:tavLst>
                                        <p:tav tm="0">
                                          <p:val>
                                            <p:strVal val="#ppt_y"/>
                                          </p:val>
                                        </p:tav>
                                        <p:tav tm="100000">
                                          <p:val>
                                            <p:strVal val="#ppt_y"/>
                                          </p:val>
                                        </p:tav>
                                      </p:tavLst>
                                    </p:anim>
                                    <p:anim calcmode="lin" valueType="num">
                                      <p:cBhvr>
                                        <p:cTn id="9" dur="5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1"/>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9"/>
                                        </p:tgtEl>
                                        <p:attrNameLst>
                                          <p:attrName>ppt_y</p:attrName>
                                        </p:attrNameLst>
                                      </p:cBhvr>
                                      <p:tavLst>
                                        <p:tav tm="0">
                                          <p:val>
                                            <p:strVal val="#ppt_y"/>
                                          </p:val>
                                        </p:tav>
                                        <p:tav tm="100000">
                                          <p:val>
                                            <p:strVal val="#ppt_y"/>
                                          </p:val>
                                        </p:tav>
                                      </p:tavLst>
                                    </p:anim>
                                    <p:anim calcmode="lin" valueType="num">
                                      <p:cBhvr>
                                        <p:cTn id="16"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9"/>
                                        </p:tgtEl>
                                      </p:cBhvr>
                                    </p:animEffect>
                                  </p:childTnLst>
                                </p:cTn>
                              </p:par>
                              <p:par>
                                <p:cTn id="19" presetID="41" presetClass="entr" presetSubtype="0" fill="hold" grpId="0" nodeType="withEffect">
                                  <p:stCondLst>
                                    <p:cond delay="0"/>
                                  </p:stCondLst>
                                  <p:iterate type="lt">
                                    <p:tmPct val="10000"/>
                                  </p:iterate>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0"/>
                                        </p:tgtEl>
                                        <p:attrNameLst>
                                          <p:attrName>ppt_y</p:attrName>
                                        </p:attrNameLst>
                                      </p:cBhvr>
                                      <p:tavLst>
                                        <p:tav tm="0">
                                          <p:val>
                                            <p:strVal val="#ppt_y"/>
                                          </p:val>
                                        </p:tav>
                                        <p:tav tm="100000">
                                          <p:val>
                                            <p:strVal val="#ppt_y"/>
                                          </p:val>
                                        </p:tav>
                                      </p:tavLst>
                                    </p:anim>
                                    <p:anim calcmode="lin" valueType="num">
                                      <p:cBhvr>
                                        <p:cTn id="23"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0"/>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3"/>
                                        </p:tgtEl>
                                        <p:attrNameLst>
                                          <p:attrName>ppt_y</p:attrName>
                                        </p:attrNameLst>
                                      </p:cBhvr>
                                      <p:tavLst>
                                        <p:tav tm="0">
                                          <p:val>
                                            <p:strVal val="#ppt_y"/>
                                          </p:val>
                                        </p:tav>
                                        <p:tav tm="100000">
                                          <p:val>
                                            <p:strVal val="#ppt_y"/>
                                          </p:val>
                                        </p:tav>
                                      </p:tavLst>
                                    </p:anim>
                                    <p:anim calcmode="lin" valueType="num">
                                      <p:cBhvr>
                                        <p:cTn id="3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3"/>
                                        </p:tgtEl>
                                      </p:cBhvr>
                                    </p:animEffect>
                                  </p:childTnLst>
                                </p:cTn>
                              </p:par>
                              <p:par>
                                <p:cTn id="33" presetID="41" presetClass="entr" presetSubtype="0" fill="hold" grpId="0" nodeType="withEffect">
                                  <p:stCondLst>
                                    <p:cond delay="0"/>
                                  </p:stCondLst>
                                  <p:iterate type="lt">
                                    <p:tmPct val="10000"/>
                                  </p:iterate>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38"/>
                                        </p:tgtEl>
                                        <p:attrNameLst>
                                          <p:attrName>ppt_y</p:attrName>
                                        </p:attrNameLst>
                                      </p:cBhvr>
                                      <p:tavLst>
                                        <p:tav tm="0">
                                          <p:val>
                                            <p:strVal val="#ppt_y"/>
                                          </p:val>
                                        </p:tav>
                                        <p:tav tm="100000">
                                          <p:val>
                                            <p:strVal val="#ppt_y"/>
                                          </p:val>
                                        </p:tav>
                                      </p:tavLst>
                                    </p:anim>
                                    <p:anim calcmode="lin" valueType="num">
                                      <p:cBhvr>
                                        <p:cTn id="37" dur="500" fill="hold"/>
                                        <p:tgtEl>
                                          <p:spTgt spid="38"/>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38"/>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38"/>
                                        </p:tgtEl>
                                      </p:cBhvr>
                                    </p:animEffect>
                                  </p:childTnLst>
                                </p:cTn>
                              </p:par>
                              <p:par>
                                <p:cTn id="40" presetID="41" presetClass="entr" presetSubtype="0" fill="hold" grpId="0" nodeType="withEffect">
                                  <p:stCondLst>
                                    <p:cond delay="0"/>
                                  </p:stCondLst>
                                  <p:iterate type="lt">
                                    <p:tmPct val="10000"/>
                                  </p:iterate>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28"/>
                                        </p:tgtEl>
                                        <p:attrNameLst>
                                          <p:attrName>ppt_y</p:attrName>
                                        </p:attrNameLst>
                                      </p:cBhvr>
                                      <p:tavLst>
                                        <p:tav tm="0">
                                          <p:val>
                                            <p:strVal val="#ppt_y"/>
                                          </p:val>
                                        </p:tav>
                                        <p:tav tm="100000">
                                          <p:val>
                                            <p:strVal val="#ppt_y"/>
                                          </p:val>
                                        </p:tav>
                                      </p:tavLst>
                                    </p:anim>
                                    <p:anim calcmode="lin" valueType="num">
                                      <p:cBhvr>
                                        <p:cTn id="44"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29" grpId="0"/>
      <p:bldP spid="30" grpId="0"/>
      <p:bldP spid="33" grpId="0"/>
      <p:bldP spid="38"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ight Triangle 6">
            <a:extLst>
              <a:ext uri="{FF2B5EF4-FFF2-40B4-BE49-F238E27FC236}">
                <a16:creationId xmlns:a16="http://schemas.microsoft.com/office/drawing/2014/main" id="{14823CFA-26B6-41EC-D8CB-DB9C5BD1D44F}"/>
              </a:ext>
            </a:extLst>
          </p:cNvPr>
          <p:cNvSpPr/>
          <p:nvPr/>
        </p:nvSpPr>
        <p:spPr>
          <a:xfrm rot="10800000">
            <a:off x="10266974" y="3494116"/>
            <a:ext cx="1296000" cy="1127519"/>
          </a:xfrm>
          <a:prstGeom prst="rtTriangle">
            <a:avLst/>
          </a:prstGeom>
          <a:solidFill>
            <a:schemeClr val="accent1"/>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useBgFill="1">
        <p:nvSpPr>
          <p:cNvPr id="54" name="Rectangle 18">
            <a:extLst>
              <a:ext uri="{FF2B5EF4-FFF2-40B4-BE49-F238E27FC236}">
                <a16:creationId xmlns:a16="http://schemas.microsoft.com/office/drawing/2014/main" id="{934F1179-B481-4F9E-BCA3-AFB972070F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ight Triangle 20">
            <a:extLst>
              <a:ext uri="{FF2B5EF4-FFF2-40B4-BE49-F238E27FC236}">
                <a16:creationId xmlns:a16="http://schemas.microsoft.com/office/drawing/2014/main" id="{827DC2C4-B485-428A-BF4A-472D2967F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22">
            <a:extLst>
              <a:ext uri="{FF2B5EF4-FFF2-40B4-BE49-F238E27FC236}">
                <a16:creationId xmlns:a16="http://schemas.microsoft.com/office/drawing/2014/main" id="{EE04B5EB-F158-4507-90DD-BD23620C7C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0510B75F-1192-3F46-989A-211E98F55B5A}"/>
              </a:ext>
            </a:extLst>
          </p:cNvPr>
          <p:cNvSpPr>
            <a:spLocks noGrp="1"/>
          </p:cNvSpPr>
          <p:nvPr>
            <p:ph type="ctrTitle"/>
          </p:nvPr>
        </p:nvSpPr>
        <p:spPr>
          <a:xfrm>
            <a:off x="6905839" y="2739882"/>
            <a:ext cx="3653620" cy="1789587"/>
          </a:xfrm>
        </p:spPr>
        <p:txBody>
          <a:bodyPr vert="horz" lIns="91440" tIns="45720" rIns="91440" bIns="45720" rtlCol="0" anchor="b">
            <a:noAutofit/>
          </a:bodyPr>
          <a:lstStyle/>
          <a:p>
            <a:pPr lvl="0" algn="l">
              <a:defRPr/>
            </a:pPr>
            <a:r>
              <a:rPr lang="tr-TR" sz="9600" b="1" dirty="0">
                <a:solidFill>
                  <a:schemeClr val="accent4"/>
                </a:solidFill>
                <a:latin typeface="+mn-lt"/>
              </a:rPr>
              <a:t>G</a:t>
            </a:r>
            <a:r>
              <a:rPr lang="tr-TR" sz="4800" b="1" dirty="0">
                <a:solidFill>
                  <a:schemeClr val="accent4"/>
                </a:solidFill>
                <a:latin typeface="+mn-lt"/>
              </a:rPr>
              <a:t>üncel Yetkinlikler</a:t>
            </a:r>
          </a:p>
        </p:txBody>
      </p:sp>
      <p:sp>
        <p:nvSpPr>
          <p:cNvPr id="66" name="Rounded Rectangle 7">
            <a:extLst>
              <a:ext uri="{FF2B5EF4-FFF2-40B4-BE49-F238E27FC236}">
                <a16:creationId xmlns:a16="http://schemas.microsoft.com/office/drawing/2014/main" id="{2A3B9A1B-687F-8B67-4304-CF5240F37918}"/>
              </a:ext>
            </a:extLst>
          </p:cNvPr>
          <p:cNvSpPr/>
          <p:nvPr/>
        </p:nvSpPr>
        <p:spPr>
          <a:xfrm>
            <a:off x="889200" y="791151"/>
            <a:ext cx="4697352" cy="698272"/>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ounded Rectangle 8">
            <a:extLst>
              <a:ext uri="{FF2B5EF4-FFF2-40B4-BE49-F238E27FC236}">
                <a16:creationId xmlns:a16="http://schemas.microsoft.com/office/drawing/2014/main" id="{0B372FC9-0AD6-2627-52D9-2605C8C9C141}"/>
              </a:ext>
            </a:extLst>
          </p:cNvPr>
          <p:cNvSpPr/>
          <p:nvPr/>
        </p:nvSpPr>
        <p:spPr>
          <a:xfrm>
            <a:off x="889200" y="1719439"/>
            <a:ext cx="4697352" cy="669333"/>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ounded Rectangle 9">
            <a:extLst>
              <a:ext uri="{FF2B5EF4-FFF2-40B4-BE49-F238E27FC236}">
                <a16:creationId xmlns:a16="http://schemas.microsoft.com/office/drawing/2014/main" id="{C6B36E15-1A5D-8051-0FFC-32DA68B47179}"/>
              </a:ext>
            </a:extLst>
          </p:cNvPr>
          <p:cNvSpPr/>
          <p:nvPr/>
        </p:nvSpPr>
        <p:spPr>
          <a:xfrm>
            <a:off x="889200" y="2537629"/>
            <a:ext cx="4697352" cy="664405"/>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86" name="TextBox 144">
            <a:extLst>
              <a:ext uri="{FF2B5EF4-FFF2-40B4-BE49-F238E27FC236}">
                <a16:creationId xmlns:a16="http://schemas.microsoft.com/office/drawing/2014/main" id="{0D6E74FF-3CE9-476C-512D-0ADA48D9FE92}"/>
              </a:ext>
            </a:extLst>
          </p:cNvPr>
          <p:cNvSpPr txBox="1"/>
          <p:nvPr/>
        </p:nvSpPr>
        <p:spPr>
          <a:xfrm>
            <a:off x="1972460" y="1807949"/>
            <a:ext cx="36902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C830CC"/>
                </a:solidFill>
                <a:effectLst/>
                <a:uLnTx/>
                <a:uFillTx/>
                <a:latin typeface="Calibri"/>
                <a:ea typeface="+mn-ea"/>
                <a:cs typeface="+mn-cs"/>
              </a:rPr>
              <a:t>Sunum Becerisi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96" name="Right Triangle 37">
            <a:extLst>
              <a:ext uri="{FF2B5EF4-FFF2-40B4-BE49-F238E27FC236}">
                <a16:creationId xmlns:a16="http://schemas.microsoft.com/office/drawing/2014/main" id="{50EC326C-7438-81BA-034F-C8E732615EF0}"/>
              </a:ext>
            </a:extLst>
          </p:cNvPr>
          <p:cNvSpPr/>
          <p:nvPr/>
        </p:nvSpPr>
        <p:spPr>
          <a:xfrm>
            <a:off x="871714" y="1030054"/>
            <a:ext cx="524728" cy="456516"/>
          </a:xfrm>
          <a:prstGeom prst="rtTriangle">
            <a:avLst/>
          </a:prstGeom>
          <a:solidFill>
            <a:schemeClr val="accent4"/>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98" name="Right Triangle 39">
            <a:extLst>
              <a:ext uri="{FF2B5EF4-FFF2-40B4-BE49-F238E27FC236}">
                <a16:creationId xmlns:a16="http://schemas.microsoft.com/office/drawing/2014/main" id="{C27A315B-0366-DCCA-9BF6-5CA745D7E208}"/>
              </a:ext>
            </a:extLst>
          </p:cNvPr>
          <p:cNvSpPr/>
          <p:nvPr/>
        </p:nvSpPr>
        <p:spPr>
          <a:xfrm>
            <a:off x="882614" y="1904442"/>
            <a:ext cx="524728" cy="456516"/>
          </a:xfrm>
          <a:prstGeom prst="rtTriangle">
            <a:avLst/>
          </a:prstGeom>
          <a:solidFill>
            <a:schemeClr val="accent2"/>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00" name="Right Triangle 41">
            <a:extLst>
              <a:ext uri="{FF2B5EF4-FFF2-40B4-BE49-F238E27FC236}">
                <a16:creationId xmlns:a16="http://schemas.microsoft.com/office/drawing/2014/main" id="{86ADC0BB-62FF-F384-CFB7-07862EDB805B}"/>
              </a:ext>
            </a:extLst>
          </p:cNvPr>
          <p:cNvSpPr/>
          <p:nvPr/>
        </p:nvSpPr>
        <p:spPr>
          <a:xfrm>
            <a:off x="897571" y="2739773"/>
            <a:ext cx="524728" cy="456516"/>
          </a:xfrm>
          <a:prstGeom prst="rtTriangle">
            <a:avLst/>
          </a:prstGeom>
          <a:solidFill>
            <a:schemeClr val="accent6"/>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 name="Rounded Rectangle 7">
            <a:extLst>
              <a:ext uri="{FF2B5EF4-FFF2-40B4-BE49-F238E27FC236}">
                <a16:creationId xmlns:a16="http://schemas.microsoft.com/office/drawing/2014/main" id="{002B912E-D416-C20D-41B2-E73015C685AF}"/>
              </a:ext>
            </a:extLst>
          </p:cNvPr>
          <p:cNvSpPr/>
          <p:nvPr/>
        </p:nvSpPr>
        <p:spPr>
          <a:xfrm>
            <a:off x="889200" y="3476665"/>
            <a:ext cx="4697352" cy="664405"/>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16" name="Right Triangle 37">
            <a:extLst>
              <a:ext uri="{FF2B5EF4-FFF2-40B4-BE49-F238E27FC236}">
                <a16:creationId xmlns:a16="http://schemas.microsoft.com/office/drawing/2014/main" id="{C926871D-3AA6-52F2-F706-19851038B47D}"/>
              </a:ext>
            </a:extLst>
          </p:cNvPr>
          <p:cNvSpPr/>
          <p:nvPr/>
        </p:nvSpPr>
        <p:spPr>
          <a:xfrm>
            <a:off x="890304" y="3639097"/>
            <a:ext cx="524728" cy="456516"/>
          </a:xfrm>
          <a:prstGeom prst="rtTriangle">
            <a:avLst/>
          </a:prstGeom>
          <a:solidFill>
            <a:srgbClr val="5B9BD5"/>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5B9BD5">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8" name="TextBox 140">
            <a:extLst>
              <a:ext uri="{FF2B5EF4-FFF2-40B4-BE49-F238E27FC236}">
                <a16:creationId xmlns:a16="http://schemas.microsoft.com/office/drawing/2014/main" id="{3F79D585-20CB-0961-9113-42DA4F65D535}"/>
              </a:ext>
            </a:extLst>
          </p:cNvPr>
          <p:cNvSpPr txBox="1"/>
          <p:nvPr/>
        </p:nvSpPr>
        <p:spPr>
          <a:xfrm>
            <a:off x="2038216" y="877263"/>
            <a:ext cx="30900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4775E7"/>
                </a:solidFill>
                <a:effectLst/>
                <a:uLnTx/>
                <a:uFillTx/>
                <a:latin typeface="Calibri" panose="020F0502020204030204"/>
                <a:ea typeface="+mn-ea"/>
                <a:cs typeface="Calibri" panose="020F0502020204030204" pitchFamily="34" charset="0"/>
              </a:rPr>
              <a:t>Okuma Yazma</a:t>
            </a:r>
          </a:p>
        </p:txBody>
      </p:sp>
      <p:sp>
        <p:nvSpPr>
          <p:cNvPr id="24" name="TextBox 140">
            <a:extLst>
              <a:ext uri="{FF2B5EF4-FFF2-40B4-BE49-F238E27FC236}">
                <a16:creationId xmlns:a16="http://schemas.microsoft.com/office/drawing/2014/main" id="{121547C7-F30D-1FF2-4BD8-78F54EB61CC6}"/>
              </a:ext>
            </a:extLst>
          </p:cNvPr>
          <p:cNvSpPr txBox="1"/>
          <p:nvPr/>
        </p:nvSpPr>
        <p:spPr>
          <a:xfrm>
            <a:off x="1574546" y="2643823"/>
            <a:ext cx="42594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D54773">
                    <a:lumMod val="60000"/>
                    <a:lumOff val="40000"/>
                  </a:srgbClr>
                </a:solidFill>
                <a:effectLst/>
                <a:uLnTx/>
                <a:uFillTx/>
                <a:latin typeface="Calibri" panose="020F0502020204030204"/>
                <a:ea typeface="+mn-ea"/>
                <a:cs typeface="Calibri" panose="020F0502020204030204" pitchFamily="34" charset="0"/>
              </a:rPr>
              <a:t>Karmaşık Problemleri Çözme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Calibri" panose="020F0502020204030204" pitchFamily="34" charset="0"/>
            </a:endParaRPr>
          </a:p>
        </p:txBody>
      </p:sp>
      <p:sp>
        <p:nvSpPr>
          <p:cNvPr id="11" name="TextBox 147">
            <a:extLst>
              <a:ext uri="{FF2B5EF4-FFF2-40B4-BE49-F238E27FC236}">
                <a16:creationId xmlns:a16="http://schemas.microsoft.com/office/drawing/2014/main" id="{70812309-4EB3-72A8-3045-35A53C40EB38}"/>
              </a:ext>
            </a:extLst>
          </p:cNvPr>
          <p:cNvSpPr txBox="1"/>
          <p:nvPr/>
        </p:nvSpPr>
        <p:spPr>
          <a:xfrm>
            <a:off x="1923368" y="3203879"/>
            <a:ext cx="380097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70AD47">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5B9BD5"/>
                </a:solidFill>
                <a:effectLst/>
                <a:uLnTx/>
                <a:uFillTx/>
                <a:latin typeface="Calibri" panose="020F0502020204030204"/>
                <a:ea typeface="맑은 고딕" panose="020B0503020000020004" pitchFamily="34" charset="-127"/>
                <a:cs typeface="Arial" pitchFamily="34" charset="0"/>
              </a:rPr>
              <a:t>Geribildirim Alma</a:t>
            </a:r>
            <a:endParaRPr kumimoji="0" lang="ko-KR" altLang="en-US" sz="2400" b="1" i="0" u="none" strike="noStrike" kern="1200" cap="none" spc="0" normalizeH="0" baseline="0" noProof="0" dirty="0">
              <a:ln>
                <a:noFill/>
              </a:ln>
              <a:solidFill>
                <a:srgbClr val="5B9BD5"/>
              </a:solidFill>
              <a:effectLst/>
              <a:uLnTx/>
              <a:uFillTx/>
              <a:latin typeface="Calibri" panose="020F0502020204030204"/>
              <a:ea typeface="맑은 고딕" panose="020B0503020000020004" pitchFamily="34" charset="-127"/>
              <a:cs typeface="Arial" pitchFamily="34" charset="0"/>
            </a:endParaRPr>
          </a:p>
        </p:txBody>
      </p:sp>
      <p:sp>
        <p:nvSpPr>
          <p:cNvPr id="76" name="Metin kutusu 75">
            <a:extLst>
              <a:ext uri="{FF2B5EF4-FFF2-40B4-BE49-F238E27FC236}">
                <a16:creationId xmlns:a16="http://schemas.microsoft.com/office/drawing/2014/main" id="{067BF088-A0C2-0083-FD44-CA7AB4102C4D}"/>
              </a:ext>
            </a:extLst>
          </p:cNvPr>
          <p:cNvSpPr txBox="1"/>
          <p:nvPr/>
        </p:nvSpPr>
        <p:spPr>
          <a:xfrm>
            <a:off x="253592" y="1620984"/>
            <a:ext cx="29976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1</a:t>
            </a:r>
            <a:endParaRPr kumimoji="0" lang="ko-KR" altLang="en-US"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4" name="Rounded Rectangle 7">
            <a:extLst>
              <a:ext uri="{FF2B5EF4-FFF2-40B4-BE49-F238E27FC236}">
                <a16:creationId xmlns:a16="http://schemas.microsoft.com/office/drawing/2014/main" id="{92538470-9EDB-FBDF-71F1-A701211854F9}"/>
              </a:ext>
            </a:extLst>
          </p:cNvPr>
          <p:cNvSpPr/>
          <p:nvPr/>
        </p:nvSpPr>
        <p:spPr>
          <a:xfrm>
            <a:off x="889200" y="4352212"/>
            <a:ext cx="4697352" cy="623352"/>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5" name="TextBox 147">
            <a:extLst>
              <a:ext uri="{FF2B5EF4-FFF2-40B4-BE49-F238E27FC236}">
                <a16:creationId xmlns:a16="http://schemas.microsoft.com/office/drawing/2014/main" id="{698BC493-FB0F-DD04-6CF0-12F5B857F8C9}"/>
              </a:ext>
            </a:extLst>
          </p:cNvPr>
          <p:cNvSpPr txBox="1"/>
          <p:nvPr/>
        </p:nvSpPr>
        <p:spPr>
          <a:xfrm>
            <a:off x="1754011" y="4057875"/>
            <a:ext cx="40268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7030A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7030A0"/>
                </a:solidFill>
                <a:effectLst/>
                <a:uLnTx/>
                <a:uFillTx/>
                <a:latin typeface="Calibri" panose="020F0502020204030204"/>
                <a:ea typeface="맑은 고딕" panose="020B0503020000020004" pitchFamily="34" charset="-127"/>
                <a:cs typeface="Arial" pitchFamily="34" charset="0"/>
              </a:rPr>
              <a:t>Finansal Okuryazarlık</a:t>
            </a:r>
            <a:endParaRPr kumimoji="0" lang="ko-KR" altLang="en-US" sz="2400" b="1" i="0" u="none" strike="noStrike" kern="1200" cap="none" spc="0" normalizeH="0" baseline="0" noProof="0" dirty="0">
              <a:ln>
                <a:noFill/>
              </a:ln>
              <a:solidFill>
                <a:srgbClr val="7030A0"/>
              </a:solidFill>
              <a:effectLst/>
              <a:uLnTx/>
              <a:uFillTx/>
              <a:latin typeface="Calibri" panose="020F0502020204030204"/>
              <a:ea typeface="맑은 고딕" panose="020B0503020000020004" pitchFamily="34" charset="-127"/>
              <a:cs typeface="Arial" pitchFamily="34" charset="0"/>
            </a:endParaRPr>
          </a:p>
        </p:txBody>
      </p:sp>
      <p:sp>
        <p:nvSpPr>
          <p:cNvPr id="7" name="Right Triangle 37">
            <a:extLst>
              <a:ext uri="{FF2B5EF4-FFF2-40B4-BE49-F238E27FC236}">
                <a16:creationId xmlns:a16="http://schemas.microsoft.com/office/drawing/2014/main" id="{C91FAA1D-D6FB-B0A3-D78F-B47510B45DEA}"/>
              </a:ext>
            </a:extLst>
          </p:cNvPr>
          <p:cNvSpPr/>
          <p:nvPr/>
        </p:nvSpPr>
        <p:spPr>
          <a:xfrm>
            <a:off x="871714" y="4479551"/>
            <a:ext cx="524728" cy="456516"/>
          </a:xfrm>
          <a:prstGeom prst="rtTriangle">
            <a:avLst/>
          </a:prstGeom>
          <a:solidFill>
            <a:srgbClr val="7030A0"/>
          </a:solidFill>
          <a:ln>
            <a:solidFill>
              <a:srgbClr val="7030A0"/>
            </a:solid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5B9BD5">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0" name="Right Triangle 1">
            <a:extLst>
              <a:ext uri="{FF2B5EF4-FFF2-40B4-BE49-F238E27FC236}">
                <a16:creationId xmlns:a16="http://schemas.microsoft.com/office/drawing/2014/main" id="{5DB14233-ABE9-248E-56D0-CD2E22ACDEE4}"/>
              </a:ext>
            </a:extLst>
          </p:cNvPr>
          <p:cNvSpPr/>
          <p:nvPr/>
        </p:nvSpPr>
        <p:spPr>
          <a:xfrm>
            <a:off x="6104347" y="3585257"/>
            <a:ext cx="1296000" cy="1127519"/>
          </a:xfrm>
          <a:prstGeom prst="rtTriangle">
            <a:avLst/>
          </a:prstGeom>
          <a:solidFill>
            <a:schemeClr val="accent4"/>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3" name="Metin kutusu 12">
            <a:extLst>
              <a:ext uri="{FF2B5EF4-FFF2-40B4-BE49-F238E27FC236}">
                <a16:creationId xmlns:a16="http://schemas.microsoft.com/office/drawing/2014/main" id="{F5719392-BE10-A6E7-0E77-738C4F737117}"/>
              </a:ext>
            </a:extLst>
          </p:cNvPr>
          <p:cNvSpPr txBox="1"/>
          <p:nvPr/>
        </p:nvSpPr>
        <p:spPr>
          <a:xfrm>
            <a:off x="6167773" y="3933667"/>
            <a:ext cx="29976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5</a:t>
            </a:r>
            <a:endParaRPr kumimoji="0" lang="ko-KR" altLang="en-US"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3" name="Rounded Rectangle 7">
            <a:extLst>
              <a:ext uri="{FF2B5EF4-FFF2-40B4-BE49-F238E27FC236}">
                <a16:creationId xmlns:a16="http://schemas.microsoft.com/office/drawing/2014/main" id="{FB6B59CC-C8B2-3426-95DE-57E0748FC7BB}"/>
              </a:ext>
            </a:extLst>
          </p:cNvPr>
          <p:cNvSpPr/>
          <p:nvPr/>
        </p:nvSpPr>
        <p:spPr>
          <a:xfrm>
            <a:off x="889200" y="5165010"/>
            <a:ext cx="4697352" cy="623352"/>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8" name="TextBox 147">
            <a:extLst>
              <a:ext uri="{FF2B5EF4-FFF2-40B4-BE49-F238E27FC236}">
                <a16:creationId xmlns:a16="http://schemas.microsoft.com/office/drawing/2014/main" id="{2AC718B6-BD13-3C2E-C312-AD60DA34B525}"/>
              </a:ext>
            </a:extLst>
          </p:cNvPr>
          <p:cNvSpPr txBox="1"/>
          <p:nvPr/>
        </p:nvSpPr>
        <p:spPr>
          <a:xfrm>
            <a:off x="1777165" y="4855288"/>
            <a:ext cx="40268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7030A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92D050"/>
                </a:solidFill>
                <a:effectLst/>
                <a:uLnTx/>
                <a:uFillTx/>
                <a:latin typeface="Calibri" panose="020F0502020204030204"/>
                <a:ea typeface="맑은 고딕" panose="020B0503020000020004" pitchFamily="34" charset="-127"/>
                <a:cs typeface="Arial" pitchFamily="34" charset="0"/>
              </a:rPr>
              <a:t>Teknolojiyi Kullanma</a:t>
            </a:r>
            <a:endParaRPr kumimoji="0" lang="ko-KR" altLang="en-US" sz="2400" b="1" i="0" u="none" strike="noStrike" kern="1200" cap="none" spc="0" normalizeH="0" baseline="0" noProof="0" dirty="0">
              <a:ln>
                <a:noFill/>
              </a:ln>
              <a:solidFill>
                <a:srgbClr val="92D050"/>
              </a:solidFill>
              <a:effectLst/>
              <a:uLnTx/>
              <a:uFillTx/>
              <a:latin typeface="Calibri" panose="020F0502020204030204"/>
              <a:ea typeface="맑은 고딕" panose="020B0503020000020004" pitchFamily="34" charset="-127"/>
              <a:cs typeface="Arial" pitchFamily="34" charset="0"/>
            </a:endParaRPr>
          </a:p>
        </p:txBody>
      </p:sp>
      <p:sp>
        <p:nvSpPr>
          <p:cNvPr id="9" name="Right Triangle 37">
            <a:extLst>
              <a:ext uri="{FF2B5EF4-FFF2-40B4-BE49-F238E27FC236}">
                <a16:creationId xmlns:a16="http://schemas.microsoft.com/office/drawing/2014/main" id="{F0935654-7F6E-DD9A-1195-B423810C5435}"/>
              </a:ext>
            </a:extLst>
          </p:cNvPr>
          <p:cNvSpPr/>
          <p:nvPr/>
        </p:nvSpPr>
        <p:spPr>
          <a:xfrm>
            <a:off x="871714" y="5292349"/>
            <a:ext cx="524728" cy="456516"/>
          </a:xfrm>
          <a:prstGeom prst="rtTriangle">
            <a:avLst/>
          </a:prstGeom>
          <a:solidFill>
            <a:srgbClr val="00B050"/>
          </a:solidFill>
          <a:ln>
            <a:solidFill>
              <a:srgbClr val="92D050"/>
            </a:solid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4775E7">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Tree>
    <p:extLst>
      <p:ext uri="{BB962C8B-B14F-4D97-AF65-F5344CB8AC3E}">
        <p14:creationId xmlns:p14="http://schemas.microsoft.com/office/powerpoint/2010/main" val="234379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circle(in)">
                                      <p:cBhvr>
                                        <p:cTn id="10" dur="2000"/>
                                        <p:tgtEl>
                                          <p:spTgt spid="8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ircle(in)">
                                      <p:cBhvr>
                                        <p:cTn id="13" dur="2000"/>
                                        <p:tgtEl>
                                          <p:spTgt spid="2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18" grpId="0"/>
      <p:bldP spid="24" grpId="0"/>
      <p:bldP spid="11" grpId="0"/>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20135292">
            <a:off x="-25917" y="1936611"/>
            <a:ext cx="8862861" cy="1068756"/>
          </a:xfrm>
        </p:spPr>
        <p:txBody>
          <a:bodyPr>
            <a:normAutofit fontScale="90000"/>
          </a:bodyPr>
          <a:lstStyle/>
          <a:p>
            <a:r>
              <a:rPr lang="tr-TR" b="1" dirty="0">
                <a:solidFill>
                  <a:schemeClr val="accent4">
                    <a:lumMod val="50000"/>
                  </a:schemeClr>
                </a:solidFill>
                <a:latin typeface="Book Antiqua" panose="02040602050305030304" pitchFamily="18" charset="0"/>
              </a:rPr>
              <a:t>HANGİ FİKRİNİZİ KABUL ETTİRMEK İSTERDİNİZ?</a:t>
            </a: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194790">
            <a:off x="7518657" y="689625"/>
            <a:ext cx="4114715" cy="5486287"/>
          </a:xfrm>
        </p:spPr>
      </p:pic>
    </p:spTree>
    <p:extLst>
      <p:ext uri="{BB962C8B-B14F-4D97-AF65-F5344CB8AC3E}">
        <p14:creationId xmlns:p14="http://schemas.microsoft.com/office/powerpoint/2010/main" val="37718693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ight Triangle 6">
            <a:extLst>
              <a:ext uri="{FF2B5EF4-FFF2-40B4-BE49-F238E27FC236}">
                <a16:creationId xmlns:a16="http://schemas.microsoft.com/office/drawing/2014/main" id="{14823CFA-26B6-41EC-D8CB-DB9C5BD1D44F}"/>
              </a:ext>
            </a:extLst>
          </p:cNvPr>
          <p:cNvSpPr/>
          <p:nvPr/>
        </p:nvSpPr>
        <p:spPr>
          <a:xfrm rot="10800000">
            <a:off x="10266974" y="3494116"/>
            <a:ext cx="1296000" cy="1127519"/>
          </a:xfrm>
          <a:prstGeom prst="rtTriangle">
            <a:avLst/>
          </a:prstGeom>
          <a:solidFill>
            <a:schemeClr val="accent1"/>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useBgFill="1">
        <p:nvSpPr>
          <p:cNvPr id="54" name="Rectangle 18">
            <a:extLst>
              <a:ext uri="{FF2B5EF4-FFF2-40B4-BE49-F238E27FC236}">
                <a16:creationId xmlns:a16="http://schemas.microsoft.com/office/drawing/2014/main" id="{934F1179-B481-4F9E-BCA3-AFB972070F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ight Triangle 20">
            <a:extLst>
              <a:ext uri="{FF2B5EF4-FFF2-40B4-BE49-F238E27FC236}">
                <a16:creationId xmlns:a16="http://schemas.microsoft.com/office/drawing/2014/main" id="{827DC2C4-B485-428A-BF4A-472D2967F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22">
            <a:extLst>
              <a:ext uri="{FF2B5EF4-FFF2-40B4-BE49-F238E27FC236}">
                <a16:creationId xmlns:a16="http://schemas.microsoft.com/office/drawing/2014/main" id="{EE04B5EB-F158-4507-90DD-BD23620C7C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0510B75F-1192-3F46-989A-211E98F55B5A}"/>
              </a:ext>
            </a:extLst>
          </p:cNvPr>
          <p:cNvSpPr>
            <a:spLocks noGrp="1"/>
          </p:cNvSpPr>
          <p:nvPr>
            <p:ph type="ctrTitle"/>
          </p:nvPr>
        </p:nvSpPr>
        <p:spPr>
          <a:xfrm>
            <a:off x="6905838" y="2537630"/>
            <a:ext cx="4391477" cy="1991840"/>
          </a:xfrm>
        </p:spPr>
        <p:txBody>
          <a:bodyPr vert="horz" lIns="91440" tIns="45720" rIns="91440" bIns="45720" rtlCol="0" anchor="b">
            <a:noAutofit/>
          </a:bodyPr>
          <a:lstStyle/>
          <a:p>
            <a:pPr lvl="0" algn="l">
              <a:defRPr/>
            </a:pPr>
            <a:r>
              <a:rPr lang="tr-TR" sz="9600" b="1" dirty="0">
                <a:solidFill>
                  <a:schemeClr val="accent4"/>
                </a:solidFill>
                <a:latin typeface="+mn-lt"/>
              </a:rPr>
              <a:t>O</a:t>
            </a:r>
            <a:r>
              <a:rPr lang="tr-TR" sz="4800" b="1" dirty="0">
                <a:solidFill>
                  <a:schemeClr val="accent4"/>
                </a:solidFill>
                <a:latin typeface="+mn-lt"/>
              </a:rPr>
              <a:t>rganizasyon Yetkinlikleri</a:t>
            </a:r>
          </a:p>
        </p:txBody>
      </p:sp>
      <p:sp>
        <p:nvSpPr>
          <p:cNvPr id="66" name="Rounded Rectangle 7">
            <a:extLst>
              <a:ext uri="{FF2B5EF4-FFF2-40B4-BE49-F238E27FC236}">
                <a16:creationId xmlns:a16="http://schemas.microsoft.com/office/drawing/2014/main" id="{2A3B9A1B-687F-8B67-4304-CF5240F37918}"/>
              </a:ext>
            </a:extLst>
          </p:cNvPr>
          <p:cNvSpPr/>
          <p:nvPr/>
        </p:nvSpPr>
        <p:spPr>
          <a:xfrm>
            <a:off x="889200" y="791151"/>
            <a:ext cx="4744800" cy="540000"/>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ounded Rectangle 8">
            <a:extLst>
              <a:ext uri="{FF2B5EF4-FFF2-40B4-BE49-F238E27FC236}">
                <a16:creationId xmlns:a16="http://schemas.microsoft.com/office/drawing/2014/main" id="{0B372FC9-0AD6-2627-52D9-2605C8C9C141}"/>
              </a:ext>
            </a:extLst>
          </p:cNvPr>
          <p:cNvSpPr/>
          <p:nvPr/>
        </p:nvSpPr>
        <p:spPr>
          <a:xfrm>
            <a:off x="889200" y="1469593"/>
            <a:ext cx="4744800" cy="540000"/>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ounded Rectangle 9">
            <a:extLst>
              <a:ext uri="{FF2B5EF4-FFF2-40B4-BE49-F238E27FC236}">
                <a16:creationId xmlns:a16="http://schemas.microsoft.com/office/drawing/2014/main" id="{C6B36E15-1A5D-8051-0FFC-32DA68B47179}"/>
              </a:ext>
            </a:extLst>
          </p:cNvPr>
          <p:cNvSpPr/>
          <p:nvPr/>
        </p:nvSpPr>
        <p:spPr>
          <a:xfrm>
            <a:off x="882614" y="2049287"/>
            <a:ext cx="4744800" cy="540000"/>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86" name="TextBox 144">
            <a:extLst>
              <a:ext uri="{FF2B5EF4-FFF2-40B4-BE49-F238E27FC236}">
                <a16:creationId xmlns:a16="http://schemas.microsoft.com/office/drawing/2014/main" id="{0D6E74FF-3CE9-476C-512D-0ADA48D9FE92}"/>
              </a:ext>
            </a:extLst>
          </p:cNvPr>
          <p:cNvSpPr txBox="1"/>
          <p:nvPr/>
        </p:nvSpPr>
        <p:spPr>
          <a:xfrm>
            <a:off x="1190156" y="1518192"/>
            <a:ext cx="490414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srgbClr val="58B6C0"/>
                </a:solidFill>
                <a:effectLst/>
                <a:uLnTx/>
                <a:uFillTx/>
                <a:latin typeface="Calibri"/>
                <a:ea typeface="+mn-ea"/>
                <a:cs typeface="+mn-cs"/>
              </a:rPr>
              <a:t>Verimsiz Bir Dünyada Verimli Olma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96" name="Right Triangle 37">
            <a:extLst>
              <a:ext uri="{FF2B5EF4-FFF2-40B4-BE49-F238E27FC236}">
                <a16:creationId xmlns:a16="http://schemas.microsoft.com/office/drawing/2014/main" id="{50EC326C-7438-81BA-034F-C8E732615EF0}"/>
              </a:ext>
            </a:extLst>
          </p:cNvPr>
          <p:cNvSpPr/>
          <p:nvPr/>
        </p:nvSpPr>
        <p:spPr>
          <a:xfrm>
            <a:off x="871714" y="1030054"/>
            <a:ext cx="403784" cy="351981"/>
          </a:xfrm>
          <a:prstGeom prst="rtTriangle">
            <a:avLst/>
          </a:prstGeom>
          <a:solidFill>
            <a:schemeClr val="accent4"/>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98" name="Right Triangle 39">
            <a:extLst>
              <a:ext uri="{FF2B5EF4-FFF2-40B4-BE49-F238E27FC236}">
                <a16:creationId xmlns:a16="http://schemas.microsoft.com/office/drawing/2014/main" id="{C27A315B-0366-DCCA-9BF6-5CA745D7E208}"/>
              </a:ext>
            </a:extLst>
          </p:cNvPr>
          <p:cNvSpPr/>
          <p:nvPr/>
        </p:nvSpPr>
        <p:spPr>
          <a:xfrm>
            <a:off x="871905" y="1584758"/>
            <a:ext cx="403200" cy="385200"/>
          </a:xfrm>
          <a:prstGeom prst="rtTriangle">
            <a:avLst/>
          </a:prstGeom>
          <a:solidFill>
            <a:schemeClr val="accent2"/>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00" name="Right Triangle 41">
            <a:extLst>
              <a:ext uri="{FF2B5EF4-FFF2-40B4-BE49-F238E27FC236}">
                <a16:creationId xmlns:a16="http://schemas.microsoft.com/office/drawing/2014/main" id="{86ADC0BB-62FF-F384-CFB7-07862EDB805B}"/>
              </a:ext>
            </a:extLst>
          </p:cNvPr>
          <p:cNvSpPr/>
          <p:nvPr/>
        </p:nvSpPr>
        <p:spPr>
          <a:xfrm>
            <a:off x="882614" y="2202323"/>
            <a:ext cx="403200" cy="385200"/>
          </a:xfrm>
          <a:prstGeom prst="rtTriangle">
            <a:avLst/>
          </a:prstGeom>
          <a:solidFill>
            <a:schemeClr val="accent6"/>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 name="Rounded Rectangle 7">
            <a:extLst>
              <a:ext uri="{FF2B5EF4-FFF2-40B4-BE49-F238E27FC236}">
                <a16:creationId xmlns:a16="http://schemas.microsoft.com/office/drawing/2014/main" id="{002B912E-D416-C20D-41B2-E73015C685AF}"/>
              </a:ext>
            </a:extLst>
          </p:cNvPr>
          <p:cNvSpPr/>
          <p:nvPr/>
        </p:nvSpPr>
        <p:spPr>
          <a:xfrm>
            <a:off x="889200" y="2681844"/>
            <a:ext cx="4744800" cy="540000"/>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16" name="Right Triangle 37">
            <a:extLst>
              <a:ext uri="{FF2B5EF4-FFF2-40B4-BE49-F238E27FC236}">
                <a16:creationId xmlns:a16="http://schemas.microsoft.com/office/drawing/2014/main" id="{C926871D-3AA6-52F2-F706-19851038B47D}"/>
              </a:ext>
            </a:extLst>
          </p:cNvPr>
          <p:cNvSpPr/>
          <p:nvPr/>
        </p:nvSpPr>
        <p:spPr>
          <a:xfrm>
            <a:off x="889200" y="2815253"/>
            <a:ext cx="403200" cy="385200"/>
          </a:xfrm>
          <a:prstGeom prst="rtTriangle">
            <a:avLst/>
          </a:prstGeom>
          <a:solidFill>
            <a:schemeClr val="accent1">
              <a:lumMod val="75000"/>
            </a:schemeClr>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E84C22">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8" name="TextBox 140">
            <a:extLst>
              <a:ext uri="{FF2B5EF4-FFF2-40B4-BE49-F238E27FC236}">
                <a16:creationId xmlns:a16="http://schemas.microsoft.com/office/drawing/2014/main" id="{3F79D585-20CB-0961-9113-42DA4F65D535}"/>
              </a:ext>
            </a:extLst>
          </p:cNvPr>
          <p:cNvSpPr txBox="1"/>
          <p:nvPr/>
        </p:nvSpPr>
        <p:spPr>
          <a:xfrm>
            <a:off x="830384" y="845113"/>
            <a:ext cx="52739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7A8C8E">
                    <a:lumMod val="50000"/>
                  </a:srgbClr>
                </a:solidFill>
                <a:effectLst/>
                <a:uLnTx/>
                <a:uFillTx/>
                <a:latin typeface="Calibri" panose="020F0502020204030204"/>
                <a:ea typeface="+mn-ea"/>
                <a:cs typeface="Calibri" panose="020F0502020204030204" pitchFamily="34" charset="0"/>
              </a:rPr>
              <a:t>Kaos ve Belirsizlik Ortamlarında Karar Alma</a:t>
            </a:r>
          </a:p>
        </p:txBody>
      </p:sp>
      <p:sp>
        <p:nvSpPr>
          <p:cNvPr id="24" name="TextBox 140">
            <a:extLst>
              <a:ext uri="{FF2B5EF4-FFF2-40B4-BE49-F238E27FC236}">
                <a16:creationId xmlns:a16="http://schemas.microsoft.com/office/drawing/2014/main" id="{121547C7-F30D-1FF2-4BD8-78F54EB61CC6}"/>
              </a:ext>
            </a:extLst>
          </p:cNvPr>
          <p:cNvSpPr txBox="1"/>
          <p:nvPr/>
        </p:nvSpPr>
        <p:spPr>
          <a:xfrm>
            <a:off x="1260885" y="2132268"/>
            <a:ext cx="4259432" cy="830997"/>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B0F0"/>
                </a:solidFill>
                <a:effectLst/>
                <a:uLnTx/>
                <a:uFillTx/>
                <a:latin typeface="Calibri" panose="020F0502020204030204"/>
                <a:ea typeface="+mn-ea"/>
                <a:cs typeface="Calibri" panose="020F0502020204030204" pitchFamily="34" charset="0"/>
              </a:rPr>
              <a:t>Etkili Toplantı Yönetme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Calibri" panose="020F0502020204030204" pitchFamily="34" charset="0"/>
            </a:endParaRPr>
          </a:p>
        </p:txBody>
      </p:sp>
      <p:sp>
        <p:nvSpPr>
          <p:cNvPr id="11" name="TextBox 147">
            <a:extLst>
              <a:ext uri="{FF2B5EF4-FFF2-40B4-BE49-F238E27FC236}">
                <a16:creationId xmlns:a16="http://schemas.microsoft.com/office/drawing/2014/main" id="{70812309-4EB3-72A8-3045-35A53C40EB38}"/>
              </a:ext>
            </a:extLst>
          </p:cNvPr>
          <p:cNvSpPr txBox="1"/>
          <p:nvPr/>
        </p:nvSpPr>
        <p:spPr>
          <a:xfrm>
            <a:off x="1453917" y="2354705"/>
            <a:ext cx="380097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B22600">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3494BA">
                    <a:lumMod val="75000"/>
                  </a:srgbClr>
                </a:solidFill>
                <a:effectLst/>
                <a:uLnTx/>
                <a:uFillTx/>
                <a:latin typeface="Calibri" panose="020F0502020204030204"/>
                <a:ea typeface="맑은 고딕" panose="020B0503020000020004" pitchFamily="34" charset="-127"/>
                <a:cs typeface="Arial" pitchFamily="34" charset="0"/>
              </a:rPr>
              <a:t>Ekibi Seçmek ve Geliştirme</a:t>
            </a:r>
            <a:endParaRPr kumimoji="0" lang="ko-KR" altLang="en-US" sz="2400" b="1" i="0" u="none" strike="noStrike" kern="1200" cap="none" spc="0" normalizeH="0" baseline="0" noProof="0" dirty="0">
              <a:ln>
                <a:noFill/>
              </a:ln>
              <a:solidFill>
                <a:srgbClr val="3494BA">
                  <a:lumMod val="75000"/>
                </a:srgbClr>
              </a:solidFill>
              <a:effectLst/>
              <a:uLnTx/>
              <a:uFillTx/>
              <a:latin typeface="Calibri" panose="020F0502020204030204"/>
              <a:ea typeface="맑은 고딕" panose="020B0503020000020004" pitchFamily="34" charset="-127"/>
              <a:cs typeface="Arial" pitchFamily="34" charset="0"/>
            </a:endParaRPr>
          </a:p>
        </p:txBody>
      </p:sp>
      <p:sp>
        <p:nvSpPr>
          <p:cNvPr id="76" name="Metin kutusu 75">
            <a:extLst>
              <a:ext uri="{FF2B5EF4-FFF2-40B4-BE49-F238E27FC236}">
                <a16:creationId xmlns:a16="http://schemas.microsoft.com/office/drawing/2014/main" id="{067BF088-A0C2-0083-FD44-CA7AB4102C4D}"/>
              </a:ext>
            </a:extLst>
          </p:cNvPr>
          <p:cNvSpPr txBox="1"/>
          <p:nvPr/>
        </p:nvSpPr>
        <p:spPr>
          <a:xfrm>
            <a:off x="253592" y="1620984"/>
            <a:ext cx="29976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1</a:t>
            </a:r>
            <a:endParaRPr kumimoji="0" lang="ko-KR" altLang="en-US"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4" name="Rounded Rectangle 7">
            <a:extLst>
              <a:ext uri="{FF2B5EF4-FFF2-40B4-BE49-F238E27FC236}">
                <a16:creationId xmlns:a16="http://schemas.microsoft.com/office/drawing/2014/main" id="{92538470-9EDB-FBDF-71F1-A701211854F9}"/>
              </a:ext>
            </a:extLst>
          </p:cNvPr>
          <p:cNvSpPr/>
          <p:nvPr/>
        </p:nvSpPr>
        <p:spPr>
          <a:xfrm>
            <a:off x="889200" y="3395649"/>
            <a:ext cx="4744800" cy="540000"/>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5" name="TextBox 147">
            <a:extLst>
              <a:ext uri="{FF2B5EF4-FFF2-40B4-BE49-F238E27FC236}">
                <a16:creationId xmlns:a16="http://schemas.microsoft.com/office/drawing/2014/main" id="{698BC493-FB0F-DD04-6CF0-12F5B857F8C9}"/>
              </a:ext>
            </a:extLst>
          </p:cNvPr>
          <p:cNvSpPr txBox="1"/>
          <p:nvPr/>
        </p:nvSpPr>
        <p:spPr>
          <a:xfrm>
            <a:off x="1453917" y="3036469"/>
            <a:ext cx="40268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7030A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7030A0"/>
                </a:solidFill>
                <a:effectLst/>
                <a:uLnTx/>
                <a:uFillTx/>
                <a:latin typeface="Calibri" panose="020F0502020204030204"/>
                <a:ea typeface="맑은 고딕" panose="020B0503020000020004" pitchFamily="34" charset="-127"/>
                <a:cs typeface="Arial" pitchFamily="34" charset="0"/>
              </a:rPr>
              <a:t>Reorganizasyon Yapabilme</a:t>
            </a:r>
            <a:endParaRPr kumimoji="0" lang="ko-KR" altLang="en-US" sz="2400" b="1" i="0" u="none" strike="noStrike" kern="1200" cap="none" spc="0" normalizeH="0" baseline="0" noProof="0" dirty="0">
              <a:ln>
                <a:noFill/>
              </a:ln>
              <a:solidFill>
                <a:srgbClr val="7030A0"/>
              </a:solidFill>
              <a:effectLst/>
              <a:uLnTx/>
              <a:uFillTx/>
              <a:latin typeface="Calibri" panose="020F0502020204030204"/>
              <a:ea typeface="맑은 고딕" panose="020B0503020000020004" pitchFamily="34" charset="-127"/>
              <a:cs typeface="Arial" pitchFamily="34" charset="0"/>
            </a:endParaRPr>
          </a:p>
        </p:txBody>
      </p:sp>
      <p:sp>
        <p:nvSpPr>
          <p:cNvPr id="7" name="Right Triangle 37">
            <a:extLst>
              <a:ext uri="{FF2B5EF4-FFF2-40B4-BE49-F238E27FC236}">
                <a16:creationId xmlns:a16="http://schemas.microsoft.com/office/drawing/2014/main" id="{C91FAA1D-D6FB-B0A3-D78F-B47510B45DEA}"/>
              </a:ext>
            </a:extLst>
          </p:cNvPr>
          <p:cNvSpPr/>
          <p:nvPr/>
        </p:nvSpPr>
        <p:spPr>
          <a:xfrm>
            <a:off x="894685" y="3525382"/>
            <a:ext cx="403200" cy="385200"/>
          </a:xfrm>
          <a:prstGeom prst="rtTriangle">
            <a:avLst/>
          </a:prstGeom>
          <a:solidFill>
            <a:srgbClr val="7030A0"/>
          </a:solidFill>
          <a:ln>
            <a:solidFill>
              <a:srgbClr val="7030A0"/>
            </a:solid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E84C22">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0" name="Right Triangle 1">
            <a:extLst>
              <a:ext uri="{FF2B5EF4-FFF2-40B4-BE49-F238E27FC236}">
                <a16:creationId xmlns:a16="http://schemas.microsoft.com/office/drawing/2014/main" id="{5DB14233-ABE9-248E-56D0-CD2E22ACDEE4}"/>
              </a:ext>
            </a:extLst>
          </p:cNvPr>
          <p:cNvSpPr/>
          <p:nvPr/>
        </p:nvSpPr>
        <p:spPr>
          <a:xfrm>
            <a:off x="6104347" y="3585257"/>
            <a:ext cx="1296000" cy="1127519"/>
          </a:xfrm>
          <a:prstGeom prst="rtTriangle">
            <a:avLst/>
          </a:prstGeom>
          <a:solidFill>
            <a:schemeClr val="accent4"/>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3" name="Metin kutusu 12">
            <a:extLst>
              <a:ext uri="{FF2B5EF4-FFF2-40B4-BE49-F238E27FC236}">
                <a16:creationId xmlns:a16="http://schemas.microsoft.com/office/drawing/2014/main" id="{F5719392-BE10-A6E7-0E77-738C4F737117}"/>
              </a:ext>
            </a:extLst>
          </p:cNvPr>
          <p:cNvSpPr txBox="1"/>
          <p:nvPr/>
        </p:nvSpPr>
        <p:spPr>
          <a:xfrm>
            <a:off x="6167772" y="3933667"/>
            <a:ext cx="36573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67</a:t>
            </a:r>
            <a:endParaRPr kumimoji="0" lang="ko-KR" altLang="en-US"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3" name="Rounded Rectangle 7">
            <a:extLst>
              <a:ext uri="{FF2B5EF4-FFF2-40B4-BE49-F238E27FC236}">
                <a16:creationId xmlns:a16="http://schemas.microsoft.com/office/drawing/2014/main" id="{80C7C591-3B8B-9304-766B-8447C33BC7D6}"/>
              </a:ext>
            </a:extLst>
          </p:cNvPr>
          <p:cNvSpPr/>
          <p:nvPr/>
        </p:nvSpPr>
        <p:spPr>
          <a:xfrm>
            <a:off x="877986" y="4107963"/>
            <a:ext cx="4744800" cy="540000"/>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8" name="Right Triangle 37">
            <a:extLst>
              <a:ext uri="{FF2B5EF4-FFF2-40B4-BE49-F238E27FC236}">
                <a16:creationId xmlns:a16="http://schemas.microsoft.com/office/drawing/2014/main" id="{E46AE724-BDD3-D94B-1B7B-206A7EBB186B}"/>
              </a:ext>
            </a:extLst>
          </p:cNvPr>
          <p:cNvSpPr/>
          <p:nvPr/>
        </p:nvSpPr>
        <p:spPr>
          <a:xfrm>
            <a:off x="878314" y="4257294"/>
            <a:ext cx="403200" cy="385200"/>
          </a:xfrm>
          <a:prstGeom prst="rtTriangle">
            <a:avLst/>
          </a:prstGeom>
          <a:solidFill>
            <a:schemeClr val="accent1">
              <a:lumMod val="75000"/>
            </a:schemeClr>
          </a:solidFill>
          <a:ln>
            <a:solidFill>
              <a:schemeClr val="accent1">
                <a:lumMod val="75000"/>
              </a:schemeClr>
            </a:solid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E84C22">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9" name="TextBox 147">
            <a:extLst>
              <a:ext uri="{FF2B5EF4-FFF2-40B4-BE49-F238E27FC236}">
                <a16:creationId xmlns:a16="http://schemas.microsoft.com/office/drawing/2014/main" id="{76E31DE3-0736-9D06-AEE1-8FDE522066B0}"/>
              </a:ext>
            </a:extLst>
          </p:cNvPr>
          <p:cNvSpPr txBox="1"/>
          <p:nvPr/>
        </p:nvSpPr>
        <p:spPr>
          <a:xfrm>
            <a:off x="2184077" y="3779702"/>
            <a:ext cx="40268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7030A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3494BA">
                    <a:lumMod val="75000"/>
                  </a:srgbClr>
                </a:solidFill>
                <a:effectLst/>
                <a:uLnTx/>
                <a:uFillTx/>
                <a:latin typeface="Calibri" panose="020F0502020204030204"/>
                <a:ea typeface="맑은 고딕" panose="020B0503020000020004" pitchFamily="34" charset="-127"/>
                <a:cs typeface="Arial" pitchFamily="34" charset="0"/>
              </a:rPr>
              <a:t>Proje Yönetme</a:t>
            </a:r>
            <a:endParaRPr kumimoji="0" lang="ko-KR" altLang="en-US" sz="2400" b="1" i="0" u="none" strike="noStrike" kern="1200" cap="none" spc="0" normalizeH="0" baseline="0" noProof="0" dirty="0">
              <a:ln>
                <a:noFill/>
              </a:ln>
              <a:solidFill>
                <a:srgbClr val="3494BA">
                  <a:lumMod val="75000"/>
                </a:srgbClr>
              </a:solidFill>
              <a:effectLst/>
              <a:uLnTx/>
              <a:uFillTx/>
              <a:latin typeface="Calibri" panose="020F0502020204030204"/>
              <a:ea typeface="맑은 고딕" panose="020B0503020000020004" pitchFamily="34" charset="-127"/>
              <a:cs typeface="Arial" pitchFamily="34" charset="0"/>
            </a:endParaRPr>
          </a:p>
        </p:txBody>
      </p:sp>
    </p:spTree>
    <p:extLst>
      <p:ext uri="{BB962C8B-B14F-4D97-AF65-F5344CB8AC3E}">
        <p14:creationId xmlns:p14="http://schemas.microsoft.com/office/powerpoint/2010/main" val="367319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86"/>
                                        </p:tgtEl>
                                        <p:attrNameLst>
                                          <p:attrName>style.visibility</p:attrName>
                                        </p:attrNameLst>
                                      </p:cBhvr>
                                      <p:to>
                                        <p:strVal val="visible"/>
                                      </p:to>
                                    </p:set>
                                    <p:animScale>
                                      <p:cBhvr>
                                        <p:cTn id="12" dur="1000" decel="50000" fill="hold">
                                          <p:stCondLst>
                                            <p:cond delay="0"/>
                                          </p:stCondLst>
                                        </p:cTn>
                                        <p:tgtEl>
                                          <p:spTgt spid="8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6"/>
                                        </p:tgtEl>
                                        <p:attrNameLst>
                                          <p:attrName>ppt_x</p:attrName>
                                          <p:attrName>ppt_y</p:attrName>
                                        </p:attrNameLst>
                                      </p:cBhvr>
                                    </p:animMotion>
                                    <p:animEffect transition="in" filter="fade">
                                      <p:cBhvr>
                                        <p:cTn id="14" dur="1000"/>
                                        <p:tgtEl>
                                          <p:spTgt spid="86"/>
                                        </p:tgtEl>
                                      </p:cBhvr>
                                    </p:animEffect>
                                  </p:childTnLst>
                                </p:cTn>
                              </p:par>
                              <p:par>
                                <p:cTn id="15" presetID="5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Scale>
                                      <p:cBhvr>
                                        <p:cTn id="17"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24"/>
                                        </p:tgtEl>
                                        <p:attrNameLst>
                                          <p:attrName>ppt_x</p:attrName>
                                          <p:attrName>ppt_y</p:attrName>
                                        </p:attrNameLst>
                                      </p:cBhvr>
                                    </p:animMotion>
                                    <p:animEffect transition="in" filter="fade">
                                      <p:cBhvr>
                                        <p:cTn id="19" dur="1000"/>
                                        <p:tgtEl>
                                          <p:spTgt spid="24"/>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Scale>
                                      <p:cBhvr>
                                        <p:cTn id="2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5"/>
                                        </p:tgtEl>
                                        <p:attrNameLst>
                                          <p:attrName>ppt_x</p:attrName>
                                          <p:attrName>ppt_y</p:attrName>
                                        </p:attrNameLst>
                                      </p:cBhvr>
                                    </p:animMotion>
                                    <p:animEffect transition="in" filter="fade">
                                      <p:cBhvr>
                                        <p:cTn id="24" dur="1000"/>
                                        <p:tgtEl>
                                          <p:spTgt spid="5"/>
                                        </p:tgtEl>
                                      </p:cBhvr>
                                    </p:animEffect>
                                  </p:childTnLst>
                                </p:cTn>
                              </p:par>
                              <p:par>
                                <p:cTn id="25" presetID="5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Scale>
                                      <p:cBhvr>
                                        <p:cTn id="2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9"/>
                                        </p:tgtEl>
                                        <p:attrNameLst>
                                          <p:attrName>ppt_x</p:attrName>
                                          <p:attrName>ppt_y</p:attrName>
                                        </p:attrNameLst>
                                      </p:cBhvr>
                                    </p:animMotion>
                                    <p:animEffect transition="in" filter="fade">
                                      <p:cBhvr>
                                        <p:cTn id="29" dur="1000"/>
                                        <p:tgtEl>
                                          <p:spTgt spid="9"/>
                                        </p:tgtEl>
                                      </p:cBhvr>
                                    </p:animEffect>
                                  </p:childTnLst>
                                </p:cTn>
                              </p:par>
                              <p:par>
                                <p:cTn id="30" presetID="5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Scale>
                                      <p:cBhvr>
                                        <p:cTn id="32"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1"/>
                                        </p:tgtEl>
                                        <p:attrNameLst>
                                          <p:attrName>ppt_x</p:attrName>
                                          <p:attrName>ppt_y</p:attrName>
                                        </p:attrNameLst>
                                      </p:cBhvr>
                                    </p:animMotion>
                                    <p:animEffect transition="in" filter="fade">
                                      <p:cBhvr>
                                        <p:cTn id="3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18" grpId="0"/>
      <p:bldP spid="24" grpId="0"/>
      <p:bldP spid="11" grpId="0"/>
      <p:bldP spid="5" grpId="0"/>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ight Triangle 6">
            <a:extLst>
              <a:ext uri="{FF2B5EF4-FFF2-40B4-BE49-F238E27FC236}">
                <a16:creationId xmlns:a16="http://schemas.microsoft.com/office/drawing/2014/main" id="{14823CFA-26B6-41EC-D8CB-DB9C5BD1D44F}"/>
              </a:ext>
            </a:extLst>
          </p:cNvPr>
          <p:cNvSpPr/>
          <p:nvPr/>
        </p:nvSpPr>
        <p:spPr>
          <a:xfrm rot="10800000">
            <a:off x="10266974" y="3494116"/>
            <a:ext cx="1296000" cy="1127519"/>
          </a:xfrm>
          <a:prstGeom prst="rtTriangle">
            <a:avLst/>
          </a:prstGeom>
          <a:solidFill>
            <a:schemeClr val="accent1"/>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useBgFill="1">
        <p:nvSpPr>
          <p:cNvPr id="54" name="Rectangle 18">
            <a:extLst>
              <a:ext uri="{FF2B5EF4-FFF2-40B4-BE49-F238E27FC236}">
                <a16:creationId xmlns:a16="http://schemas.microsoft.com/office/drawing/2014/main" id="{934F1179-B481-4F9E-BCA3-AFB972070F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ight Triangle 20">
            <a:extLst>
              <a:ext uri="{FF2B5EF4-FFF2-40B4-BE49-F238E27FC236}">
                <a16:creationId xmlns:a16="http://schemas.microsoft.com/office/drawing/2014/main" id="{827DC2C4-B485-428A-BF4A-472D2967F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22">
            <a:extLst>
              <a:ext uri="{FF2B5EF4-FFF2-40B4-BE49-F238E27FC236}">
                <a16:creationId xmlns:a16="http://schemas.microsoft.com/office/drawing/2014/main" id="{EE04B5EB-F158-4507-90DD-BD23620C7C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0510B75F-1192-3F46-989A-211E98F55B5A}"/>
              </a:ext>
            </a:extLst>
          </p:cNvPr>
          <p:cNvSpPr>
            <a:spLocks noGrp="1"/>
          </p:cNvSpPr>
          <p:nvPr>
            <p:ph type="ctrTitle"/>
          </p:nvPr>
        </p:nvSpPr>
        <p:spPr>
          <a:xfrm>
            <a:off x="6905839" y="2739882"/>
            <a:ext cx="3412276" cy="1789587"/>
          </a:xfrm>
        </p:spPr>
        <p:txBody>
          <a:bodyPr vert="horz" lIns="91440" tIns="45720" rIns="91440" bIns="45720" rtlCol="0" anchor="b">
            <a:noAutofit/>
          </a:bodyPr>
          <a:lstStyle/>
          <a:p>
            <a:pPr lvl="0" algn="l">
              <a:defRPr/>
            </a:pPr>
            <a:r>
              <a:rPr lang="tr-TR" sz="9600" b="1" dirty="0">
                <a:solidFill>
                  <a:schemeClr val="accent4"/>
                </a:solidFill>
                <a:latin typeface="+mn-lt"/>
              </a:rPr>
              <a:t>P</a:t>
            </a:r>
            <a:r>
              <a:rPr lang="tr-TR" sz="4800" b="1" dirty="0">
                <a:solidFill>
                  <a:schemeClr val="accent4"/>
                </a:solidFill>
                <a:latin typeface="+mn-lt"/>
              </a:rPr>
              <a:t>olitik Yetkinlikler</a:t>
            </a:r>
          </a:p>
        </p:txBody>
      </p:sp>
      <p:sp>
        <p:nvSpPr>
          <p:cNvPr id="66" name="Rounded Rectangle 7">
            <a:extLst>
              <a:ext uri="{FF2B5EF4-FFF2-40B4-BE49-F238E27FC236}">
                <a16:creationId xmlns:a16="http://schemas.microsoft.com/office/drawing/2014/main" id="{2A3B9A1B-687F-8B67-4304-CF5240F37918}"/>
              </a:ext>
            </a:extLst>
          </p:cNvPr>
          <p:cNvSpPr/>
          <p:nvPr/>
        </p:nvSpPr>
        <p:spPr>
          <a:xfrm>
            <a:off x="889200" y="791151"/>
            <a:ext cx="4697352" cy="698272"/>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ounded Rectangle 8">
            <a:extLst>
              <a:ext uri="{FF2B5EF4-FFF2-40B4-BE49-F238E27FC236}">
                <a16:creationId xmlns:a16="http://schemas.microsoft.com/office/drawing/2014/main" id="{0B372FC9-0AD6-2627-52D9-2605C8C9C141}"/>
              </a:ext>
            </a:extLst>
          </p:cNvPr>
          <p:cNvSpPr/>
          <p:nvPr/>
        </p:nvSpPr>
        <p:spPr>
          <a:xfrm>
            <a:off x="889200" y="1719439"/>
            <a:ext cx="4697352" cy="669333"/>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ounded Rectangle 9">
            <a:extLst>
              <a:ext uri="{FF2B5EF4-FFF2-40B4-BE49-F238E27FC236}">
                <a16:creationId xmlns:a16="http://schemas.microsoft.com/office/drawing/2014/main" id="{C6B36E15-1A5D-8051-0FFC-32DA68B47179}"/>
              </a:ext>
            </a:extLst>
          </p:cNvPr>
          <p:cNvSpPr/>
          <p:nvPr/>
        </p:nvSpPr>
        <p:spPr>
          <a:xfrm>
            <a:off x="889200" y="2537629"/>
            <a:ext cx="4697352" cy="664405"/>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86" name="TextBox 144">
            <a:extLst>
              <a:ext uri="{FF2B5EF4-FFF2-40B4-BE49-F238E27FC236}">
                <a16:creationId xmlns:a16="http://schemas.microsoft.com/office/drawing/2014/main" id="{0D6E74FF-3CE9-476C-512D-0ADA48D9FE92}"/>
              </a:ext>
            </a:extLst>
          </p:cNvPr>
          <p:cNvSpPr txBox="1"/>
          <p:nvPr/>
        </p:nvSpPr>
        <p:spPr>
          <a:xfrm>
            <a:off x="1991501" y="1798643"/>
            <a:ext cx="369021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ED7D31"/>
                </a:solidFill>
                <a:effectLst/>
                <a:uLnTx/>
                <a:uFillTx/>
                <a:latin typeface="Calibri"/>
                <a:ea typeface="+mn-ea"/>
                <a:cs typeface="+mn-cs"/>
              </a:rPr>
              <a:t>Güç Elde Etme</a:t>
            </a:r>
            <a:endParaRPr kumimoji="0" lang="ko-KR" altLang="en-US" sz="24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96" name="Right Triangle 37">
            <a:extLst>
              <a:ext uri="{FF2B5EF4-FFF2-40B4-BE49-F238E27FC236}">
                <a16:creationId xmlns:a16="http://schemas.microsoft.com/office/drawing/2014/main" id="{50EC326C-7438-81BA-034F-C8E732615EF0}"/>
              </a:ext>
            </a:extLst>
          </p:cNvPr>
          <p:cNvSpPr/>
          <p:nvPr/>
        </p:nvSpPr>
        <p:spPr>
          <a:xfrm>
            <a:off x="871714" y="1030054"/>
            <a:ext cx="524728" cy="456516"/>
          </a:xfrm>
          <a:prstGeom prst="rtTriangle">
            <a:avLst/>
          </a:prstGeom>
          <a:solidFill>
            <a:schemeClr val="accent4"/>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98" name="Right Triangle 39">
            <a:extLst>
              <a:ext uri="{FF2B5EF4-FFF2-40B4-BE49-F238E27FC236}">
                <a16:creationId xmlns:a16="http://schemas.microsoft.com/office/drawing/2014/main" id="{C27A315B-0366-DCCA-9BF6-5CA745D7E208}"/>
              </a:ext>
            </a:extLst>
          </p:cNvPr>
          <p:cNvSpPr/>
          <p:nvPr/>
        </p:nvSpPr>
        <p:spPr>
          <a:xfrm>
            <a:off x="882614" y="1904442"/>
            <a:ext cx="524728" cy="456516"/>
          </a:xfrm>
          <a:prstGeom prst="rtTriangle">
            <a:avLst/>
          </a:prstGeom>
          <a:solidFill>
            <a:schemeClr val="accent2"/>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00" name="Right Triangle 41">
            <a:extLst>
              <a:ext uri="{FF2B5EF4-FFF2-40B4-BE49-F238E27FC236}">
                <a16:creationId xmlns:a16="http://schemas.microsoft.com/office/drawing/2014/main" id="{86ADC0BB-62FF-F384-CFB7-07862EDB805B}"/>
              </a:ext>
            </a:extLst>
          </p:cNvPr>
          <p:cNvSpPr/>
          <p:nvPr/>
        </p:nvSpPr>
        <p:spPr>
          <a:xfrm>
            <a:off x="897571" y="2739773"/>
            <a:ext cx="524728" cy="456516"/>
          </a:xfrm>
          <a:prstGeom prst="rtTriangle">
            <a:avLst/>
          </a:prstGeom>
          <a:solidFill>
            <a:schemeClr val="accent6"/>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 name="Rounded Rectangle 7">
            <a:extLst>
              <a:ext uri="{FF2B5EF4-FFF2-40B4-BE49-F238E27FC236}">
                <a16:creationId xmlns:a16="http://schemas.microsoft.com/office/drawing/2014/main" id="{002B912E-D416-C20D-41B2-E73015C685AF}"/>
              </a:ext>
            </a:extLst>
          </p:cNvPr>
          <p:cNvSpPr/>
          <p:nvPr/>
        </p:nvSpPr>
        <p:spPr>
          <a:xfrm>
            <a:off x="889200" y="3423569"/>
            <a:ext cx="4697352" cy="664405"/>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16" name="Right Triangle 37">
            <a:extLst>
              <a:ext uri="{FF2B5EF4-FFF2-40B4-BE49-F238E27FC236}">
                <a16:creationId xmlns:a16="http://schemas.microsoft.com/office/drawing/2014/main" id="{C926871D-3AA6-52F2-F706-19851038B47D}"/>
              </a:ext>
            </a:extLst>
          </p:cNvPr>
          <p:cNvSpPr/>
          <p:nvPr/>
        </p:nvSpPr>
        <p:spPr>
          <a:xfrm>
            <a:off x="890304" y="3639097"/>
            <a:ext cx="524728" cy="456516"/>
          </a:xfrm>
          <a:prstGeom prst="rtTriangle">
            <a:avLst/>
          </a:prstGeom>
          <a:solidFill>
            <a:srgbClr val="5B9BD5"/>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5B9BD5">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8" name="TextBox 140">
            <a:extLst>
              <a:ext uri="{FF2B5EF4-FFF2-40B4-BE49-F238E27FC236}">
                <a16:creationId xmlns:a16="http://schemas.microsoft.com/office/drawing/2014/main" id="{3F79D585-20CB-0961-9113-42DA4F65D535}"/>
              </a:ext>
            </a:extLst>
          </p:cNvPr>
          <p:cNvSpPr txBox="1"/>
          <p:nvPr/>
        </p:nvSpPr>
        <p:spPr>
          <a:xfrm>
            <a:off x="1873885" y="911934"/>
            <a:ext cx="30900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B19C7D">
                    <a:lumMod val="75000"/>
                  </a:srgbClr>
                </a:solidFill>
                <a:effectLst/>
                <a:uLnTx/>
                <a:uFillTx/>
                <a:latin typeface="Calibri" panose="020F0502020204030204"/>
                <a:ea typeface="+mn-ea"/>
                <a:cs typeface="Calibri" panose="020F0502020204030204" pitchFamily="34" charset="0"/>
              </a:rPr>
              <a:t>İnsanları Etkileme</a:t>
            </a:r>
          </a:p>
        </p:txBody>
      </p:sp>
      <p:sp>
        <p:nvSpPr>
          <p:cNvPr id="24" name="TextBox 140">
            <a:extLst>
              <a:ext uri="{FF2B5EF4-FFF2-40B4-BE49-F238E27FC236}">
                <a16:creationId xmlns:a16="http://schemas.microsoft.com/office/drawing/2014/main" id="{121547C7-F30D-1FF2-4BD8-78F54EB61CC6}"/>
              </a:ext>
            </a:extLst>
          </p:cNvPr>
          <p:cNvSpPr txBox="1"/>
          <p:nvPr/>
        </p:nvSpPr>
        <p:spPr>
          <a:xfrm>
            <a:off x="1873885" y="2634468"/>
            <a:ext cx="42594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B27D49"/>
                </a:solidFill>
                <a:effectLst/>
                <a:uLnTx/>
                <a:uFillTx/>
                <a:latin typeface="Calibri" panose="020F0502020204030204"/>
                <a:ea typeface="+mn-ea"/>
                <a:cs typeface="Calibri" panose="020F0502020204030204" pitchFamily="34" charset="0"/>
              </a:rPr>
              <a:t>Kararları Etkileme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Calibri" panose="020F0502020204030204" pitchFamily="34" charset="0"/>
            </a:endParaRPr>
          </a:p>
        </p:txBody>
      </p:sp>
      <p:sp>
        <p:nvSpPr>
          <p:cNvPr id="11" name="TextBox 147">
            <a:extLst>
              <a:ext uri="{FF2B5EF4-FFF2-40B4-BE49-F238E27FC236}">
                <a16:creationId xmlns:a16="http://schemas.microsoft.com/office/drawing/2014/main" id="{70812309-4EB3-72A8-3045-35A53C40EB38}"/>
              </a:ext>
            </a:extLst>
          </p:cNvPr>
          <p:cNvSpPr txBox="1"/>
          <p:nvPr/>
        </p:nvSpPr>
        <p:spPr>
          <a:xfrm>
            <a:off x="1518444" y="3196289"/>
            <a:ext cx="380097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70AD47">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5B9BD5"/>
                </a:solidFill>
                <a:effectLst/>
                <a:uLnTx/>
                <a:uFillTx/>
                <a:latin typeface="Calibri" panose="020F0502020204030204"/>
                <a:ea typeface="맑은 고딕" panose="020B0503020000020004" pitchFamily="34" charset="-127"/>
                <a:cs typeface="Arial" pitchFamily="34" charset="0"/>
              </a:rPr>
              <a:t>Hayır Demeyi Öğrenme</a:t>
            </a:r>
            <a:endParaRPr kumimoji="0" lang="ko-KR" altLang="en-US" sz="2400" b="1" i="0" u="none" strike="noStrike" kern="1200" cap="none" spc="0" normalizeH="0" baseline="0" noProof="0" dirty="0">
              <a:ln>
                <a:noFill/>
              </a:ln>
              <a:solidFill>
                <a:srgbClr val="5B9BD5"/>
              </a:solidFill>
              <a:effectLst/>
              <a:uLnTx/>
              <a:uFillTx/>
              <a:latin typeface="Calibri" panose="020F0502020204030204"/>
              <a:ea typeface="맑은 고딕" panose="020B0503020000020004" pitchFamily="34" charset="-127"/>
              <a:cs typeface="Arial" pitchFamily="34" charset="0"/>
            </a:endParaRPr>
          </a:p>
        </p:txBody>
      </p:sp>
      <p:sp>
        <p:nvSpPr>
          <p:cNvPr id="76" name="Metin kutusu 75">
            <a:extLst>
              <a:ext uri="{FF2B5EF4-FFF2-40B4-BE49-F238E27FC236}">
                <a16:creationId xmlns:a16="http://schemas.microsoft.com/office/drawing/2014/main" id="{067BF088-A0C2-0083-FD44-CA7AB4102C4D}"/>
              </a:ext>
            </a:extLst>
          </p:cNvPr>
          <p:cNvSpPr txBox="1"/>
          <p:nvPr/>
        </p:nvSpPr>
        <p:spPr>
          <a:xfrm>
            <a:off x="253592" y="1620984"/>
            <a:ext cx="29976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1</a:t>
            </a:r>
            <a:endParaRPr kumimoji="0" lang="ko-KR" altLang="en-US"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4" name="Rounded Rectangle 7">
            <a:extLst>
              <a:ext uri="{FF2B5EF4-FFF2-40B4-BE49-F238E27FC236}">
                <a16:creationId xmlns:a16="http://schemas.microsoft.com/office/drawing/2014/main" id="{92538470-9EDB-FBDF-71F1-A701211854F9}"/>
              </a:ext>
            </a:extLst>
          </p:cNvPr>
          <p:cNvSpPr/>
          <p:nvPr/>
        </p:nvSpPr>
        <p:spPr>
          <a:xfrm>
            <a:off x="889200" y="4352212"/>
            <a:ext cx="4697352" cy="623352"/>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5" name="TextBox 147">
            <a:extLst>
              <a:ext uri="{FF2B5EF4-FFF2-40B4-BE49-F238E27FC236}">
                <a16:creationId xmlns:a16="http://schemas.microsoft.com/office/drawing/2014/main" id="{698BC493-FB0F-DD04-6CF0-12F5B857F8C9}"/>
              </a:ext>
            </a:extLst>
          </p:cNvPr>
          <p:cNvSpPr txBox="1"/>
          <p:nvPr/>
        </p:nvSpPr>
        <p:spPr>
          <a:xfrm>
            <a:off x="1654821" y="4009263"/>
            <a:ext cx="40268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7030A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A5300F"/>
                </a:solidFill>
                <a:effectLst/>
                <a:uLnTx/>
                <a:uFillTx/>
                <a:latin typeface="Calibri" panose="020F0502020204030204"/>
                <a:ea typeface="맑은 고딕" panose="020B0503020000020004" pitchFamily="34" charset="-127"/>
                <a:cs typeface="Arial" pitchFamily="34" charset="0"/>
              </a:rPr>
              <a:t>Network Oluşturma</a:t>
            </a:r>
            <a:endParaRPr kumimoji="0" lang="ko-KR" altLang="en-US" sz="2400" b="1" i="0" u="none" strike="noStrike" kern="1200" cap="none" spc="0" normalizeH="0" baseline="0" noProof="0" dirty="0">
              <a:ln>
                <a:noFill/>
              </a:ln>
              <a:solidFill>
                <a:srgbClr val="A5300F"/>
              </a:solidFill>
              <a:effectLst/>
              <a:uLnTx/>
              <a:uFillTx/>
              <a:latin typeface="Calibri" panose="020F0502020204030204"/>
              <a:ea typeface="맑은 고딕" panose="020B0503020000020004" pitchFamily="34" charset="-127"/>
              <a:cs typeface="Arial" pitchFamily="34" charset="0"/>
            </a:endParaRPr>
          </a:p>
        </p:txBody>
      </p:sp>
      <p:sp>
        <p:nvSpPr>
          <p:cNvPr id="7" name="Right Triangle 37">
            <a:extLst>
              <a:ext uri="{FF2B5EF4-FFF2-40B4-BE49-F238E27FC236}">
                <a16:creationId xmlns:a16="http://schemas.microsoft.com/office/drawing/2014/main" id="{C91FAA1D-D6FB-B0A3-D78F-B47510B45DEA}"/>
              </a:ext>
            </a:extLst>
          </p:cNvPr>
          <p:cNvSpPr/>
          <p:nvPr/>
        </p:nvSpPr>
        <p:spPr>
          <a:xfrm>
            <a:off x="871714" y="4479551"/>
            <a:ext cx="524728" cy="456516"/>
          </a:xfrm>
          <a:prstGeom prst="rtTriangle">
            <a:avLst/>
          </a:prstGeom>
          <a:solidFill>
            <a:schemeClr val="accent1"/>
          </a:solidFill>
          <a:ln>
            <a:solidFill>
              <a:schemeClr val="accent1"/>
            </a:solid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5B9BD5">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0" name="Right Triangle 1">
            <a:extLst>
              <a:ext uri="{FF2B5EF4-FFF2-40B4-BE49-F238E27FC236}">
                <a16:creationId xmlns:a16="http://schemas.microsoft.com/office/drawing/2014/main" id="{5DB14233-ABE9-248E-56D0-CD2E22ACDEE4}"/>
              </a:ext>
            </a:extLst>
          </p:cNvPr>
          <p:cNvSpPr/>
          <p:nvPr/>
        </p:nvSpPr>
        <p:spPr>
          <a:xfrm>
            <a:off x="6104347" y="3585257"/>
            <a:ext cx="1296000" cy="1127519"/>
          </a:xfrm>
          <a:prstGeom prst="rtTriangle">
            <a:avLst/>
          </a:prstGeom>
          <a:solidFill>
            <a:schemeClr val="accent4"/>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3" name="Metin kutusu 12">
            <a:extLst>
              <a:ext uri="{FF2B5EF4-FFF2-40B4-BE49-F238E27FC236}">
                <a16:creationId xmlns:a16="http://schemas.microsoft.com/office/drawing/2014/main" id="{F5719392-BE10-A6E7-0E77-738C4F737117}"/>
              </a:ext>
            </a:extLst>
          </p:cNvPr>
          <p:cNvSpPr txBox="1"/>
          <p:nvPr/>
        </p:nvSpPr>
        <p:spPr>
          <a:xfrm>
            <a:off x="6167773" y="3933667"/>
            <a:ext cx="29976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744</a:t>
            </a:r>
            <a:endParaRPr kumimoji="0" lang="ko-KR" altLang="en-US"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3" name="Rounded Rectangle 7">
            <a:extLst>
              <a:ext uri="{FF2B5EF4-FFF2-40B4-BE49-F238E27FC236}">
                <a16:creationId xmlns:a16="http://schemas.microsoft.com/office/drawing/2014/main" id="{AB720E0F-0D40-BC42-9441-308D78EA0515}"/>
              </a:ext>
            </a:extLst>
          </p:cNvPr>
          <p:cNvSpPr/>
          <p:nvPr/>
        </p:nvSpPr>
        <p:spPr>
          <a:xfrm>
            <a:off x="889200" y="5102227"/>
            <a:ext cx="4697352" cy="623352"/>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8" name="TextBox 147">
            <a:extLst>
              <a:ext uri="{FF2B5EF4-FFF2-40B4-BE49-F238E27FC236}">
                <a16:creationId xmlns:a16="http://schemas.microsoft.com/office/drawing/2014/main" id="{E849E2C1-BBE1-A07F-6336-AE998A3C1204}"/>
              </a:ext>
            </a:extLst>
          </p:cNvPr>
          <p:cNvSpPr txBox="1"/>
          <p:nvPr/>
        </p:nvSpPr>
        <p:spPr>
          <a:xfrm>
            <a:off x="1482095" y="4771389"/>
            <a:ext cx="40268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7030A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E5C243">
                    <a:lumMod val="50000"/>
                  </a:srgbClr>
                </a:solidFill>
                <a:effectLst/>
                <a:uLnTx/>
                <a:uFillTx/>
                <a:latin typeface="Calibri" panose="020F0502020204030204"/>
                <a:ea typeface="맑은 고딕" panose="020B0503020000020004" pitchFamily="34" charset="-127"/>
                <a:cs typeface="Arial" pitchFamily="34" charset="0"/>
              </a:rPr>
              <a:t>Takdir Etme/</a:t>
            </a:r>
            <a:r>
              <a:rPr kumimoji="0" lang="tr-TR" altLang="ko-KR" sz="2400" b="1" i="0" u="none" strike="noStrike" kern="1200" cap="none" spc="0" normalizeH="0" baseline="0" noProof="0">
                <a:ln>
                  <a:noFill/>
                </a:ln>
                <a:solidFill>
                  <a:srgbClr val="E5C243">
                    <a:lumMod val="50000"/>
                  </a:srgbClr>
                </a:solidFill>
                <a:effectLst/>
                <a:uLnTx/>
                <a:uFillTx/>
                <a:latin typeface="Calibri" panose="020F0502020204030204"/>
                <a:ea typeface="맑은 고딕" panose="020B0503020000020004" pitchFamily="34" charset="-127"/>
                <a:cs typeface="Arial" pitchFamily="34" charset="0"/>
              </a:rPr>
              <a:t>Övebilme </a:t>
            </a:r>
            <a:endParaRPr kumimoji="0" lang="ko-KR" altLang="en-US" sz="2400" b="1" i="0" u="none" strike="noStrike" kern="1200" cap="none" spc="0" normalizeH="0" baseline="0" noProof="0" dirty="0">
              <a:ln>
                <a:noFill/>
              </a:ln>
              <a:solidFill>
                <a:srgbClr val="E5C243">
                  <a:lumMod val="50000"/>
                </a:srgbClr>
              </a:solidFill>
              <a:effectLst/>
              <a:uLnTx/>
              <a:uFillTx/>
              <a:latin typeface="Calibri" panose="020F0502020204030204"/>
              <a:ea typeface="맑은 고딕" panose="020B0503020000020004" pitchFamily="34" charset="-127"/>
              <a:cs typeface="Arial" pitchFamily="34" charset="0"/>
            </a:endParaRPr>
          </a:p>
        </p:txBody>
      </p:sp>
      <p:sp>
        <p:nvSpPr>
          <p:cNvPr id="9" name="Right Triangle 37">
            <a:extLst>
              <a:ext uri="{FF2B5EF4-FFF2-40B4-BE49-F238E27FC236}">
                <a16:creationId xmlns:a16="http://schemas.microsoft.com/office/drawing/2014/main" id="{61C637A6-9504-0A9E-BEE5-3E9DBAABBD46}"/>
              </a:ext>
            </a:extLst>
          </p:cNvPr>
          <p:cNvSpPr/>
          <p:nvPr/>
        </p:nvSpPr>
        <p:spPr>
          <a:xfrm>
            <a:off x="871714" y="5229566"/>
            <a:ext cx="524728" cy="456516"/>
          </a:xfrm>
          <a:prstGeom prst="rtTriangle">
            <a:avLst/>
          </a:prstGeom>
          <a:solidFill>
            <a:schemeClr val="bg2">
              <a:lumMod val="50000"/>
            </a:schemeClr>
          </a:solidFill>
          <a:ln>
            <a:solidFill>
              <a:schemeClr val="bg2">
                <a:lumMod val="50000"/>
              </a:schemeClr>
            </a:solid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5B9BD5">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Tree>
    <p:extLst>
      <p:ext uri="{BB962C8B-B14F-4D97-AF65-F5344CB8AC3E}">
        <p14:creationId xmlns:p14="http://schemas.microsoft.com/office/powerpoint/2010/main" val="37280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15000" fill="hold"/>
                                        <p:tgtEl>
                                          <p:spTgt spid="86"/>
                                        </p:tgtEl>
                                        <p:attrNameLst>
                                          <p:attrName>ppt_x</p:attrName>
                                        </p:attrNameLst>
                                      </p:cBhvr>
                                      <p:tavLst>
                                        <p:tav tm="0">
                                          <p:val>
                                            <p:strVal val="#ppt_x"/>
                                          </p:val>
                                        </p:tav>
                                        <p:tav tm="100000">
                                          <p:val>
                                            <p:strVal val="#ppt_x"/>
                                          </p:val>
                                        </p:tav>
                                      </p:tavLst>
                                    </p:anim>
                                    <p:anim calcmode="lin" valueType="num">
                                      <p:cBhvr>
                                        <p:cTn id="8" dur="15000" fill="hold"/>
                                        <p:tgtEl>
                                          <p:spTgt spid="86"/>
                                        </p:tgtEl>
                                        <p:attrNameLst>
                                          <p:attrName>ppt_y</p:attrName>
                                        </p:attrNameLst>
                                      </p:cBhvr>
                                      <p:tavLst>
                                        <p:tav tm="0">
                                          <p:val>
                                            <p:strVal val="#ppt_y+1"/>
                                          </p:val>
                                        </p:tav>
                                        <p:tav tm="100000">
                                          <p:val>
                                            <p:strVal val="#ppt_y-1"/>
                                          </p:val>
                                        </p:tav>
                                      </p:tavLst>
                                    </p:anim>
                                  </p:childTnLst>
                                </p:cTn>
                              </p:par>
                              <p:par>
                                <p:cTn id="9" presetID="28"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15000" fill="hold"/>
                                        <p:tgtEl>
                                          <p:spTgt spid="24"/>
                                        </p:tgtEl>
                                        <p:attrNameLst>
                                          <p:attrName>ppt_x</p:attrName>
                                        </p:attrNameLst>
                                      </p:cBhvr>
                                      <p:tavLst>
                                        <p:tav tm="0">
                                          <p:val>
                                            <p:strVal val="#ppt_x"/>
                                          </p:val>
                                        </p:tav>
                                        <p:tav tm="100000">
                                          <p:val>
                                            <p:strVal val="#ppt_x"/>
                                          </p:val>
                                        </p:tav>
                                      </p:tavLst>
                                    </p:anim>
                                    <p:anim calcmode="lin" valueType="num">
                                      <p:cBhvr>
                                        <p:cTn id="12" dur="15000" fill="hold"/>
                                        <p:tgtEl>
                                          <p:spTgt spid="24"/>
                                        </p:tgtEl>
                                        <p:attrNameLst>
                                          <p:attrName>ppt_y</p:attrName>
                                        </p:attrNameLst>
                                      </p:cBhvr>
                                      <p:tavLst>
                                        <p:tav tm="0">
                                          <p:val>
                                            <p:strVal val="#ppt_y+1"/>
                                          </p:val>
                                        </p:tav>
                                        <p:tav tm="100000">
                                          <p:val>
                                            <p:strVal val="#ppt_y-1"/>
                                          </p:val>
                                        </p:tav>
                                      </p:tavLst>
                                    </p:anim>
                                  </p:childTnLst>
                                </p:cTn>
                              </p:par>
                              <p:par>
                                <p:cTn id="13" presetID="28"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5000" fill="hold"/>
                                        <p:tgtEl>
                                          <p:spTgt spid="11"/>
                                        </p:tgtEl>
                                        <p:attrNameLst>
                                          <p:attrName>ppt_x</p:attrName>
                                        </p:attrNameLst>
                                      </p:cBhvr>
                                      <p:tavLst>
                                        <p:tav tm="0">
                                          <p:val>
                                            <p:strVal val="#ppt_x"/>
                                          </p:val>
                                        </p:tav>
                                        <p:tav tm="100000">
                                          <p:val>
                                            <p:strVal val="#ppt_x"/>
                                          </p:val>
                                        </p:tav>
                                      </p:tavLst>
                                    </p:anim>
                                    <p:anim calcmode="lin" valueType="num">
                                      <p:cBhvr>
                                        <p:cTn id="16" dur="15000" fill="hold"/>
                                        <p:tgtEl>
                                          <p:spTgt spid="11"/>
                                        </p:tgtEl>
                                        <p:attrNameLst>
                                          <p:attrName>ppt_y</p:attrName>
                                        </p:attrNameLst>
                                      </p:cBhvr>
                                      <p:tavLst>
                                        <p:tav tm="0">
                                          <p:val>
                                            <p:strVal val="#ppt_y+1"/>
                                          </p:val>
                                        </p:tav>
                                        <p:tav tm="100000">
                                          <p:val>
                                            <p:strVal val="#ppt_y-1"/>
                                          </p:val>
                                        </p:tav>
                                      </p:tavLst>
                                    </p:anim>
                                  </p:childTnLst>
                                </p:cTn>
                              </p:par>
                              <p:par>
                                <p:cTn id="17" presetID="28"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5000" fill="hold"/>
                                        <p:tgtEl>
                                          <p:spTgt spid="5"/>
                                        </p:tgtEl>
                                        <p:attrNameLst>
                                          <p:attrName>ppt_x</p:attrName>
                                        </p:attrNameLst>
                                      </p:cBhvr>
                                      <p:tavLst>
                                        <p:tav tm="0">
                                          <p:val>
                                            <p:strVal val="#ppt_x"/>
                                          </p:val>
                                        </p:tav>
                                        <p:tav tm="100000">
                                          <p:val>
                                            <p:strVal val="#ppt_x"/>
                                          </p:val>
                                        </p:tav>
                                      </p:tavLst>
                                    </p:anim>
                                    <p:anim calcmode="lin" valueType="num">
                                      <p:cBhvr>
                                        <p:cTn id="20" dur="15000" fill="hold"/>
                                        <p:tgtEl>
                                          <p:spTgt spid="5"/>
                                        </p:tgtEl>
                                        <p:attrNameLst>
                                          <p:attrName>ppt_y</p:attrName>
                                        </p:attrNameLst>
                                      </p:cBhvr>
                                      <p:tavLst>
                                        <p:tav tm="0">
                                          <p:val>
                                            <p:strVal val="#ppt_y+1"/>
                                          </p:val>
                                        </p:tav>
                                        <p:tav tm="100000">
                                          <p:val>
                                            <p:strVal val="#ppt_y-1"/>
                                          </p:val>
                                        </p:tav>
                                      </p:tavLst>
                                    </p:anim>
                                  </p:childTnLst>
                                </p:cTn>
                              </p:par>
                              <p:par>
                                <p:cTn id="21" presetID="28"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5000" fill="hold"/>
                                        <p:tgtEl>
                                          <p:spTgt spid="8"/>
                                        </p:tgtEl>
                                        <p:attrNameLst>
                                          <p:attrName>ppt_x</p:attrName>
                                        </p:attrNameLst>
                                      </p:cBhvr>
                                      <p:tavLst>
                                        <p:tav tm="0">
                                          <p:val>
                                            <p:strVal val="#ppt_x"/>
                                          </p:val>
                                        </p:tav>
                                        <p:tav tm="100000">
                                          <p:val>
                                            <p:strVal val="#ppt_x"/>
                                          </p:val>
                                        </p:tav>
                                      </p:tavLst>
                                    </p:anim>
                                    <p:anim calcmode="lin" valueType="num">
                                      <p:cBhvr>
                                        <p:cTn id="24" dur="15000" fill="hold"/>
                                        <p:tgtEl>
                                          <p:spTgt spid="8"/>
                                        </p:tgtEl>
                                        <p:attrNameLst>
                                          <p:attrName>ppt_y</p:attrName>
                                        </p:attrNameLst>
                                      </p:cBhvr>
                                      <p:tavLst>
                                        <p:tav tm="0">
                                          <p:val>
                                            <p:strVal val="#ppt_y+1"/>
                                          </p:val>
                                        </p:tav>
                                        <p:tav tm="100000">
                                          <p:val>
                                            <p:strVal val="#ppt_y-1"/>
                                          </p:val>
                                        </p:tav>
                                      </p:tavLst>
                                    </p:anim>
                                  </p:childTnLst>
                                </p:cTn>
                              </p:par>
                              <p:par>
                                <p:cTn id="25" presetID="28"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5000" fill="hold"/>
                                        <p:tgtEl>
                                          <p:spTgt spid="18"/>
                                        </p:tgtEl>
                                        <p:attrNameLst>
                                          <p:attrName>ppt_x</p:attrName>
                                        </p:attrNameLst>
                                      </p:cBhvr>
                                      <p:tavLst>
                                        <p:tav tm="0">
                                          <p:val>
                                            <p:strVal val="#ppt_x"/>
                                          </p:val>
                                        </p:tav>
                                        <p:tav tm="100000">
                                          <p:val>
                                            <p:strVal val="#ppt_x"/>
                                          </p:val>
                                        </p:tav>
                                      </p:tavLst>
                                    </p:anim>
                                    <p:anim calcmode="lin" valueType="num">
                                      <p:cBhvr>
                                        <p:cTn id="28" dur="15000" fill="hold"/>
                                        <p:tgtEl>
                                          <p:spTgt spid="18"/>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18" grpId="0"/>
      <p:bldP spid="24" grpId="0"/>
      <p:bldP spid="11" grpId="0"/>
      <p:bldP spid="5" grpId="0"/>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ight Triangle 6">
            <a:extLst>
              <a:ext uri="{FF2B5EF4-FFF2-40B4-BE49-F238E27FC236}">
                <a16:creationId xmlns:a16="http://schemas.microsoft.com/office/drawing/2014/main" id="{14823CFA-26B6-41EC-D8CB-DB9C5BD1D44F}"/>
              </a:ext>
            </a:extLst>
          </p:cNvPr>
          <p:cNvSpPr/>
          <p:nvPr/>
        </p:nvSpPr>
        <p:spPr>
          <a:xfrm rot="10800000">
            <a:off x="10266974" y="3494116"/>
            <a:ext cx="1296000" cy="1127519"/>
          </a:xfrm>
          <a:prstGeom prst="rtTriangle">
            <a:avLst/>
          </a:prstGeom>
          <a:solidFill>
            <a:schemeClr val="accent1"/>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useBgFill="1">
        <p:nvSpPr>
          <p:cNvPr id="54" name="Rectangle 18">
            <a:extLst>
              <a:ext uri="{FF2B5EF4-FFF2-40B4-BE49-F238E27FC236}">
                <a16:creationId xmlns:a16="http://schemas.microsoft.com/office/drawing/2014/main" id="{934F1179-B481-4F9E-BCA3-AFB972070F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ight Triangle 20">
            <a:extLst>
              <a:ext uri="{FF2B5EF4-FFF2-40B4-BE49-F238E27FC236}">
                <a16:creationId xmlns:a16="http://schemas.microsoft.com/office/drawing/2014/main" id="{827DC2C4-B485-428A-BF4A-472D2967F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22">
            <a:extLst>
              <a:ext uri="{FF2B5EF4-FFF2-40B4-BE49-F238E27FC236}">
                <a16:creationId xmlns:a16="http://schemas.microsoft.com/office/drawing/2014/main" id="{EE04B5EB-F158-4507-90DD-BD23620C7C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0510B75F-1192-3F46-989A-211E98F55B5A}"/>
              </a:ext>
            </a:extLst>
          </p:cNvPr>
          <p:cNvSpPr>
            <a:spLocks noGrp="1"/>
          </p:cNvSpPr>
          <p:nvPr>
            <p:ph type="ctrTitle"/>
          </p:nvPr>
        </p:nvSpPr>
        <p:spPr>
          <a:xfrm>
            <a:off x="6905839" y="2739882"/>
            <a:ext cx="3636037" cy="1789587"/>
          </a:xfrm>
        </p:spPr>
        <p:txBody>
          <a:bodyPr vert="horz" lIns="91440" tIns="45720" rIns="91440" bIns="45720" rtlCol="0" anchor="b">
            <a:noAutofit/>
          </a:bodyPr>
          <a:lstStyle/>
          <a:p>
            <a:pPr lvl="0" algn="l">
              <a:defRPr/>
            </a:pPr>
            <a:r>
              <a:rPr lang="tr-TR" sz="9600" b="1" dirty="0">
                <a:solidFill>
                  <a:schemeClr val="accent4"/>
                </a:solidFill>
                <a:latin typeface="+mn-lt"/>
              </a:rPr>
              <a:t>S</a:t>
            </a:r>
            <a:r>
              <a:rPr lang="tr-TR" sz="4000" b="1" dirty="0">
                <a:solidFill>
                  <a:schemeClr val="accent4"/>
                </a:solidFill>
                <a:latin typeface="+mn-lt"/>
              </a:rPr>
              <a:t>trateji Sanatı Yetkinlikleri</a:t>
            </a:r>
          </a:p>
        </p:txBody>
      </p:sp>
      <p:sp>
        <p:nvSpPr>
          <p:cNvPr id="66" name="Rounded Rectangle 7">
            <a:extLst>
              <a:ext uri="{FF2B5EF4-FFF2-40B4-BE49-F238E27FC236}">
                <a16:creationId xmlns:a16="http://schemas.microsoft.com/office/drawing/2014/main" id="{2A3B9A1B-687F-8B67-4304-CF5240F37918}"/>
              </a:ext>
            </a:extLst>
          </p:cNvPr>
          <p:cNvSpPr/>
          <p:nvPr/>
        </p:nvSpPr>
        <p:spPr>
          <a:xfrm>
            <a:off x="889200" y="791151"/>
            <a:ext cx="4697352" cy="698272"/>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ounded Rectangle 8">
            <a:extLst>
              <a:ext uri="{FF2B5EF4-FFF2-40B4-BE49-F238E27FC236}">
                <a16:creationId xmlns:a16="http://schemas.microsoft.com/office/drawing/2014/main" id="{0B372FC9-0AD6-2627-52D9-2605C8C9C141}"/>
              </a:ext>
            </a:extLst>
          </p:cNvPr>
          <p:cNvSpPr/>
          <p:nvPr/>
        </p:nvSpPr>
        <p:spPr>
          <a:xfrm>
            <a:off x="897571" y="1719701"/>
            <a:ext cx="4697352" cy="669333"/>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ounded Rectangle 9">
            <a:extLst>
              <a:ext uri="{FF2B5EF4-FFF2-40B4-BE49-F238E27FC236}">
                <a16:creationId xmlns:a16="http://schemas.microsoft.com/office/drawing/2014/main" id="{C6B36E15-1A5D-8051-0FFC-32DA68B47179}"/>
              </a:ext>
            </a:extLst>
          </p:cNvPr>
          <p:cNvSpPr/>
          <p:nvPr/>
        </p:nvSpPr>
        <p:spPr>
          <a:xfrm>
            <a:off x="889200" y="2537629"/>
            <a:ext cx="4697352" cy="664405"/>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86" name="TextBox 144">
            <a:extLst>
              <a:ext uri="{FF2B5EF4-FFF2-40B4-BE49-F238E27FC236}">
                <a16:creationId xmlns:a16="http://schemas.microsoft.com/office/drawing/2014/main" id="{0D6E74FF-3CE9-476C-512D-0ADA48D9FE92}"/>
              </a:ext>
            </a:extLst>
          </p:cNvPr>
          <p:cNvSpPr txBox="1"/>
          <p:nvPr/>
        </p:nvSpPr>
        <p:spPr>
          <a:xfrm>
            <a:off x="1279531" y="1773193"/>
            <a:ext cx="469735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C5E0B3">
                    <a:lumMod val="75000"/>
                  </a:srgbClr>
                </a:solidFill>
                <a:effectLst/>
                <a:uLnTx/>
                <a:uFillTx/>
                <a:latin typeface="Calibri"/>
                <a:ea typeface="+mn-ea"/>
                <a:cs typeface="+mn-cs"/>
              </a:rPr>
              <a:t>Post Modern Strateji Yaratma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96" name="Right Triangle 37">
            <a:extLst>
              <a:ext uri="{FF2B5EF4-FFF2-40B4-BE49-F238E27FC236}">
                <a16:creationId xmlns:a16="http://schemas.microsoft.com/office/drawing/2014/main" id="{50EC326C-7438-81BA-034F-C8E732615EF0}"/>
              </a:ext>
            </a:extLst>
          </p:cNvPr>
          <p:cNvSpPr/>
          <p:nvPr/>
        </p:nvSpPr>
        <p:spPr>
          <a:xfrm>
            <a:off x="871714" y="1030054"/>
            <a:ext cx="524728" cy="456516"/>
          </a:xfrm>
          <a:prstGeom prst="rtTriangle">
            <a:avLst/>
          </a:prstGeom>
          <a:solidFill>
            <a:schemeClr val="accent4"/>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98" name="Right Triangle 39">
            <a:extLst>
              <a:ext uri="{FF2B5EF4-FFF2-40B4-BE49-F238E27FC236}">
                <a16:creationId xmlns:a16="http://schemas.microsoft.com/office/drawing/2014/main" id="{C27A315B-0366-DCCA-9BF6-5CA745D7E208}"/>
              </a:ext>
            </a:extLst>
          </p:cNvPr>
          <p:cNvSpPr/>
          <p:nvPr/>
        </p:nvSpPr>
        <p:spPr>
          <a:xfrm>
            <a:off x="882614" y="1904442"/>
            <a:ext cx="524728" cy="456516"/>
          </a:xfrm>
          <a:prstGeom prst="rtTriangle">
            <a:avLst/>
          </a:prstGeom>
          <a:solidFill>
            <a:schemeClr val="accent2"/>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00" name="Right Triangle 41">
            <a:extLst>
              <a:ext uri="{FF2B5EF4-FFF2-40B4-BE49-F238E27FC236}">
                <a16:creationId xmlns:a16="http://schemas.microsoft.com/office/drawing/2014/main" id="{86ADC0BB-62FF-F384-CFB7-07862EDB805B}"/>
              </a:ext>
            </a:extLst>
          </p:cNvPr>
          <p:cNvSpPr/>
          <p:nvPr/>
        </p:nvSpPr>
        <p:spPr>
          <a:xfrm>
            <a:off x="897571" y="2739773"/>
            <a:ext cx="524728" cy="456516"/>
          </a:xfrm>
          <a:prstGeom prst="rtTriangle">
            <a:avLst/>
          </a:prstGeom>
          <a:solidFill>
            <a:schemeClr val="accent6"/>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 name="Rounded Rectangle 7">
            <a:extLst>
              <a:ext uri="{FF2B5EF4-FFF2-40B4-BE49-F238E27FC236}">
                <a16:creationId xmlns:a16="http://schemas.microsoft.com/office/drawing/2014/main" id="{002B912E-D416-C20D-41B2-E73015C685AF}"/>
              </a:ext>
            </a:extLst>
          </p:cNvPr>
          <p:cNvSpPr/>
          <p:nvPr/>
        </p:nvSpPr>
        <p:spPr>
          <a:xfrm>
            <a:off x="889200" y="3476665"/>
            <a:ext cx="4697352" cy="664405"/>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16" name="Right Triangle 37">
            <a:extLst>
              <a:ext uri="{FF2B5EF4-FFF2-40B4-BE49-F238E27FC236}">
                <a16:creationId xmlns:a16="http://schemas.microsoft.com/office/drawing/2014/main" id="{C926871D-3AA6-52F2-F706-19851038B47D}"/>
              </a:ext>
            </a:extLst>
          </p:cNvPr>
          <p:cNvSpPr/>
          <p:nvPr/>
        </p:nvSpPr>
        <p:spPr>
          <a:xfrm>
            <a:off x="890304" y="3639097"/>
            <a:ext cx="524728" cy="456516"/>
          </a:xfrm>
          <a:prstGeom prst="rtTriangle">
            <a:avLst/>
          </a:prstGeom>
          <a:solidFill>
            <a:srgbClr val="5B9BD5"/>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5B9BD5">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8" name="TextBox 140">
            <a:extLst>
              <a:ext uri="{FF2B5EF4-FFF2-40B4-BE49-F238E27FC236}">
                <a16:creationId xmlns:a16="http://schemas.microsoft.com/office/drawing/2014/main" id="{3F79D585-20CB-0961-9113-42DA4F65D535}"/>
              </a:ext>
            </a:extLst>
          </p:cNvPr>
          <p:cNvSpPr txBox="1"/>
          <p:nvPr/>
        </p:nvSpPr>
        <p:spPr>
          <a:xfrm>
            <a:off x="2038216" y="877263"/>
            <a:ext cx="30900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538135">
                    <a:lumMod val="50000"/>
                  </a:srgbClr>
                </a:solidFill>
                <a:effectLst/>
                <a:uLnTx/>
                <a:uFillTx/>
                <a:latin typeface="Calibri" panose="020F0502020204030204"/>
                <a:ea typeface="+mn-ea"/>
                <a:cs typeface="Calibri" panose="020F0502020204030204" pitchFamily="34" charset="0"/>
              </a:rPr>
              <a:t>Vizyon Yaratma</a:t>
            </a:r>
          </a:p>
        </p:txBody>
      </p:sp>
      <p:sp>
        <p:nvSpPr>
          <p:cNvPr id="24" name="TextBox 140">
            <a:extLst>
              <a:ext uri="{FF2B5EF4-FFF2-40B4-BE49-F238E27FC236}">
                <a16:creationId xmlns:a16="http://schemas.microsoft.com/office/drawing/2014/main" id="{121547C7-F30D-1FF2-4BD8-78F54EB61CC6}"/>
              </a:ext>
            </a:extLst>
          </p:cNvPr>
          <p:cNvSpPr txBox="1"/>
          <p:nvPr/>
        </p:nvSpPr>
        <p:spPr>
          <a:xfrm>
            <a:off x="1533521" y="2617333"/>
            <a:ext cx="37526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FFC000"/>
                </a:solidFill>
                <a:effectLst/>
                <a:uLnTx/>
                <a:uFillTx/>
                <a:latin typeface="Calibri" panose="020F0502020204030204"/>
                <a:ea typeface="+mn-ea"/>
                <a:cs typeface="Calibri" panose="020F0502020204030204" pitchFamily="34" charset="0"/>
              </a:rPr>
              <a:t>Müşteriyi Anlamlandırma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Calibri" panose="020F0502020204030204" pitchFamily="34" charset="0"/>
            </a:endParaRPr>
          </a:p>
        </p:txBody>
      </p:sp>
      <p:sp>
        <p:nvSpPr>
          <p:cNvPr id="11" name="TextBox 147">
            <a:extLst>
              <a:ext uri="{FF2B5EF4-FFF2-40B4-BE49-F238E27FC236}">
                <a16:creationId xmlns:a16="http://schemas.microsoft.com/office/drawing/2014/main" id="{70812309-4EB3-72A8-3045-35A53C40EB38}"/>
              </a:ext>
            </a:extLst>
          </p:cNvPr>
          <p:cNvSpPr txBox="1"/>
          <p:nvPr/>
        </p:nvSpPr>
        <p:spPr>
          <a:xfrm>
            <a:off x="1383780" y="3281738"/>
            <a:ext cx="43346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70AD47">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5B9BD5"/>
                </a:solidFill>
                <a:effectLst/>
                <a:uLnTx/>
                <a:uFillTx/>
                <a:latin typeface="Calibri" panose="020F0502020204030204"/>
                <a:ea typeface="맑은 고딕" panose="020B0503020000020004" pitchFamily="34" charset="-127"/>
                <a:cs typeface="Arial" pitchFamily="34" charset="0"/>
              </a:rPr>
              <a:t>Değer/Fiyat Analizi Yapma</a:t>
            </a:r>
            <a:endParaRPr kumimoji="0" lang="ko-KR" altLang="en-US" sz="2400" b="1" i="0" u="none" strike="noStrike" kern="1200" cap="none" spc="0" normalizeH="0" baseline="0" noProof="0" dirty="0">
              <a:ln>
                <a:noFill/>
              </a:ln>
              <a:solidFill>
                <a:srgbClr val="5B9BD5"/>
              </a:solidFill>
              <a:effectLst/>
              <a:uLnTx/>
              <a:uFillTx/>
              <a:latin typeface="Calibri" panose="020F0502020204030204"/>
              <a:ea typeface="맑은 고딕" panose="020B0503020000020004" pitchFamily="34" charset="-127"/>
              <a:cs typeface="Arial" pitchFamily="34" charset="0"/>
            </a:endParaRPr>
          </a:p>
        </p:txBody>
      </p:sp>
      <p:sp>
        <p:nvSpPr>
          <p:cNvPr id="76" name="Metin kutusu 75">
            <a:extLst>
              <a:ext uri="{FF2B5EF4-FFF2-40B4-BE49-F238E27FC236}">
                <a16:creationId xmlns:a16="http://schemas.microsoft.com/office/drawing/2014/main" id="{067BF088-A0C2-0083-FD44-CA7AB4102C4D}"/>
              </a:ext>
            </a:extLst>
          </p:cNvPr>
          <p:cNvSpPr txBox="1"/>
          <p:nvPr/>
        </p:nvSpPr>
        <p:spPr>
          <a:xfrm>
            <a:off x="253592" y="1620984"/>
            <a:ext cx="29976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1</a:t>
            </a:r>
            <a:endParaRPr kumimoji="0" lang="ko-KR" altLang="en-US"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4" name="Rounded Rectangle 7">
            <a:extLst>
              <a:ext uri="{FF2B5EF4-FFF2-40B4-BE49-F238E27FC236}">
                <a16:creationId xmlns:a16="http://schemas.microsoft.com/office/drawing/2014/main" id="{92538470-9EDB-FBDF-71F1-A701211854F9}"/>
              </a:ext>
            </a:extLst>
          </p:cNvPr>
          <p:cNvSpPr/>
          <p:nvPr/>
        </p:nvSpPr>
        <p:spPr>
          <a:xfrm>
            <a:off x="889200" y="4352212"/>
            <a:ext cx="4697352" cy="623352"/>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5" name="TextBox 147">
            <a:extLst>
              <a:ext uri="{FF2B5EF4-FFF2-40B4-BE49-F238E27FC236}">
                <a16:creationId xmlns:a16="http://schemas.microsoft.com/office/drawing/2014/main" id="{698BC493-FB0F-DD04-6CF0-12F5B857F8C9}"/>
              </a:ext>
            </a:extLst>
          </p:cNvPr>
          <p:cNvSpPr txBox="1"/>
          <p:nvPr/>
        </p:nvSpPr>
        <p:spPr>
          <a:xfrm>
            <a:off x="1459868" y="4415701"/>
            <a:ext cx="40268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FFD965">
                    <a:lumMod val="50000"/>
                  </a:srgbClr>
                </a:solidFill>
                <a:effectLst/>
                <a:uLnTx/>
                <a:uFillTx/>
                <a:latin typeface="Calibri"/>
                <a:ea typeface="+mn-ea"/>
                <a:cs typeface="+mn-cs"/>
              </a:rPr>
              <a:t>Doğru PR Stratejisi Uygulama</a:t>
            </a:r>
            <a:endParaRPr kumimoji="0" lang="ko-KR" altLang="en-US" sz="2400" b="1" i="0" u="none" strike="noStrike" kern="1200" cap="none" spc="0" normalizeH="0" baseline="0" noProof="0" dirty="0">
              <a:ln>
                <a:noFill/>
              </a:ln>
              <a:solidFill>
                <a:srgbClr val="FFD965">
                  <a:lumMod val="50000"/>
                </a:srgbClr>
              </a:solidFill>
              <a:effectLst/>
              <a:uLnTx/>
              <a:uFillTx/>
              <a:latin typeface="Calibri" panose="020F0502020204030204"/>
              <a:ea typeface="맑은 고딕" panose="020B0503020000020004" pitchFamily="34" charset="-127"/>
              <a:cs typeface="Arial" pitchFamily="34" charset="0"/>
            </a:endParaRPr>
          </a:p>
        </p:txBody>
      </p:sp>
      <p:sp>
        <p:nvSpPr>
          <p:cNvPr id="7" name="Right Triangle 37">
            <a:extLst>
              <a:ext uri="{FF2B5EF4-FFF2-40B4-BE49-F238E27FC236}">
                <a16:creationId xmlns:a16="http://schemas.microsoft.com/office/drawing/2014/main" id="{C91FAA1D-D6FB-B0A3-D78F-B47510B45DEA}"/>
              </a:ext>
            </a:extLst>
          </p:cNvPr>
          <p:cNvSpPr/>
          <p:nvPr/>
        </p:nvSpPr>
        <p:spPr>
          <a:xfrm>
            <a:off x="871714" y="4479551"/>
            <a:ext cx="524728" cy="456516"/>
          </a:xfrm>
          <a:prstGeom prst="rtTriangle">
            <a:avLst/>
          </a:prstGeom>
          <a:solidFill>
            <a:schemeClr val="accent6">
              <a:lumMod val="50000"/>
            </a:schemeClr>
          </a:solidFill>
          <a:ln>
            <a:solidFill>
              <a:schemeClr val="accent6">
                <a:lumMod val="50000"/>
              </a:schemeClr>
            </a:solid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C000"/>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0" name="Right Triangle 1">
            <a:extLst>
              <a:ext uri="{FF2B5EF4-FFF2-40B4-BE49-F238E27FC236}">
                <a16:creationId xmlns:a16="http://schemas.microsoft.com/office/drawing/2014/main" id="{5DB14233-ABE9-248E-56D0-CD2E22ACDEE4}"/>
              </a:ext>
            </a:extLst>
          </p:cNvPr>
          <p:cNvSpPr/>
          <p:nvPr/>
        </p:nvSpPr>
        <p:spPr>
          <a:xfrm>
            <a:off x="6104347" y="3585257"/>
            <a:ext cx="1296000" cy="1127519"/>
          </a:xfrm>
          <a:prstGeom prst="rtTriangle">
            <a:avLst/>
          </a:prstGeom>
          <a:solidFill>
            <a:schemeClr val="accent4"/>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3" name="Metin kutusu 12">
            <a:extLst>
              <a:ext uri="{FF2B5EF4-FFF2-40B4-BE49-F238E27FC236}">
                <a16:creationId xmlns:a16="http://schemas.microsoft.com/office/drawing/2014/main" id="{F5719392-BE10-A6E7-0E77-738C4F737117}"/>
              </a:ext>
            </a:extLst>
          </p:cNvPr>
          <p:cNvSpPr txBox="1"/>
          <p:nvPr/>
        </p:nvSpPr>
        <p:spPr>
          <a:xfrm>
            <a:off x="6167773" y="3933667"/>
            <a:ext cx="29976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8</a:t>
            </a:r>
            <a:endParaRPr kumimoji="0" lang="ko-KR" altLang="en-US"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66550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1000" fill="hold"/>
                                        <p:tgtEl>
                                          <p:spTgt spid="86"/>
                                        </p:tgtEl>
                                        <p:attrNameLst>
                                          <p:attrName>ppt_w</p:attrName>
                                        </p:attrNameLst>
                                      </p:cBhvr>
                                      <p:tavLst>
                                        <p:tav tm="0">
                                          <p:val>
                                            <p:fltVal val="0"/>
                                          </p:val>
                                        </p:tav>
                                        <p:tav tm="100000">
                                          <p:val>
                                            <p:strVal val="#ppt_w"/>
                                          </p:val>
                                        </p:tav>
                                      </p:tavLst>
                                    </p:anim>
                                    <p:anim calcmode="lin" valueType="num">
                                      <p:cBhvr>
                                        <p:cTn id="8" dur="1000" fill="hold"/>
                                        <p:tgtEl>
                                          <p:spTgt spid="86"/>
                                        </p:tgtEl>
                                        <p:attrNameLst>
                                          <p:attrName>ppt_h</p:attrName>
                                        </p:attrNameLst>
                                      </p:cBhvr>
                                      <p:tavLst>
                                        <p:tav tm="0">
                                          <p:val>
                                            <p:fltVal val="0"/>
                                          </p:val>
                                        </p:tav>
                                        <p:tav tm="100000">
                                          <p:val>
                                            <p:strVal val="#ppt_h"/>
                                          </p:val>
                                        </p:tav>
                                      </p:tavLst>
                                    </p:anim>
                                    <p:anim calcmode="lin" valueType="num">
                                      <p:cBhvr>
                                        <p:cTn id="9" dur="1000" fill="hold"/>
                                        <p:tgtEl>
                                          <p:spTgt spid="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p:cTn id="13" dur="1000" fill="hold"/>
                                        <p:tgtEl>
                                          <p:spTgt spid="66"/>
                                        </p:tgtEl>
                                        <p:attrNameLst>
                                          <p:attrName>ppt_w</p:attrName>
                                        </p:attrNameLst>
                                      </p:cBhvr>
                                      <p:tavLst>
                                        <p:tav tm="0">
                                          <p:val>
                                            <p:fltVal val="0"/>
                                          </p:val>
                                        </p:tav>
                                        <p:tav tm="100000">
                                          <p:val>
                                            <p:strVal val="#ppt_w"/>
                                          </p:val>
                                        </p:tav>
                                      </p:tavLst>
                                    </p:anim>
                                    <p:anim calcmode="lin" valueType="num">
                                      <p:cBhvr>
                                        <p:cTn id="14" dur="1000" fill="hold"/>
                                        <p:tgtEl>
                                          <p:spTgt spid="66"/>
                                        </p:tgtEl>
                                        <p:attrNameLst>
                                          <p:attrName>ppt_h</p:attrName>
                                        </p:attrNameLst>
                                      </p:cBhvr>
                                      <p:tavLst>
                                        <p:tav tm="0">
                                          <p:val>
                                            <p:fltVal val="0"/>
                                          </p:val>
                                        </p:tav>
                                        <p:tav tm="100000">
                                          <p:val>
                                            <p:strVal val="#ppt_h"/>
                                          </p:val>
                                        </p:tav>
                                      </p:tavLst>
                                    </p:anim>
                                    <p:anim calcmode="lin" valueType="num">
                                      <p:cBhvr>
                                        <p:cTn id="15" dur="1000" fill="hold"/>
                                        <p:tgtEl>
                                          <p:spTgt spid="66"/>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66"/>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1000" fill="hold"/>
                                        <p:tgtEl>
                                          <p:spTgt spid="24"/>
                                        </p:tgtEl>
                                        <p:attrNameLst>
                                          <p:attrName>ppt_w</p:attrName>
                                        </p:attrNameLst>
                                      </p:cBhvr>
                                      <p:tavLst>
                                        <p:tav tm="0">
                                          <p:val>
                                            <p:fltVal val="0"/>
                                          </p:val>
                                        </p:tav>
                                        <p:tav tm="100000">
                                          <p:val>
                                            <p:strVal val="#ppt_w"/>
                                          </p:val>
                                        </p:tav>
                                      </p:tavLst>
                                    </p:anim>
                                    <p:anim calcmode="lin" valueType="num">
                                      <p:cBhvr>
                                        <p:cTn id="20" dur="1000" fill="hold"/>
                                        <p:tgtEl>
                                          <p:spTgt spid="24"/>
                                        </p:tgtEl>
                                        <p:attrNameLst>
                                          <p:attrName>ppt_h</p:attrName>
                                        </p:attrNameLst>
                                      </p:cBhvr>
                                      <p:tavLst>
                                        <p:tav tm="0">
                                          <p:val>
                                            <p:fltVal val="0"/>
                                          </p:val>
                                        </p:tav>
                                        <p:tav tm="100000">
                                          <p:val>
                                            <p:strVal val="#ppt_h"/>
                                          </p:val>
                                        </p:tav>
                                      </p:tavLst>
                                    </p:anim>
                                    <p:anim calcmode="lin" valueType="num">
                                      <p:cBhvr>
                                        <p:cTn id="21"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4"/>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1"/>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1000" fill="hold"/>
                                        <p:tgtEl>
                                          <p:spTgt spid="18"/>
                                        </p:tgtEl>
                                        <p:attrNameLst>
                                          <p:attrName>ppt_w</p:attrName>
                                        </p:attrNameLst>
                                      </p:cBhvr>
                                      <p:tavLst>
                                        <p:tav tm="0">
                                          <p:val>
                                            <p:fltVal val="0"/>
                                          </p:val>
                                        </p:tav>
                                        <p:tav tm="100000">
                                          <p:val>
                                            <p:strVal val="#ppt_w"/>
                                          </p:val>
                                        </p:tav>
                                      </p:tavLst>
                                    </p:anim>
                                    <p:anim calcmode="lin" valueType="num">
                                      <p:cBhvr>
                                        <p:cTn id="38" dur="1000" fill="hold"/>
                                        <p:tgtEl>
                                          <p:spTgt spid="18"/>
                                        </p:tgtEl>
                                        <p:attrNameLst>
                                          <p:attrName>ppt_h</p:attrName>
                                        </p:attrNameLst>
                                      </p:cBhvr>
                                      <p:tavLst>
                                        <p:tav tm="0">
                                          <p:val>
                                            <p:fltVal val="0"/>
                                          </p:val>
                                        </p:tav>
                                        <p:tav tm="100000">
                                          <p:val>
                                            <p:strVal val="#ppt_h"/>
                                          </p:val>
                                        </p:tav>
                                      </p:tavLst>
                                    </p:anim>
                                    <p:anim calcmode="lin" valueType="num">
                                      <p:cBhvr>
                                        <p:cTn id="39"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86" grpId="0"/>
      <p:bldP spid="18" grpId="0"/>
      <p:bldP spid="24" grpId="0"/>
      <p:bldP spid="11" grpId="0"/>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ight Triangle 6">
            <a:extLst>
              <a:ext uri="{FF2B5EF4-FFF2-40B4-BE49-F238E27FC236}">
                <a16:creationId xmlns:a16="http://schemas.microsoft.com/office/drawing/2014/main" id="{14823CFA-26B6-41EC-D8CB-DB9C5BD1D44F}"/>
              </a:ext>
            </a:extLst>
          </p:cNvPr>
          <p:cNvSpPr/>
          <p:nvPr/>
        </p:nvSpPr>
        <p:spPr>
          <a:xfrm rot="10800000">
            <a:off x="10266974" y="3494116"/>
            <a:ext cx="1296000" cy="1127519"/>
          </a:xfrm>
          <a:prstGeom prst="rtTriangle">
            <a:avLst/>
          </a:prstGeom>
          <a:solidFill>
            <a:schemeClr val="accent1"/>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mn-cs"/>
            </a:endParaRPr>
          </a:p>
        </p:txBody>
      </p:sp>
      <p:sp useBgFill="1">
        <p:nvSpPr>
          <p:cNvPr id="54" name="Rectangle 18">
            <a:extLst>
              <a:ext uri="{FF2B5EF4-FFF2-40B4-BE49-F238E27FC236}">
                <a16:creationId xmlns:a16="http://schemas.microsoft.com/office/drawing/2014/main" id="{934F1179-B481-4F9E-BCA3-AFB972070F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ight Triangle 20">
            <a:extLst>
              <a:ext uri="{FF2B5EF4-FFF2-40B4-BE49-F238E27FC236}">
                <a16:creationId xmlns:a16="http://schemas.microsoft.com/office/drawing/2014/main" id="{827DC2C4-B485-428A-BF4A-472D2967F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22">
            <a:extLst>
              <a:ext uri="{FF2B5EF4-FFF2-40B4-BE49-F238E27FC236}">
                <a16:creationId xmlns:a16="http://schemas.microsoft.com/office/drawing/2014/main" id="{EE04B5EB-F158-4507-90DD-BD23620C7C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0510B75F-1192-3F46-989A-211E98F55B5A}"/>
              </a:ext>
            </a:extLst>
          </p:cNvPr>
          <p:cNvSpPr>
            <a:spLocks noGrp="1"/>
          </p:cNvSpPr>
          <p:nvPr>
            <p:ph type="ctrTitle"/>
          </p:nvPr>
        </p:nvSpPr>
        <p:spPr>
          <a:xfrm>
            <a:off x="6905839" y="2739882"/>
            <a:ext cx="3856754" cy="1789587"/>
          </a:xfrm>
        </p:spPr>
        <p:txBody>
          <a:bodyPr vert="horz" lIns="91440" tIns="45720" rIns="91440" bIns="45720" rtlCol="0" anchor="b">
            <a:noAutofit/>
          </a:bodyPr>
          <a:lstStyle/>
          <a:p>
            <a:pPr lvl="0" algn="l">
              <a:defRPr/>
            </a:pPr>
            <a:r>
              <a:rPr lang="tr-TR" sz="7200" b="1" dirty="0">
                <a:solidFill>
                  <a:schemeClr val="accent4"/>
                </a:solidFill>
                <a:latin typeface="+mn-lt"/>
              </a:rPr>
              <a:t>21. Yy. </a:t>
            </a:r>
            <a:r>
              <a:rPr lang="tr-TR" sz="4800" b="1" dirty="0">
                <a:solidFill>
                  <a:schemeClr val="accent4"/>
                </a:solidFill>
                <a:latin typeface="+mn-lt"/>
              </a:rPr>
              <a:t>Yetkinlikleri</a:t>
            </a:r>
          </a:p>
        </p:txBody>
      </p:sp>
      <p:sp>
        <p:nvSpPr>
          <p:cNvPr id="66" name="Rounded Rectangle 7">
            <a:extLst>
              <a:ext uri="{FF2B5EF4-FFF2-40B4-BE49-F238E27FC236}">
                <a16:creationId xmlns:a16="http://schemas.microsoft.com/office/drawing/2014/main" id="{2A3B9A1B-687F-8B67-4304-CF5240F37918}"/>
              </a:ext>
            </a:extLst>
          </p:cNvPr>
          <p:cNvSpPr/>
          <p:nvPr/>
        </p:nvSpPr>
        <p:spPr>
          <a:xfrm>
            <a:off x="889200" y="791151"/>
            <a:ext cx="4697352" cy="698272"/>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ounded Rectangle 8">
            <a:extLst>
              <a:ext uri="{FF2B5EF4-FFF2-40B4-BE49-F238E27FC236}">
                <a16:creationId xmlns:a16="http://schemas.microsoft.com/office/drawing/2014/main" id="{0B372FC9-0AD6-2627-52D9-2605C8C9C141}"/>
              </a:ext>
            </a:extLst>
          </p:cNvPr>
          <p:cNvSpPr/>
          <p:nvPr/>
        </p:nvSpPr>
        <p:spPr>
          <a:xfrm>
            <a:off x="897571" y="1719701"/>
            <a:ext cx="4697352" cy="669333"/>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ounded Rectangle 9">
            <a:extLst>
              <a:ext uri="{FF2B5EF4-FFF2-40B4-BE49-F238E27FC236}">
                <a16:creationId xmlns:a16="http://schemas.microsoft.com/office/drawing/2014/main" id="{C6B36E15-1A5D-8051-0FFC-32DA68B47179}"/>
              </a:ext>
            </a:extLst>
          </p:cNvPr>
          <p:cNvSpPr/>
          <p:nvPr/>
        </p:nvSpPr>
        <p:spPr>
          <a:xfrm>
            <a:off x="889200" y="2537629"/>
            <a:ext cx="4697352" cy="664405"/>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86" name="TextBox 144">
            <a:extLst>
              <a:ext uri="{FF2B5EF4-FFF2-40B4-BE49-F238E27FC236}">
                <a16:creationId xmlns:a16="http://schemas.microsoft.com/office/drawing/2014/main" id="{0D6E74FF-3CE9-476C-512D-0ADA48D9FE92}"/>
              </a:ext>
            </a:extLst>
          </p:cNvPr>
          <p:cNvSpPr txBox="1"/>
          <p:nvPr/>
        </p:nvSpPr>
        <p:spPr>
          <a:xfrm>
            <a:off x="1826209" y="1777789"/>
            <a:ext cx="469735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E84C22">
                    <a:lumMod val="75000"/>
                  </a:srgbClr>
                </a:solidFill>
                <a:effectLst/>
                <a:uLnTx/>
                <a:uFillTx/>
                <a:latin typeface="Calibri"/>
                <a:ea typeface="+mn-ea"/>
                <a:cs typeface="+mn-cs"/>
              </a:rPr>
              <a:t>Değişimi Yönetme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1" i="0" u="none" strike="noStrike" kern="1200" cap="none" spc="0" normalizeH="0" baseline="0" noProof="0" dirty="0">
              <a:ln>
                <a:noFill/>
              </a:ln>
              <a:solidFill>
                <a:srgbClr val="E84C22">
                  <a:lumMod val="75000"/>
                </a:srgbClr>
              </a:solidFill>
              <a:effectLst/>
              <a:uLnTx/>
              <a:uFillTx/>
              <a:latin typeface="Calibri" panose="020F0502020204030204"/>
              <a:ea typeface="맑은 고딕" panose="020B0503020000020004" pitchFamily="34" charset="-127"/>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2400" b="1" i="0" u="none" strike="noStrike" kern="1200" cap="none" spc="0" normalizeH="0" baseline="0" noProof="0" dirty="0">
              <a:ln>
                <a:noFill/>
              </a:ln>
              <a:solidFill>
                <a:srgbClr val="000000">
                  <a:lumMod val="75000"/>
                  <a:lumOff val="25000"/>
                </a:srgbClr>
              </a:solidFill>
              <a:effectLst/>
              <a:uLnTx/>
              <a:uFillTx/>
              <a:latin typeface="Calibri" panose="020F0502020204030204"/>
              <a:ea typeface="맑은 고딕" panose="020B0503020000020004" pitchFamily="34" charset="-127"/>
              <a:cs typeface="Arial" pitchFamily="34" charset="0"/>
            </a:endParaRPr>
          </a:p>
        </p:txBody>
      </p:sp>
      <p:sp>
        <p:nvSpPr>
          <p:cNvPr id="96" name="Right Triangle 37">
            <a:extLst>
              <a:ext uri="{FF2B5EF4-FFF2-40B4-BE49-F238E27FC236}">
                <a16:creationId xmlns:a16="http://schemas.microsoft.com/office/drawing/2014/main" id="{50EC326C-7438-81BA-034F-C8E732615EF0}"/>
              </a:ext>
            </a:extLst>
          </p:cNvPr>
          <p:cNvSpPr/>
          <p:nvPr/>
        </p:nvSpPr>
        <p:spPr>
          <a:xfrm>
            <a:off x="871714" y="1030054"/>
            <a:ext cx="524728" cy="456516"/>
          </a:xfrm>
          <a:prstGeom prst="rtTriangle">
            <a:avLst/>
          </a:prstGeom>
          <a:solidFill>
            <a:schemeClr val="accent4"/>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98" name="Right Triangle 39">
            <a:extLst>
              <a:ext uri="{FF2B5EF4-FFF2-40B4-BE49-F238E27FC236}">
                <a16:creationId xmlns:a16="http://schemas.microsoft.com/office/drawing/2014/main" id="{C27A315B-0366-DCCA-9BF6-5CA745D7E208}"/>
              </a:ext>
            </a:extLst>
          </p:cNvPr>
          <p:cNvSpPr/>
          <p:nvPr/>
        </p:nvSpPr>
        <p:spPr>
          <a:xfrm>
            <a:off x="882614" y="1904442"/>
            <a:ext cx="524728" cy="456516"/>
          </a:xfrm>
          <a:prstGeom prst="rtTriangle">
            <a:avLst/>
          </a:prstGeom>
          <a:solidFill>
            <a:schemeClr val="accent2"/>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100" name="Right Triangle 41">
            <a:extLst>
              <a:ext uri="{FF2B5EF4-FFF2-40B4-BE49-F238E27FC236}">
                <a16:creationId xmlns:a16="http://schemas.microsoft.com/office/drawing/2014/main" id="{86ADC0BB-62FF-F384-CFB7-07862EDB805B}"/>
              </a:ext>
            </a:extLst>
          </p:cNvPr>
          <p:cNvSpPr/>
          <p:nvPr/>
        </p:nvSpPr>
        <p:spPr>
          <a:xfrm>
            <a:off x="897571" y="2739773"/>
            <a:ext cx="524728" cy="456516"/>
          </a:xfrm>
          <a:prstGeom prst="rtTriangle">
            <a:avLst/>
          </a:prstGeom>
          <a:solidFill>
            <a:srgbClr val="92D050"/>
          </a:solidFill>
          <a:ln>
            <a:solidFill>
              <a:srgbClr val="92D050"/>
            </a:solid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Calibri" panose="020F0502020204030204"/>
              <a:ea typeface="맑은 고딕" panose="020B0503020000020004" pitchFamily="34" charset="-127"/>
              <a:cs typeface="+mn-cs"/>
            </a:endParaRPr>
          </a:p>
        </p:txBody>
      </p:sp>
      <p:sp>
        <p:nvSpPr>
          <p:cNvPr id="6" name="Rounded Rectangle 7">
            <a:extLst>
              <a:ext uri="{FF2B5EF4-FFF2-40B4-BE49-F238E27FC236}">
                <a16:creationId xmlns:a16="http://schemas.microsoft.com/office/drawing/2014/main" id="{002B912E-D416-C20D-41B2-E73015C685AF}"/>
              </a:ext>
            </a:extLst>
          </p:cNvPr>
          <p:cNvSpPr/>
          <p:nvPr/>
        </p:nvSpPr>
        <p:spPr>
          <a:xfrm>
            <a:off x="889200" y="3476665"/>
            <a:ext cx="4697352" cy="664405"/>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16" name="Right Triangle 37">
            <a:extLst>
              <a:ext uri="{FF2B5EF4-FFF2-40B4-BE49-F238E27FC236}">
                <a16:creationId xmlns:a16="http://schemas.microsoft.com/office/drawing/2014/main" id="{C926871D-3AA6-52F2-F706-19851038B47D}"/>
              </a:ext>
            </a:extLst>
          </p:cNvPr>
          <p:cNvSpPr/>
          <p:nvPr/>
        </p:nvSpPr>
        <p:spPr>
          <a:xfrm>
            <a:off x="890304" y="3639097"/>
            <a:ext cx="524728" cy="456516"/>
          </a:xfrm>
          <a:prstGeom prst="rtTriangle">
            <a:avLst/>
          </a:prstGeom>
          <a:solidFill>
            <a:schemeClr val="bg2">
              <a:lumMod val="25000"/>
            </a:schemeClr>
          </a:solidFill>
          <a:ln>
            <a:solidFill>
              <a:schemeClr val="bg2">
                <a:lumMod val="25000"/>
              </a:schemeClr>
            </a:solid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5B9BD5">
                  <a:lumMod val="50000"/>
                </a:srgbClr>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8" name="TextBox 140">
            <a:extLst>
              <a:ext uri="{FF2B5EF4-FFF2-40B4-BE49-F238E27FC236}">
                <a16:creationId xmlns:a16="http://schemas.microsoft.com/office/drawing/2014/main" id="{3F79D585-20CB-0961-9113-42DA4F65D535}"/>
              </a:ext>
            </a:extLst>
          </p:cNvPr>
          <p:cNvSpPr txBox="1"/>
          <p:nvPr/>
        </p:nvSpPr>
        <p:spPr>
          <a:xfrm>
            <a:off x="1701202" y="898563"/>
            <a:ext cx="30900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E84C22"/>
                </a:solidFill>
                <a:effectLst/>
                <a:uLnTx/>
                <a:uFillTx/>
                <a:latin typeface="Calibri" panose="020F0502020204030204"/>
                <a:ea typeface="+mn-ea"/>
                <a:cs typeface="Calibri" panose="020F0502020204030204" pitchFamily="34" charset="0"/>
              </a:rPr>
              <a:t>Yetkinlik Dehası Olma</a:t>
            </a:r>
          </a:p>
        </p:txBody>
      </p:sp>
      <p:sp>
        <p:nvSpPr>
          <p:cNvPr id="24" name="TextBox 140">
            <a:extLst>
              <a:ext uri="{FF2B5EF4-FFF2-40B4-BE49-F238E27FC236}">
                <a16:creationId xmlns:a16="http://schemas.microsoft.com/office/drawing/2014/main" id="{121547C7-F30D-1FF2-4BD8-78F54EB61CC6}"/>
              </a:ext>
            </a:extLst>
          </p:cNvPr>
          <p:cNvSpPr txBox="1"/>
          <p:nvPr/>
        </p:nvSpPr>
        <p:spPr>
          <a:xfrm>
            <a:off x="1104352" y="2605091"/>
            <a:ext cx="50488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200" b="1" i="0" u="none" strike="noStrike" kern="1200" cap="none" spc="0" normalizeH="0" baseline="0" noProof="0" dirty="0">
                <a:ln>
                  <a:noFill/>
                </a:ln>
                <a:solidFill>
                  <a:srgbClr val="92D050"/>
                </a:solidFill>
                <a:effectLst/>
                <a:uLnTx/>
                <a:uFillTx/>
                <a:latin typeface="Calibri" panose="020F0502020204030204"/>
                <a:ea typeface="+mn-ea"/>
                <a:cs typeface="Calibri" panose="020F0502020204030204" pitchFamily="34" charset="0"/>
              </a:rPr>
              <a:t>Başarı-Hedef Algoritması Oluşturma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tr-TR" sz="2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Calibri" panose="020F0502020204030204" pitchFamily="34" charset="0"/>
            </a:endParaRPr>
          </a:p>
        </p:txBody>
      </p:sp>
      <p:sp>
        <p:nvSpPr>
          <p:cNvPr id="11" name="TextBox 147">
            <a:extLst>
              <a:ext uri="{FF2B5EF4-FFF2-40B4-BE49-F238E27FC236}">
                <a16:creationId xmlns:a16="http://schemas.microsoft.com/office/drawing/2014/main" id="{70812309-4EB3-72A8-3045-35A53C40EB38}"/>
              </a:ext>
            </a:extLst>
          </p:cNvPr>
          <p:cNvSpPr txBox="1"/>
          <p:nvPr/>
        </p:nvSpPr>
        <p:spPr>
          <a:xfrm>
            <a:off x="1550540" y="3207996"/>
            <a:ext cx="43346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srgbClr val="70AD47">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2400" b="1" i="0" u="none" strike="noStrike" kern="1200" cap="none" spc="0" normalizeH="0" baseline="0" noProof="0" dirty="0">
                <a:ln>
                  <a:noFill/>
                </a:ln>
                <a:solidFill>
                  <a:srgbClr val="EEECE1">
                    <a:lumMod val="25000"/>
                  </a:srgbClr>
                </a:solidFill>
                <a:effectLst/>
                <a:uLnTx/>
                <a:uFillTx/>
                <a:latin typeface="Calibri" panose="020F0502020204030204"/>
                <a:ea typeface="맑은 고딕" panose="020B0503020000020004" pitchFamily="34" charset="-127"/>
                <a:cs typeface="Arial" pitchFamily="34" charset="0"/>
              </a:rPr>
              <a:t>Küresel Lider Olabilme</a:t>
            </a:r>
            <a:endParaRPr kumimoji="0" lang="ko-KR" altLang="en-US" sz="2400" b="1" i="0" u="none" strike="noStrike" kern="1200" cap="none" spc="0" normalizeH="0" baseline="0" noProof="0" dirty="0">
              <a:ln>
                <a:noFill/>
              </a:ln>
              <a:solidFill>
                <a:srgbClr val="EEECE1">
                  <a:lumMod val="25000"/>
                </a:srgbClr>
              </a:solidFill>
              <a:effectLst/>
              <a:uLnTx/>
              <a:uFillTx/>
              <a:latin typeface="Calibri" panose="020F0502020204030204"/>
              <a:ea typeface="맑은 고딕" panose="020B0503020000020004" pitchFamily="34" charset="-127"/>
              <a:cs typeface="Arial" pitchFamily="34" charset="0"/>
            </a:endParaRPr>
          </a:p>
        </p:txBody>
      </p:sp>
      <p:sp>
        <p:nvSpPr>
          <p:cNvPr id="76" name="Metin kutusu 75">
            <a:extLst>
              <a:ext uri="{FF2B5EF4-FFF2-40B4-BE49-F238E27FC236}">
                <a16:creationId xmlns:a16="http://schemas.microsoft.com/office/drawing/2014/main" id="{067BF088-A0C2-0083-FD44-CA7AB4102C4D}"/>
              </a:ext>
            </a:extLst>
          </p:cNvPr>
          <p:cNvSpPr txBox="1"/>
          <p:nvPr/>
        </p:nvSpPr>
        <p:spPr>
          <a:xfrm>
            <a:off x="253592" y="1620984"/>
            <a:ext cx="29976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1</a:t>
            </a:r>
            <a:endParaRPr kumimoji="0" lang="ko-KR" altLang="en-US"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4" name="Rounded Rectangle 7">
            <a:extLst>
              <a:ext uri="{FF2B5EF4-FFF2-40B4-BE49-F238E27FC236}">
                <a16:creationId xmlns:a16="http://schemas.microsoft.com/office/drawing/2014/main" id="{92538470-9EDB-FBDF-71F1-A701211854F9}"/>
              </a:ext>
            </a:extLst>
          </p:cNvPr>
          <p:cNvSpPr/>
          <p:nvPr/>
        </p:nvSpPr>
        <p:spPr>
          <a:xfrm>
            <a:off x="889200" y="4352212"/>
            <a:ext cx="4697352" cy="623352"/>
          </a:xfrm>
          <a:prstGeom prst="roundRect">
            <a:avLst>
              <a:gd name="adj" fmla="val 7297"/>
            </a:avLst>
          </a:prstGeom>
          <a:solidFill>
            <a:schemeClr val="bg1"/>
          </a:solidFill>
          <a:ln>
            <a:noFill/>
          </a:ln>
          <a:effectLst>
            <a:outerShdw blurRad="63500" sx="102000" sy="102000" algn="ctr" rotWithShape="0">
              <a:prstClr val="black">
                <a:alpha val="14000"/>
              </a:prstClr>
            </a:outerShdw>
          </a:effectLst>
          <a:scene3d>
            <a:camera prst="orthographicFront"/>
            <a:lightRig rig="threePt" dir="t"/>
          </a:scene3d>
          <a:sp3d extrusionH="19050">
            <a:bevelT w="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5" name="TextBox 147">
            <a:extLst>
              <a:ext uri="{FF2B5EF4-FFF2-40B4-BE49-F238E27FC236}">
                <a16:creationId xmlns:a16="http://schemas.microsoft.com/office/drawing/2014/main" id="{698BC493-FB0F-DD04-6CF0-12F5B857F8C9}"/>
              </a:ext>
            </a:extLst>
          </p:cNvPr>
          <p:cNvSpPr txBox="1"/>
          <p:nvPr/>
        </p:nvSpPr>
        <p:spPr>
          <a:xfrm>
            <a:off x="1683159" y="4415701"/>
            <a:ext cx="40268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E84C22">
                    <a:lumMod val="50000"/>
                  </a:srgbClr>
                </a:solidFill>
                <a:effectLst/>
                <a:uLnTx/>
                <a:uFillTx/>
                <a:latin typeface="Calibri"/>
                <a:ea typeface="+mn-ea"/>
                <a:cs typeface="+mn-cs"/>
              </a:rPr>
              <a:t>Farklılıkları Yönetme</a:t>
            </a:r>
            <a:endParaRPr kumimoji="0" lang="ko-KR" altLang="en-US" sz="2400" b="1" i="0" u="none" strike="noStrike" kern="1200" cap="none" spc="0" normalizeH="0" baseline="0" noProof="0" dirty="0">
              <a:ln>
                <a:noFill/>
              </a:ln>
              <a:solidFill>
                <a:srgbClr val="E84C22">
                  <a:lumMod val="50000"/>
                </a:srgbClr>
              </a:solidFill>
              <a:effectLst/>
              <a:uLnTx/>
              <a:uFillTx/>
              <a:latin typeface="Calibri" panose="020F0502020204030204"/>
              <a:ea typeface="맑은 고딕" panose="020B0503020000020004" pitchFamily="34" charset="-127"/>
              <a:cs typeface="Arial" pitchFamily="34" charset="0"/>
            </a:endParaRPr>
          </a:p>
        </p:txBody>
      </p:sp>
      <p:sp>
        <p:nvSpPr>
          <p:cNvPr id="7" name="Right Triangle 37">
            <a:extLst>
              <a:ext uri="{FF2B5EF4-FFF2-40B4-BE49-F238E27FC236}">
                <a16:creationId xmlns:a16="http://schemas.microsoft.com/office/drawing/2014/main" id="{C91FAA1D-D6FB-B0A3-D78F-B47510B45DEA}"/>
              </a:ext>
            </a:extLst>
          </p:cNvPr>
          <p:cNvSpPr/>
          <p:nvPr/>
        </p:nvSpPr>
        <p:spPr>
          <a:xfrm>
            <a:off x="871714" y="4479551"/>
            <a:ext cx="524728" cy="456516"/>
          </a:xfrm>
          <a:prstGeom prst="rtTriangle">
            <a:avLst/>
          </a:prstGeom>
          <a:solidFill>
            <a:schemeClr val="accent6">
              <a:lumMod val="50000"/>
            </a:schemeClr>
          </a:solidFill>
          <a:ln>
            <a:solidFill>
              <a:schemeClr val="accent6">
                <a:lumMod val="50000"/>
              </a:schemeClr>
            </a:solid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C000"/>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0" name="Right Triangle 1">
            <a:extLst>
              <a:ext uri="{FF2B5EF4-FFF2-40B4-BE49-F238E27FC236}">
                <a16:creationId xmlns:a16="http://schemas.microsoft.com/office/drawing/2014/main" id="{5DB14233-ABE9-248E-56D0-CD2E22ACDEE4}"/>
              </a:ext>
            </a:extLst>
          </p:cNvPr>
          <p:cNvSpPr/>
          <p:nvPr/>
        </p:nvSpPr>
        <p:spPr>
          <a:xfrm>
            <a:off x="6104347" y="3585257"/>
            <a:ext cx="1296000" cy="1127519"/>
          </a:xfrm>
          <a:prstGeom prst="rtTriangle">
            <a:avLst/>
          </a:prstGeom>
          <a:solidFill>
            <a:schemeClr val="accent4"/>
          </a:solidFill>
          <a:ln>
            <a:noFill/>
          </a:ln>
          <a:effectLst>
            <a:outerShdw blurRad="50800" dist="38100" dir="5400000" algn="ctr" rotWithShape="0">
              <a:srgbClr val="000000">
                <a:alpha val="43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000000"/>
              </a:solidFill>
              <a:effectLst/>
              <a:uLnTx/>
              <a:uFillTx/>
              <a:latin typeface="Calibri" panose="020F0502020204030204"/>
              <a:ea typeface="맑은 고딕" panose="020B0503020000020004" pitchFamily="34" charset="-127"/>
              <a:cs typeface="Calibri" panose="020F0502020204030204" pitchFamily="34" charset="0"/>
            </a:endParaRPr>
          </a:p>
        </p:txBody>
      </p:sp>
      <p:sp>
        <p:nvSpPr>
          <p:cNvPr id="13" name="Metin kutusu 12">
            <a:extLst>
              <a:ext uri="{FF2B5EF4-FFF2-40B4-BE49-F238E27FC236}">
                <a16:creationId xmlns:a16="http://schemas.microsoft.com/office/drawing/2014/main" id="{F5719392-BE10-A6E7-0E77-738C4F737117}"/>
              </a:ext>
            </a:extLst>
          </p:cNvPr>
          <p:cNvSpPr txBox="1"/>
          <p:nvPr/>
        </p:nvSpPr>
        <p:spPr>
          <a:xfrm>
            <a:off x="6167773" y="3933667"/>
            <a:ext cx="29976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altLang="ko-KR"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rPr>
              <a:t>9</a:t>
            </a:r>
            <a:endParaRPr kumimoji="0" lang="ko-KR" altLang="en-US" sz="4800"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177583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randombar(horizontal)">
                                      <p:cBhvr>
                                        <p:cTn id="10" dur="500"/>
                                        <p:tgtEl>
                                          <p:spTgt spid="8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18" grpId="0"/>
      <p:bldP spid="24" grpId="0"/>
      <p:bldP spid="11" grpId="0"/>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ikdörtgen 10">
            <a:extLst>
              <a:ext uri="{FF2B5EF4-FFF2-40B4-BE49-F238E27FC236}">
                <a16:creationId xmlns:a16="http://schemas.microsoft.com/office/drawing/2014/main" id="{C6CDFFB6-A155-4D4E-9852-9D1294BD41B6}"/>
              </a:ext>
            </a:extLst>
          </p:cNvPr>
          <p:cNvSpPr/>
          <p:nvPr/>
        </p:nvSpPr>
        <p:spPr>
          <a:xfrm>
            <a:off x="0" y="1920312"/>
            <a:ext cx="12192000" cy="263434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Başlık 3">
            <a:extLst>
              <a:ext uri="{FF2B5EF4-FFF2-40B4-BE49-F238E27FC236}">
                <a16:creationId xmlns:a16="http://schemas.microsoft.com/office/drawing/2014/main" id="{6F15A0F5-A39A-7942-A3C2-A9E8E3172640}"/>
              </a:ext>
            </a:extLst>
          </p:cNvPr>
          <p:cNvSpPr>
            <a:spLocks noGrp="1"/>
          </p:cNvSpPr>
          <p:nvPr>
            <p:ph type="ctrTitle"/>
          </p:nvPr>
        </p:nvSpPr>
        <p:spPr>
          <a:xfrm>
            <a:off x="0" y="2363616"/>
            <a:ext cx="11745686" cy="1303454"/>
          </a:xfrm>
        </p:spPr>
        <p:txBody>
          <a:bodyPr>
            <a:normAutofit/>
          </a:bodyPr>
          <a:lstStyle/>
          <a:p>
            <a:r>
              <a:rPr lang="tr-TR" sz="4000" b="1" dirty="0" smtClean="0">
                <a:solidFill>
                  <a:schemeClr val="tx1">
                    <a:lumMod val="95000"/>
                    <a:lumOff val="5000"/>
                  </a:schemeClr>
                </a:solidFill>
                <a:latin typeface="Times New Roman" panose="02020603050405020304" pitchFamily="18" charset="0"/>
                <a:cs typeface="Times New Roman" panose="02020603050405020304" pitchFamily="18" charset="0"/>
              </a:rPr>
              <a:t>LİDERLİĞİN KAZANILMASI</a:t>
            </a:r>
            <a:endParaRPr lang="tr-TR"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49019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00B0F0"/>
          </a:solidFill>
        </p:spPr>
        <p:txBody>
          <a:bodyPr/>
          <a:lstStyle/>
          <a:p>
            <a:pPr algn="ctr"/>
            <a:r>
              <a:rPr lang="tr-TR" b="1" dirty="0" smtClean="0"/>
              <a:t>LİDERLİĞİN KAZANILMASI</a:t>
            </a:r>
            <a:endParaRPr lang="tr-TR" b="1" dirty="0"/>
          </a:p>
        </p:txBody>
      </p:sp>
      <p:sp>
        <p:nvSpPr>
          <p:cNvPr id="3" name="İçerik Yer Tutucusu 2"/>
          <p:cNvSpPr>
            <a:spLocks noGrp="1"/>
          </p:cNvSpPr>
          <p:nvPr>
            <p:ph idx="1"/>
          </p:nvPr>
        </p:nvSpPr>
        <p:spPr/>
        <p:txBody>
          <a:bodyPr>
            <a:normAutofit/>
          </a:bodyPr>
          <a:lstStyle/>
          <a:p>
            <a:r>
              <a:rPr lang="tr-TR" dirty="0" smtClean="0"/>
              <a:t>Bazı bilim adamları liderliğin </a:t>
            </a:r>
            <a:r>
              <a:rPr lang="tr-TR" sz="4000" b="1" i="1" u="sng" dirty="0" smtClean="0"/>
              <a:t>doğuştan sahip olunan nitelikler </a:t>
            </a:r>
            <a:r>
              <a:rPr lang="tr-TR" dirty="0" smtClean="0"/>
              <a:t>olduğunu, bazıları da </a:t>
            </a:r>
            <a:r>
              <a:rPr lang="tr-TR" sz="4000" b="1" i="1" u="sng" dirty="0" smtClean="0"/>
              <a:t>eğitim ve deneyimle kazanılan nitelikler </a:t>
            </a:r>
            <a:r>
              <a:rPr lang="tr-TR" dirty="0" smtClean="0"/>
              <a:t>olduğunu savunmuşlardır. </a:t>
            </a:r>
          </a:p>
          <a:p>
            <a:r>
              <a:rPr lang="tr-TR" dirty="0" smtClean="0"/>
              <a:t>Her iki tarafın da haklı olduğu taraflar olduğunu söylemek gerekir. </a:t>
            </a:r>
          </a:p>
          <a:p>
            <a:r>
              <a:rPr lang="tr-TR" dirty="0" smtClean="0"/>
              <a:t>Gelin iki görüşe de göz atalım:</a:t>
            </a:r>
            <a:endParaRPr lang="tr-TR" dirty="0"/>
          </a:p>
        </p:txBody>
      </p:sp>
    </p:spTree>
    <p:extLst>
      <p:ext uri="{BB962C8B-B14F-4D97-AF65-F5344CB8AC3E}">
        <p14:creationId xmlns:p14="http://schemas.microsoft.com/office/powerpoint/2010/main" val="147886096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FF0000"/>
          </a:solidFill>
        </p:spPr>
        <p:txBody>
          <a:bodyPr/>
          <a:lstStyle/>
          <a:p>
            <a:pPr algn="ctr"/>
            <a:r>
              <a:rPr lang="tr-TR" dirty="0" smtClean="0"/>
              <a:t>1. Doğuştan Sahip Olunan Nitelikler Açısından Liderlik</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825624"/>
            <a:ext cx="10515600" cy="4692133"/>
          </a:xfrm>
        </p:spPr>
      </p:pic>
    </p:spTree>
    <p:extLst>
      <p:ext uri="{BB962C8B-B14F-4D97-AF65-F5344CB8AC3E}">
        <p14:creationId xmlns:p14="http://schemas.microsoft.com/office/powerpoint/2010/main" val="25768449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FF0000"/>
          </a:solidFill>
        </p:spPr>
        <p:txBody>
          <a:bodyPr/>
          <a:lstStyle/>
          <a:p>
            <a:pPr algn="ctr"/>
            <a:r>
              <a:rPr lang="tr-TR" dirty="0" smtClean="0"/>
              <a:t>1. Doğuştan Sahip Olunan Nitelikler Açısından Liderlik</a:t>
            </a:r>
            <a:endParaRPr lang="tr-TR" dirty="0"/>
          </a:p>
        </p:txBody>
      </p:sp>
      <p:sp>
        <p:nvSpPr>
          <p:cNvPr id="3" name="İçerik Yer Tutucusu 2"/>
          <p:cNvSpPr>
            <a:spLocks noGrp="1"/>
          </p:cNvSpPr>
          <p:nvPr>
            <p:ph idx="1"/>
          </p:nvPr>
        </p:nvSpPr>
        <p:spPr>
          <a:xfrm>
            <a:off x="838200" y="1825624"/>
            <a:ext cx="10515600" cy="4468850"/>
          </a:xfrm>
        </p:spPr>
        <p:txBody>
          <a:bodyPr>
            <a:normAutofit fontScale="77500" lnSpcReduction="20000"/>
          </a:bodyPr>
          <a:lstStyle/>
          <a:p>
            <a:r>
              <a:rPr lang="tr-TR" dirty="0" smtClean="0"/>
              <a:t>1930’dan önceki yıllarda çoğu kimse, bazı insanların doğuştan liderlik yetenek ve özelliklerine sahip olduğuna inanıyordu. Yani bu görüş çoğu kimse tarafından kabul görüyordu. </a:t>
            </a:r>
          </a:p>
          <a:p>
            <a:r>
              <a:rPr lang="tr-TR" dirty="0" smtClean="0"/>
              <a:t>Klasik okulun savunucuları, liderlik niteliklerinin geliştirilemeyeceğini kabul etmişler ve bunun bir Allah vergisi olduğuna inanmışlardır.*</a:t>
            </a:r>
          </a:p>
          <a:p>
            <a:r>
              <a:rPr lang="tr-TR" dirty="0" smtClean="0"/>
              <a:t>Burada önemli olan husus, liderlik niteliklerinin kalıtımsal olarak bir ailenin bireylerinden diğerlerine geçtiğidir. </a:t>
            </a:r>
          </a:p>
          <a:p>
            <a:r>
              <a:rPr lang="tr-TR" dirty="0" smtClean="0"/>
              <a:t>Doğuştan getirilen nitelikler konusunda mutlaka kalıtımın rolü büyüktür, ancak çevresel ve eğitimsel faktörleri unutmamak gerekir. </a:t>
            </a:r>
          </a:p>
          <a:p>
            <a:r>
              <a:rPr lang="tr-TR" dirty="0" smtClean="0"/>
              <a:t>Çoğu insan liderliğin doğuştan sahip olunan bir üstünlük olduğuna inanmaktadır. Başka bir deyişle, bazı kişiler liderlik özelliklerine sahip olarak dünyaya gelirler. </a:t>
            </a:r>
          </a:p>
          <a:p>
            <a:r>
              <a:rPr lang="tr-TR" dirty="0" smtClean="0"/>
              <a:t>Doğuştan bu özelliklere sahip oldukları için de doğul olarak da bir lider gibi ortaya çıkar ve diğer insanları hakimiyetleri altına alırlar. </a:t>
            </a:r>
          </a:p>
          <a:p>
            <a:r>
              <a:rPr lang="tr-TR" dirty="0" smtClean="0"/>
              <a:t>Diğer insanlar liderlerin doğuştan getirdikleri özellikleri sorgulamaz ve onların liderliğini hemen kabul ederler.  </a:t>
            </a:r>
            <a:endParaRPr lang="tr-TR" dirty="0"/>
          </a:p>
        </p:txBody>
      </p:sp>
      <p:sp>
        <p:nvSpPr>
          <p:cNvPr id="5" name="Altbilgi Yer Tutucusu 4"/>
          <p:cNvSpPr>
            <a:spLocks noGrp="1"/>
          </p:cNvSpPr>
          <p:nvPr>
            <p:ph type="ftr" sz="quarter" idx="11"/>
          </p:nvPr>
        </p:nvSpPr>
        <p:spPr>
          <a:xfrm>
            <a:off x="838200" y="6188150"/>
            <a:ext cx="10515600" cy="533326"/>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smtClean="0">
                <a:ln>
                  <a:noFill/>
                </a:ln>
                <a:solidFill>
                  <a:prstClr val="black">
                    <a:tint val="75000"/>
                  </a:prstClr>
                </a:solidFill>
                <a:effectLst/>
                <a:uLnTx/>
                <a:uFillTx/>
                <a:latin typeface="Calibri"/>
                <a:ea typeface="+mn-ea"/>
                <a:cs typeface="+mn-cs"/>
              </a:rPr>
              <a:t>*Erol Eren, «Yönetimde Otorite Problemi ve Bir Uygulama», (Yayınlanmamış Doktora Tezi), İÜ İşletme Fakültesi, İstanbul, 1971, s. 118.</a:t>
            </a:r>
            <a:endParaRPr kumimoji="0" lang="tr-T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49187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FF0000"/>
          </a:solidFill>
        </p:spPr>
        <p:txBody>
          <a:bodyPr/>
          <a:lstStyle/>
          <a:p>
            <a:pPr algn="ctr"/>
            <a:r>
              <a:rPr lang="tr-TR" dirty="0"/>
              <a:t>2</a:t>
            </a:r>
            <a:r>
              <a:rPr lang="tr-TR" dirty="0" smtClean="0"/>
              <a:t>. Eğitim ve Deneyimle Kazanılan Nitelikler Açısından Liderlik</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199" y="1860697"/>
            <a:ext cx="5254257" cy="4752754"/>
          </a:xfr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2457" y="1860697"/>
            <a:ext cx="5261344" cy="4752753"/>
          </a:xfrm>
          <a:prstGeom prst="rect">
            <a:avLst/>
          </a:prstGeom>
        </p:spPr>
      </p:pic>
    </p:spTree>
    <p:extLst>
      <p:ext uri="{BB962C8B-B14F-4D97-AF65-F5344CB8AC3E}">
        <p14:creationId xmlns:p14="http://schemas.microsoft.com/office/powerpoint/2010/main" val="73009596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FF0000"/>
          </a:solidFill>
        </p:spPr>
        <p:txBody>
          <a:bodyPr/>
          <a:lstStyle/>
          <a:p>
            <a:pPr algn="ctr"/>
            <a:r>
              <a:rPr lang="tr-TR" dirty="0"/>
              <a:t>2</a:t>
            </a:r>
            <a:r>
              <a:rPr lang="tr-TR" dirty="0" smtClean="0"/>
              <a:t>. Eğitim ve Deneyimle Kazanılan Nitelikler Açısından Liderlik</a:t>
            </a:r>
            <a:endParaRPr lang="tr-TR" dirty="0"/>
          </a:p>
        </p:txBody>
      </p:sp>
      <p:sp>
        <p:nvSpPr>
          <p:cNvPr id="3" name="İçerik Yer Tutucusu 2"/>
          <p:cNvSpPr>
            <a:spLocks noGrp="1"/>
          </p:cNvSpPr>
          <p:nvPr>
            <p:ph idx="1"/>
          </p:nvPr>
        </p:nvSpPr>
        <p:spPr>
          <a:xfrm>
            <a:off x="838200" y="1825625"/>
            <a:ext cx="10515600" cy="4777194"/>
          </a:xfrm>
        </p:spPr>
        <p:txBody>
          <a:bodyPr>
            <a:normAutofit/>
          </a:bodyPr>
          <a:lstStyle/>
          <a:p>
            <a:r>
              <a:rPr lang="tr-TR" dirty="0" smtClean="0"/>
              <a:t>Bu görüş, lider rolünü oynayan bir kişinin yetiştirilebileceğini veya en azından bazı liderlik niteliklerinin geliştirilebileceğini kabul eder. </a:t>
            </a:r>
          </a:p>
          <a:p>
            <a:r>
              <a:rPr lang="tr-TR" dirty="0" err="1" smtClean="0"/>
              <a:t>Chris</a:t>
            </a:r>
            <a:r>
              <a:rPr lang="tr-TR" dirty="0" smtClean="0"/>
              <a:t> </a:t>
            </a:r>
            <a:r>
              <a:rPr lang="tr-TR" dirty="0" err="1" smtClean="0"/>
              <a:t>Argyris</a:t>
            </a:r>
            <a:r>
              <a:rPr lang="tr-TR" dirty="0" smtClean="0"/>
              <a:t> bu konu ile ilgili şunları söyler:*</a:t>
            </a:r>
          </a:p>
          <a:p>
            <a:pPr marL="0" indent="0" algn="ctr">
              <a:lnSpc>
                <a:spcPct val="100000"/>
              </a:lnSpc>
              <a:buNone/>
            </a:pPr>
            <a:r>
              <a:rPr lang="tr-TR" b="1" i="1" dirty="0" smtClean="0"/>
              <a:t>«Bazı yetenekler kalıtım yoluyla geçer. Daha önemli büyük bir kısmı, kişilerle olan karşılıklı ilişkilerle geçer ve öğrenilir. Bu durum, liderlik gibi yetenekler için özellikle doğrudur. Doğuştan gelen liderler yoktur. Bir liderin kişiliği muhtemelen aile hayatı sırasında ve bu kişiliğini uygun bir şekilde ifade edebileceği durumlarda gelişmiştir»</a:t>
            </a:r>
            <a:endParaRPr lang="tr-TR" b="1" i="1" dirty="0"/>
          </a:p>
        </p:txBody>
      </p:sp>
      <p:sp>
        <p:nvSpPr>
          <p:cNvPr id="4" name="Altbilgi Yer Tutucusu 3"/>
          <p:cNvSpPr>
            <a:spLocks noGrp="1"/>
          </p:cNvSpPr>
          <p:nvPr>
            <p:ph type="ftr" sz="quarter" idx="11"/>
          </p:nvPr>
        </p:nvSpPr>
        <p:spPr>
          <a:xfrm>
            <a:off x="838200" y="6230679"/>
            <a:ext cx="10515600" cy="490797"/>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smtClean="0">
                <a:ln>
                  <a:noFill/>
                </a:ln>
                <a:solidFill>
                  <a:prstClr val="black">
                    <a:tint val="75000"/>
                  </a:prstClr>
                </a:solidFill>
                <a:effectLst/>
                <a:uLnTx/>
                <a:uFillTx/>
                <a:latin typeface="Calibri"/>
                <a:ea typeface="+mn-ea"/>
                <a:cs typeface="+mn-cs"/>
              </a:rPr>
              <a:t>*Sait Soydan, «Klasik ve </a:t>
            </a:r>
            <a:r>
              <a:rPr kumimoji="0" lang="tr-TR" sz="1200" b="0" i="0" u="none" strike="noStrike" kern="1200" cap="none" spc="0" normalizeH="0" baseline="0" noProof="0" dirty="0" err="1" smtClean="0">
                <a:ln>
                  <a:noFill/>
                </a:ln>
                <a:solidFill>
                  <a:prstClr val="black">
                    <a:tint val="75000"/>
                  </a:prstClr>
                </a:solidFill>
                <a:effectLst/>
                <a:uLnTx/>
                <a:uFillTx/>
                <a:latin typeface="Calibri"/>
                <a:ea typeface="+mn-ea"/>
                <a:cs typeface="+mn-cs"/>
              </a:rPr>
              <a:t>Psiko</a:t>
            </a:r>
            <a:r>
              <a:rPr kumimoji="0" lang="tr-TR" sz="1200" b="0" i="0" u="none" strike="noStrike" kern="1200" cap="none" spc="0" normalizeH="0" baseline="0" noProof="0" dirty="0" smtClean="0">
                <a:ln>
                  <a:noFill/>
                </a:ln>
                <a:solidFill>
                  <a:prstClr val="black">
                    <a:tint val="75000"/>
                  </a:prstClr>
                </a:solidFill>
                <a:effectLst/>
                <a:uLnTx/>
                <a:uFillTx/>
                <a:latin typeface="Calibri"/>
                <a:ea typeface="+mn-ea"/>
                <a:cs typeface="+mn-cs"/>
              </a:rPr>
              <a:t>-Sosyal Yaklaşımlar Açısından Önderlik ve Uygulamaya Ait Bir Örnek», (Yayınlanmamış Doktora Tezi), İÜ İşletme Fakültesi, İstanbul, 1973, s. 37. </a:t>
            </a:r>
            <a:endParaRPr kumimoji="0" lang="tr-T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83999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2365140">
            <a:off x="4522067" y="2744643"/>
            <a:ext cx="8368145" cy="798657"/>
          </a:xfrm>
        </p:spPr>
        <p:txBody>
          <a:bodyPr>
            <a:normAutofit fontScale="90000"/>
          </a:bodyPr>
          <a:lstStyle/>
          <a:p>
            <a:r>
              <a:rPr lang="tr-TR" b="1" dirty="0">
                <a:solidFill>
                  <a:schemeClr val="accent6">
                    <a:lumMod val="50000"/>
                  </a:schemeClr>
                </a:solidFill>
                <a:latin typeface="Book Antiqua" panose="02040602050305030304" pitchFamily="18" charset="0"/>
              </a:rPr>
              <a:t> EKİP OLMANIN GÜCÜNÜ ÖĞRENMEK İSTEYENLERE…</a:t>
            </a: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20621523">
            <a:off x="839465" y="221937"/>
            <a:ext cx="5024242" cy="6698990"/>
          </a:xfrm>
        </p:spPr>
      </p:pic>
    </p:spTree>
    <p:extLst>
      <p:ext uri="{BB962C8B-B14F-4D97-AF65-F5344CB8AC3E}">
        <p14:creationId xmlns:p14="http://schemas.microsoft.com/office/powerpoint/2010/main" val="22373864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FF0000"/>
          </a:solidFill>
        </p:spPr>
        <p:txBody>
          <a:bodyPr/>
          <a:lstStyle/>
          <a:p>
            <a:pPr algn="ctr"/>
            <a:r>
              <a:rPr lang="tr-TR" dirty="0"/>
              <a:t>2</a:t>
            </a:r>
            <a:r>
              <a:rPr lang="tr-TR" dirty="0" smtClean="0"/>
              <a:t>. Eğitim ve Deneyimle Kazanılan Nitelikler Açısından Liderlik</a:t>
            </a:r>
            <a:endParaRPr lang="tr-TR" dirty="0"/>
          </a:p>
        </p:txBody>
      </p:sp>
      <p:sp>
        <p:nvSpPr>
          <p:cNvPr id="3" name="İçerik Yer Tutucusu 2"/>
          <p:cNvSpPr>
            <a:spLocks noGrp="1"/>
          </p:cNvSpPr>
          <p:nvPr>
            <p:ph idx="1"/>
          </p:nvPr>
        </p:nvSpPr>
        <p:spPr>
          <a:xfrm>
            <a:off x="838200" y="1825625"/>
            <a:ext cx="10515600" cy="4777194"/>
          </a:xfrm>
        </p:spPr>
        <p:txBody>
          <a:bodyPr>
            <a:normAutofit lnSpcReduction="10000"/>
          </a:bodyPr>
          <a:lstStyle/>
          <a:p>
            <a:r>
              <a:rPr lang="tr-TR" dirty="0" smtClean="0"/>
              <a:t>Liderlik üzerinde ailenin rolü büyüktür. Ailedeki ilk eğitim, daha sonra öğrenilecekler için bir temel oluşturur. </a:t>
            </a:r>
          </a:p>
          <a:p>
            <a:r>
              <a:rPr lang="tr-TR" dirty="0" smtClean="0"/>
              <a:t>Eğer bu temel çok iyi olursa yani sağlam bir kişilik yapısı oluşturulursa o kişi liderliğe ilişkin birçok fonksiyonu da rahatlıkla yerine getirebilir. </a:t>
            </a:r>
          </a:p>
          <a:p>
            <a:r>
              <a:rPr lang="tr-TR" dirty="0" smtClean="0"/>
              <a:t>Ancak aile bireyin liderliğinin oluşmasına etki eden tek sosyal grup değildir. Ailenin yanında çocuğun içinden geldiği yakın çevresi (köy-mahalle, okul ve oyun arkadaşları çevresi) ile seçilen çevresi de (meslek, yuva, </a:t>
            </a:r>
            <a:r>
              <a:rPr lang="tr-TR" dirty="0" err="1" smtClean="0"/>
              <a:t>hemşehriler</a:t>
            </a:r>
            <a:r>
              <a:rPr lang="tr-TR" dirty="0" smtClean="0"/>
              <a:t>, kültür ve özel meraklar çevresi) kişiliğinin gelişmesini sağladığı gibi bazı kişisel özelliklerin kazanılmasını da sağlar. </a:t>
            </a:r>
          </a:p>
          <a:p>
            <a:r>
              <a:rPr lang="tr-TR" dirty="0" smtClean="0"/>
              <a:t>Eğer birey demokratik bir aile yapısı içinde büyümüşse, çoğu zaman işyerinde de demokratik ilişkiler içinde bulunabilmektedir.  </a:t>
            </a:r>
            <a:endParaRPr lang="tr-TR" b="1" i="1" dirty="0"/>
          </a:p>
        </p:txBody>
      </p:sp>
    </p:spTree>
    <p:extLst>
      <p:ext uri="{BB962C8B-B14F-4D97-AF65-F5344CB8AC3E}">
        <p14:creationId xmlns:p14="http://schemas.microsoft.com/office/powerpoint/2010/main" val="293183507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FF0000"/>
          </a:solidFill>
        </p:spPr>
        <p:txBody>
          <a:bodyPr/>
          <a:lstStyle/>
          <a:p>
            <a:pPr algn="ctr"/>
            <a:r>
              <a:rPr lang="tr-TR" dirty="0"/>
              <a:t>2</a:t>
            </a:r>
            <a:r>
              <a:rPr lang="tr-TR" dirty="0" smtClean="0"/>
              <a:t>. Eğitim ve Deneyimle Kazanılan Nitelikler Açısından Liderlik</a:t>
            </a:r>
            <a:endParaRPr lang="tr-TR" dirty="0"/>
          </a:p>
        </p:txBody>
      </p:sp>
      <p:sp>
        <p:nvSpPr>
          <p:cNvPr id="3" name="İçerik Yer Tutucusu 2"/>
          <p:cNvSpPr>
            <a:spLocks noGrp="1"/>
          </p:cNvSpPr>
          <p:nvPr>
            <p:ph idx="1"/>
          </p:nvPr>
        </p:nvSpPr>
        <p:spPr>
          <a:xfrm>
            <a:off x="838200" y="1825625"/>
            <a:ext cx="10515600" cy="4777194"/>
          </a:xfrm>
        </p:spPr>
        <p:txBody>
          <a:bodyPr>
            <a:normAutofit fontScale="92500" lnSpcReduction="10000"/>
          </a:bodyPr>
          <a:lstStyle/>
          <a:p>
            <a:r>
              <a:rPr lang="tr-TR" dirty="0" err="1" smtClean="0"/>
              <a:t>Otokratik</a:t>
            </a:r>
            <a:r>
              <a:rPr lang="tr-TR" dirty="0" smtClean="0"/>
              <a:t> ve despotik bir aile ortamında yetişen bireyler, işyerlerinde de </a:t>
            </a:r>
            <a:r>
              <a:rPr lang="tr-TR" dirty="0" err="1" smtClean="0"/>
              <a:t>otokratik</a:t>
            </a:r>
            <a:r>
              <a:rPr lang="tr-TR" dirty="0" smtClean="0"/>
              <a:t> ve despotik ilişkilere girebilmektedirler. </a:t>
            </a:r>
          </a:p>
          <a:p>
            <a:r>
              <a:rPr lang="tr-TR" dirty="0" smtClean="0"/>
              <a:t>Bu konu ile ilgili yapılan bir araştırmanın* sonucunda göre, </a:t>
            </a:r>
          </a:p>
          <a:p>
            <a:pPr marL="0" indent="0" algn="ctr">
              <a:buNone/>
            </a:pPr>
            <a:r>
              <a:rPr lang="tr-TR" dirty="0" smtClean="0"/>
              <a:t>«Almanya’da sık rastlanan otoriter ailelerde eğitilmiş kişilerin en büyük güven ve tatmini, bir yandan üstün bir otorite kendilerini hakimiyetleri altında bulundurduğu zaman ve öte yandan da aşağı mevkide bulunan birine kendileri hakim olarak davranabildikleri zaman hissederler».</a:t>
            </a:r>
          </a:p>
          <a:p>
            <a:r>
              <a:rPr lang="tr-TR" dirty="0" smtClean="0"/>
              <a:t>Sonuç olarak, aile çocukların liderlik yeteneklerine sahip olmaları ve bunları geliştirebilmeleri için elverişli ya da elverişsiz bir ortam yaratabilir.  </a:t>
            </a:r>
          </a:p>
          <a:p>
            <a:pPr marL="0" indent="0" algn="just">
              <a:buNone/>
            </a:pPr>
            <a:endParaRPr lang="tr-TR" dirty="0" smtClean="0"/>
          </a:p>
          <a:p>
            <a:pPr marL="0" indent="0" algn="just">
              <a:buNone/>
            </a:pPr>
            <a:endParaRPr lang="tr-TR" dirty="0" smtClean="0"/>
          </a:p>
          <a:p>
            <a:pPr marL="0" indent="0" algn="just">
              <a:buNone/>
            </a:pPr>
            <a:r>
              <a:rPr lang="tr-TR" dirty="0" smtClean="0"/>
              <a:t> </a:t>
            </a:r>
          </a:p>
          <a:p>
            <a:pPr marL="0" indent="0" algn="just">
              <a:buNone/>
            </a:pPr>
            <a:endParaRPr lang="tr-TR" dirty="0" smtClean="0"/>
          </a:p>
          <a:p>
            <a:pPr marL="0" indent="0" algn="just">
              <a:buNone/>
            </a:pPr>
            <a:endParaRPr lang="tr-TR" dirty="0" smtClean="0"/>
          </a:p>
          <a:p>
            <a:pPr marL="0" indent="0">
              <a:buNone/>
            </a:pPr>
            <a:endParaRPr lang="tr-TR" dirty="0" smtClean="0"/>
          </a:p>
          <a:p>
            <a:endParaRPr lang="tr-TR" b="1" i="1" dirty="0"/>
          </a:p>
        </p:txBody>
      </p:sp>
      <p:sp>
        <p:nvSpPr>
          <p:cNvPr id="4" name="Altbilgi Yer Tutucusu 3"/>
          <p:cNvSpPr>
            <a:spLocks noGrp="1"/>
          </p:cNvSpPr>
          <p:nvPr>
            <p:ph type="ftr" sz="quarter" idx="11"/>
          </p:nvPr>
        </p:nvSpPr>
        <p:spPr>
          <a:xfrm>
            <a:off x="838200" y="6220048"/>
            <a:ext cx="10515600" cy="501428"/>
          </a:xfr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a:ea typeface="+mn-ea"/>
                <a:cs typeface="+mn-cs"/>
              </a:rPr>
              <a:t>*Sait Soydan, «Klasik ve </a:t>
            </a:r>
            <a:r>
              <a:rPr kumimoji="0" lang="tr-TR" sz="1200" b="0" i="0" u="none" strike="noStrike" kern="1200" cap="none" spc="0" normalizeH="0" baseline="0" noProof="0" dirty="0" err="1">
                <a:ln>
                  <a:noFill/>
                </a:ln>
                <a:solidFill>
                  <a:prstClr val="black">
                    <a:tint val="75000"/>
                  </a:prstClr>
                </a:solidFill>
                <a:effectLst/>
                <a:uLnTx/>
                <a:uFillTx/>
                <a:latin typeface="Calibri"/>
                <a:ea typeface="+mn-ea"/>
                <a:cs typeface="+mn-cs"/>
              </a:rPr>
              <a:t>Psiko</a:t>
            </a:r>
            <a:r>
              <a:rPr kumimoji="0" lang="tr-TR" sz="1200" b="0" i="0" u="none" strike="noStrike" kern="1200" cap="none" spc="0" normalizeH="0" baseline="0" noProof="0" dirty="0">
                <a:ln>
                  <a:noFill/>
                </a:ln>
                <a:solidFill>
                  <a:prstClr val="black">
                    <a:tint val="75000"/>
                  </a:prstClr>
                </a:solidFill>
                <a:effectLst/>
                <a:uLnTx/>
                <a:uFillTx/>
                <a:latin typeface="Calibri"/>
                <a:ea typeface="+mn-ea"/>
                <a:cs typeface="+mn-cs"/>
              </a:rPr>
              <a:t>-Sosyal Yaklaşımlar Açısından Önderlik ve Uygulamaya Ait Bir Örnek», (Yayınlanmamış Doktora Tezi), İÜ İşletme Fakültesi, İstanbul, 1973, s. </a:t>
            </a:r>
            <a:r>
              <a:rPr kumimoji="0" lang="tr-TR" sz="1200" b="0" i="0" u="none" strike="noStrike" kern="1200" cap="none" spc="0" normalizeH="0" baseline="0" noProof="0" dirty="0" smtClean="0">
                <a:ln>
                  <a:noFill/>
                </a:ln>
                <a:solidFill>
                  <a:prstClr val="black">
                    <a:tint val="75000"/>
                  </a:prstClr>
                </a:solidFill>
                <a:effectLst/>
                <a:uLnTx/>
                <a:uFillTx/>
                <a:latin typeface="Calibri"/>
                <a:ea typeface="+mn-ea"/>
                <a:cs typeface="+mn-cs"/>
              </a:rPr>
              <a:t>40. </a:t>
            </a:r>
            <a:endParaRPr kumimoji="0" lang="tr-TR" sz="1200" b="0" i="0" u="none" strike="noStrike" kern="1200" cap="none" spc="0" normalizeH="0" baseline="0" noProof="0" dirty="0">
              <a:ln>
                <a:noFill/>
              </a:ln>
              <a:solidFill>
                <a:prstClr val="black">
                  <a:tint val="75000"/>
                </a:prstClr>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48970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FF0000"/>
          </a:solidFill>
        </p:spPr>
        <p:txBody>
          <a:bodyPr/>
          <a:lstStyle/>
          <a:p>
            <a:pPr algn="ctr"/>
            <a:r>
              <a:rPr lang="tr-TR" dirty="0"/>
              <a:t>2</a:t>
            </a:r>
            <a:r>
              <a:rPr lang="tr-TR" dirty="0" smtClean="0"/>
              <a:t>. Eğitim ve Deneyimle Kazanılan Nitelikler Açısından Liderlik</a:t>
            </a:r>
            <a:endParaRPr lang="tr-TR" dirty="0"/>
          </a:p>
        </p:txBody>
      </p:sp>
      <p:sp>
        <p:nvSpPr>
          <p:cNvPr id="3" name="İçerik Yer Tutucusu 2"/>
          <p:cNvSpPr>
            <a:spLocks noGrp="1"/>
          </p:cNvSpPr>
          <p:nvPr>
            <p:ph idx="1"/>
          </p:nvPr>
        </p:nvSpPr>
        <p:spPr>
          <a:xfrm>
            <a:off x="838200" y="1825625"/>
            <a:ext cx="10515600" cy="4777194"/>
          </a:xfrm>
        </p:spPr>
        <p:txBody>
          <a:bodyPr>
            <a:normAutofit fontScale="40000" lnSpcReduction="20000"/>
          </a:bodyPr>
          <a:lstStyle/>
          <a:p>
            <a:r>
              <a:rPr lang="tr-TR" sz="6300" dirty="0" smtClean="0"/>
              <a:t>Bu görüşü savunanlar, günümüz toplumlarında bir kişinin doğuştan ne kadar üstün niteliklere sahip olursa olsun, eğer bu kişi belli bir eğitim ve öğretime tabi tutulmaz ise liderlik vasfına ulaşamayacağını iddia ederler. </a:t>
            </a:r>
          </a:p>
          <a:p>
            <a:r>
              <a:rPr lang="tr-TR" sz="6300" dirty="0" smtClean="0"/>
              <a:t>Liderlik için temel olarak kabul edilen pek çok tutum ve yetenek eğitim ve öğretimle elde edilebilir. Bunlar; planlama ve eyleme geçme, sorunları çözme, haberleşme kanallarını açık tutma ve iyi bir şekilde çalıştırma ve sorumluluk kabul etme gibi. </a:t>
            </a:r>
          </a:p>
          <a:p>
            <a:r>
              <a:rPr lang="tr-TR" sz="6300" dirty="0" smtClean="0"/>
              <a:t>Eğitim ve öğretim tekniklerinin liderlik yeteneklerinin elde edilmesi ve geliştirilmesinde çok büyük etkileri vardır ve bunu inkar etmek mümkün değildir. Örneğin, aktif öğretim yöntemleri ile topluluk karşısında konuşma, başkalarını ikna etme yeteneği geliştirilebilir. </a:t>
            </a:r>
          </a:p>
          <a:p>
            <a:r>
              <a:rPr lang="tr-TR" sz="6300" dirty="0" smtClean="0"/>
              <a:t>Bunun yanı sıra, grup çalışmalarının </a:t>
            </a:r>
            <a:r>
              <a:rPr lang="tr-TR" sz="6300" dirty="0" err="1" smtClean="0"/>
              <a:t>vak’a</a:t>
            </a:r>
            <a:r>
              <a:rPr lang="tr-TR" sz="6300" dirty="0" smtClean="0"/>
              <a:t> ve rol oynama yöntemlerinin bireylerin çeşitli yeteneklerini geliştirmede veya elde etmede etkileri büyüktür.</a:t>
            </a:r>
          </a:p>
          <a:p>
            <a:pPr marL="0" indent="0" algn="just">
              <a:buNone/>
            </a:pPr>
            <a:endParaRPr lang="tr-TR" dirty="0" smtClean="0"/>
          </a:p>
          <a:p>
            <a:pPr marL="0" indent="0" algn="just">
              <a:buNone/>
            </a:pPr>
            <a:endParaRPr lang="tr-TR" dirty="0" smtClean="0"/>
          </a:p>
          <a:p>
            <a:pPr marL="0" indent="0" algn="just">
              <a:buNone/>
            </a:pPr>
            <a:r>
              <a:rPr lang="tr-TR" dirty="0" smtClean="0"/>
              <a:t> </a:t>
            </a:r>
          </a:p>
          <a:p>
            <a:pPr marL="0" indent="0" algn="just">
              <a:buNone/>
            </a:pPr>
            <a:endParaRPr lang="tr-TR" dirty="0" smtClean="0"/>
          </a:p>
          <a:p>
            <a:pPr marL="0" indent="0" algn="just">
              <a:buNone/>
            </a:pPr>
            <a:endParaRPr lang="tr-TR" dirty="0" smtClean="0"/>
          </a:p>
          <a:p>
            <a:pPr marL="0" indent="0">
              <a:buNone/>
            </a:pPr>
            <a:endParaRPr lang="tr-TR" dirty="0" smtClean="0"/>
          </a:p>
          <a:p>
            <a:endParaRPr lang="tr-TR" b="1" i="1" dirty="0"/>
          </a:p>
        </p:txBody>
      </p:sp>
    </p:spTree>
    <p:extLst>
      <p:ext uri="{BB962C8B-B14F-4D97-AF65-F5344CB8AC3E}">
        <p14:creationId xmlns:p14="http://schemas.microsoft.com/office/powerpoint/2010/main" val="18577698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FF0000"/>
          </a:solidFill>
        </p:spPr>
        <p:txBody>
          <a:bodyPr/>
          <a:lstStyle/>
          <a:p>
            <a:pPr algn="ctr"/>
            <a:r>
              <a:rPr lang="tr-TR" dirty="0" smtClean="0"/>
              <a:t>Peki Hangisi Kazandı?</a:t>
            </a:r>
            <a:endParaRPr lang="tr-TR" dirty="0"/>
          </a:p>
        </p:txBody>
      </p:sp>
      <p:sp>
        <p:nvSpPr>
          <p:cNvPr id="3" name="İçerik Yer Tutucusu 2"/>
          <p:cNvSpPr>
            <a:spLocks noGrp="1"/>
          </p:cNvSpPr>
          <p:nvPr>
            <p:ph idx="1"/>
          </p:nvPr>
        </p:nvSpPr>
        <p:spPr>
          <a:xfrm>
            <a:off x="838200" y="1825625"/>
            <a:ext cx="10515600" cy="4777194"/>
          </a:xfrm>
        </p:spPr>
        <p:txBody>
          <a:bodyPr>
            <a:normAutofit fontScale="40000" lnSpcReduction="20000"/>
          </a:bodyPr>
          <a:lstStyle/>
          <a:p>
            <a:r>
              <a:rPr lang="tr-TR" sz="6300" dirty="0" smtClean="0"/>
              <a:t>Eğer sadece liderliğin doğuştan kazanılacağı görüşü doğru olsaydı, bir grup ya da toplumda başarılı olan liderin diğer grup veya toplumlarda da başarılı olması gerekirdi. Fakat yapılan araştırmalar ve uygulamalar bunun geçerli olmadığını göstermiştir. </a:t>
            </a:r>
          </a:p>
          <a:p>
            <a:r>
              <a:rPr lang="tr-TR" sz="6300" dirty="0" smtClean="0"/>
              <a:t>Eğer liderliğin doğuştan değil de eğitim ve deneyimle kazanıldığı görüşü doğru olsa idi, o zaman da grup içindeki herhangi bir kişiyi lider olarak yetiştirebilirdik, ama yapılan araştırmalar bunu da doğrulamamaktadır. </a:t>
            </a:r>
          </a:p>
          <a:p>
            <a:r>
              <a:rPr lang="tr-TR" sz="6300" dirty="0" smtClean="0"/>
              <a:t>Sonuç 1: Doğuştan bazı liderlik yeteneklerine sahip olan kişileri eğitim ve deneyimle iyi bir lider olarak yetiştirmek mümkün olmaktadır. </a:t>
            </a:r>
          </a:p>
          <a:p>
            <a:r>
              <a:rPr lang="tr-TR" sz="6300" dirty="0" smtClean="0"/>
              <a:t>Sonuç 2: Liderlik, hem doğuştan kazanılan, hem de eğitim ve deneyimle kazanılan niteliklerin oluşturduğu ve son derece karmaşık nitelikli bir fonksiyondur. </a:t>
            </a:r>
          </a:p>
          <a:p>
            <a:pPr marL="0" indent="0" algn="just">
              <a:buNone/>
            </a:pPr>
            <a:endParaRPr lang="tr-TR" dirty="0" smtClean="0"/>
          </a:p>
          <a:p>
            <a:pPr marL="0" indent="0" algn="just">
              <a:buNone/>
            </a:pPr>
            <a:endParaRPr lang="tr-TR" dirty="0" smtClean="0"/>
          </a:p>
          <a:p>
            <a:pPr marL="0" indent="0" algn="just">
              <a:buNone/>
            </a:pPr>
            <a:r>
              <a:rPr lang="tr-TR" dirty="0" smtClean="0"/>
              <a:t> </a:t>
            </a:r>
          </a:p>
          <a:p>
            <a:pPr marL="0" indent="0" algn="just">
              <a:buNone/>
            </a:pPr>
            <a:endParaRPr lang="tr-TR" dirty="0" smtClean="0"/>
          </a:p>
          <a:p>
            <a:pPr marL="0" indent="0" algn="just">
              <a:buNone/>
            </a:pPr>
            <a:endParaRPr lang="tr-TR" dirty="0" smtClean="0"/>
          </a:p>
          <a:p>
            <a:pPr marL="0" indent="0">
              <a:buNone/>
            </a:pPr>
            <a:endParaRPr lang="tr-TR" dirty="0" smtClean="0"/>
          </a:p>
          <a:p>
            <a:endParaRPr lang="tr-TR" b="1" i="1" dirty="0"/>
          </a:p>
        </p:txBody>
      </p:sp>
    </p:spTree>
    <p:extLst>
      <p:ext uri="{BB962C8B-B14F-4D97-AF65-F5344CB8AC3E}">
        <p14:creationId xmlns:p14="http://schemas.microsoft.com/office/powerpoint/2010/main" val="33907025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00B0F0"/>
          </a:solidFill>
        </p:spPr>
        <p:txBody>
          <a:bodyPr/>
          <a:lstStyle/>
          <a:p>
            <a:pPr algn="ctr"/>
            <a:r>
              <a:rPr lang="tr-TR" b="1" dirty="0" smtClean="0"/>
              <a:t>BU KONUDA İŞ ADAMLARI NE DİYOR?</a:t>
            </a:r>
            <a:endParaRPr lang="tr-TR" b="1" dirty="0"/>
          </a:p>
        </p:txBody>
      </p:sp>
      <p:sp>
        <p:nvSpPr>
          <p:cNvPr id="3" name="İçerik Yer Tutucusu 2"/>
          <p:cNvSpPr>
            <a:spLocks noGrp="1"/>
          </p:cNvSpPr>
          <p:nvPr>
            <p:ph idx="1"/>
          </p:nvPr>
        </p:nvSpPr>
        <p:spPr/>
        <p:txBody>
          <a:bodyPr>
            <a:normAutofit/>
          </a:bodyPr>
          <a:lstStyle/>
          <a:p>
            <a:pPr marL="0" indent="0">
              <a:buNone/>
            </a:pPr>
            <a:r>
              <a:rPr lang="tr-TR" dirty="0" smtClean="0"/>
              <a:t> </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5583" y="4705350"/>
            <a:ext cx="4180170" cy="2152650"/>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4899" y="4930322"/>
            <a:ext cx="2933700" cy="1562100"/>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224" y="2516095"/>
            <a:ext cx="2476500" cy="1847850"/>
          </a:xfrm>
          <a:prstGeom prst="rect">
            <a:avLst/>
          </a:prstGeom>
        </p:spPr>
      </p:pic>
      <p:pic>
        <p:nvPicPr>
          <p:cNvPr id="7" name="Resim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26542" y="1764627"/>
            <a:ext cx="2857500" cy="1600200"/>
          </a:xfrm>
          <a:prstGeom prst="rect">
            <a:avLst/>
          </a:prstGeom>
        </p:spPr>
      </p:pic>
      <p:pic>
        <p:nvPicPr>
          <p:cNvPr id="9" name="Resi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61000" y="2945218"/>
            <a:ext cx="2845316" cy="1900883"/>
          </a:xfrm>
          <a:prstGeom prst="rect">
            <a:avLst/>
          </a:prstGeom>
        </p:spPr>
      </p:pic>
      <p:pic>
        <p:nvPicPr>
          <p:cNvPr id="11" name="Resim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3649" y="1872188"/>
            <a:ext cx="3028950" cy="1159023"/>
          </a:xfrm>
          <a:prstGeom prst="rect">
            <a:avLst/>
          </a:prstGeom>
        </p:spPr>
      </p:pic>
      <p:pic>
        <p:nvPicPr>
          <p:cNvPr id="12" name="Resim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2801" y="3295087"/>
            <a:ext cx="2466975" cy="1847850"/>
          </a:xfrm>
          <a:prstGeom prst="rect">
            <a:avLst/>
          </a:prstGeom>
        </p:spPr>
      </p:pic>
      <p:pic>
        <p:nvPicPr>
          <p:cNvPr id="13" name="Resim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29699" y="1764627"/>
            <a:ext cx="2628900" cy="1743075"/>
          </a:xfrm>
          <a:prstGeom prst="rect">
            <a:avLst/>
          </a:prstGeom>
        </p:spPr>
      </p:pic>
      <p:pic>
        <p:nvPicPr>
          <p:cNvPr id="14" name="Resim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1874" y="4363945"/>
            <a:ext cx="3054617" cy="2412188"/>
          </a:xfrm>
          <a:prstGeom prst="rect">
            <a:avLst/>
          </a:prstGeom>
        </p:spPr>
      </p:pic>
    </p:spTree>
    <p:extLst>
      <p:ext uri="{BB962C8B-B14F-4D97-AF65-F5344CB8AC3E}">
        <p14:creationId xmlns:p14="http://schemas.microsoft.com/office/powerpoint/2010/main" val="147098135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FF0000"/>
          </a:solidFill>
        </p:spPr>
        <p:txBody>
          <a:bodyPr/>
          <a:lstStyle/>
          <a:p>
            <a:pPr algn="ctr"/>
            <a:r>
              <a:rPr lang="tr-TR" dirty="0" smtClean="0"/>
              <a:t>Ali Koç</a:t>
            </a:r>
            <a:br>
              <a:rPr lang="tr-TR" dirty="0" smtClean="0"/>
            </a:br>
            <a:r>
              <a:rPr lang="tr-TR" sz="2200" dirty="0" smtClean="0"/>
              <a:t>Koç Holding Yönetim Kurulu Başkanvekili</a:t>
            </a:r>
            <a:endParaRPr lang="tr-TR" sz="2200" dirty="0"/>
          </a:p>
        </p:txBody>
      </p:sp>
      <p:sp>
        <p:nvSpPr>
          <p:cNvPr id="3" name="İçerik Yer Tutucusu 2"/>
          <p:cNvSpPr>
            <a:spLocks noGrp="1"/>
          </p:cNvSpPr>
          <p:nvPr>
            <p:ph idx="1"/>
          </p:nvPr>
        </p:nvSpPr>
        <p:spPr>
          <a:xfrm>
            <a:off x="838200" y="1825625"/>
            <a:ext cx="10515600" cy="4777194"/>
          </a:xfrm>
        </p:spPr>
        <p:txBody>
          <a:bodyPr>
            <a:normAutofit fontScale="62500" lnSpcReduction="20000"/>
          </a:bodyPr>
          <a:lstStyle/>
          <a:p>
            <a:r>
              <a:rPr lang="tr-TR" sz="4000" dirty="0"/>
              <a:t>L</a:t>
            </a:r>
            <a:r>
              <a:rPr lang="tr-TR" sz="4000" dirty="0" smtClean="0"/>
              <a:t>iderliği</a:t>
            </a:r>
            <a:r>
              <a:rPr lang="tr-TR" sz="4000" dirty="0"/>
              <a:t>, liderlik vasfına sahip kişilerin öğrenebileceği, geliştirebileceği bir süreç olarak görüyor. </a:t>
            </a:r>
            <a:endParaRPr lang="tr-TR" sz="4000" dirty="0" smtClean="0"/>
          </a:p>
          <a:p>
            <a:r>
              <a:rPr lang="tr-TR" sz="4000" dirty="0" smtClean="0"/>
              <a:t>"Dolayısıyla </a:t>
            </a:r>
            <a:r>
              <a:rPr lang="tr-TR" sz="4000" dirty="0"/>
              <a:t>lider olabilmek için sadece liderlik vasıflarını taşımak ya da liderlik özelliklerini öğrenmek için çalışmak yeterli olmayacaktır" görüşünü dile getiriyor. </a:t>
            </a:r>
            <a:endParaRPr lang="tr-TR" sz="4000" dirty="0" smtClean="0"/>
          </a:p>
          <a:p>
            <a:r>
              <a:rPr lang="tr-TR" sz="4000" dirty="0" smtClean="0"/>
              <a:t>Liderlerin </a:t>
            </a:r>
            <a:r>
              <a:rPr lang="tr-TR" sz="4000" dirty="0"/>
              <a:t>değişimden etkilenen değil, değişimi yönlendiren ya da onun önünde giden kişiler olması gerektiğinin altını çizen Koç, </a:t>
            </a:r>
            <a:endParaRPr lang="tr-TR" sz="4000" dirty="0" smtClean="0"/>
          </a:p>
          <a:p>
            <a:pPr marL="0" indent="0">
              <a:buNone/>
            </a:pPr>
            <a:endParaRPr lang="tr-TR" dirty="0"/>
          </a:p>
          <a:p>
            <a:pPr marL="0" indent="0" algn="ctr">
              <a:buNone/>
            </a:pPr>
            <a:r>
              <a:rPr lang="tr-TR" sz="4600" b="1" i="1" dirty="0" smtClean="0"/>
              <a:t>"</a:t>
            </a:r>
            <a:r>
              <a:rPr lang="tr-TR" sz="4600" b="1" i="1" dirty="0"/>
              <a:t>İnsanlar emirle değil vizyonla yönetilmeyi isterler. Bu nedenle lider, takipçilerinin ancak kendilerini vizyonun bir parçası gibi hissedip, kendi istekleriyle aynı hedef doğrultusunda çalışmasını sağlayarak başarıyı yakalayabilir" diye konuşuyor.</a:t>
            </a:r>
            <a:endParaRPr lang="tr-TR" sz="4600" b="1" i="1" dirty="0" smtClean="0"/>
          </a:p>
          <a:p>
            <a:pPr marL="0" indent="0" algn="just">
              <a:buNone/>
            </a:pPr>
            <a:endParaRPr lang="tr-TR" dirty="0" smtClean="0"/>
          </a:p>
          <a:p>
            <a:pPr marL="0" indent="0" algn="just">
              <a:buNone/>
            </a:pPr>
            <a:r>
              <a:rPr lang="tr-TR" dirty="0" smtClean="0"/>
              <a:t> </a:t>
            </a:r>
          </a:p>
          <a:p>
            <a:pPr marL="0" indent="0" algn="just">
              <a:buNone/>
            </a:pPr>
            <a:endParaRPr lang="tr-TR" dirty="0" smtClean="0"/>
          </a:p>
          <a:p>
            <a:pPr marL="0" indent="0" algn="just">
              <a:buNone/>
            </a:pPr>
            <a:endParaRPr lang="tr-TR" dirty="0" smtClean="0"/>
          </a:p>
          <a:p>
            <a:pPr marL="0" indent="0">
              <a:buNone/>
            </a:pPr>
            <a:endParaRPr lang="tr-TR" dirty="0" smtClean="0"/>
          </a:p>
          <a:p>
            <a:endParaRPr lang="tr-TR" b="1" i="1"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7300" y="382883"/>
            <a:ext cx="2476500" cy="1307805"/>
          </a:xfrm>
          <a:prstGeom prst="rect">
            <a:avLst/>
          </a:prstGeom>
        </p:spPr>
      </p:pic>
    </p:spTree>
    <p:extLst>
      <p:ext uri="{BB962C8B-B14F-4D97-AF65-F5344CB8AC3E}">
        <p14:creationId xmlns:p14="http://schemas.microsoft.com/office/powerpoint/2010/main" val="10320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amond(in)">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FF0000"/>
          </a:solidFill>
        </p:spPr>
        <p:txBody>
          <a:bodyPr/>
          <a:lstStyle/>
          <a:p>
            <a:pPr algn="ctr"/>
            <a:r>
              <a:rPr lang="tr-TR" dirty="0" smtClean="0"/>
              <a:t>Ahmet Nazif Zorlu</a:t>
            </a:r>
            <a:br>
              <a:rPr lang="tr-TR" dirty="0" smtClean="0"/>
            </a:br>
            <a:r>
              <a:rPr lang="tr-TR" sz="2200" dirty="0" smtClean="0"/>
              <a:t>Zorlu Holding Yönetim Kurulu Başkanı</a:t>
            </a:r>
            <a:endParaRPr lang="tr-TR" sz="2200" dirty="0"/>
          </a:p>
        </p:txBody>
      </p:sp>
      <p:sp>
        <p:nvSpPr>
          <p:cNvPr id="3" name="İçerik Yer Tutucusu 2"/>
          <p:cNvSpPr>
            <a:spLocks noGrp="1"/>
          </p:cNvSpPr>
          <p:nvPr>
            <p:ph idx="1"/>
          </p:nvPr>
        </p:nvSpPr>
        <p:spPr>
          <a:xfrm>
            <a:off x="838200" y="1825625"/>
            <a:ext cx="10515600" cy="4777194"/>
          </a:xfrm>
        </p:spPr>
        <p:txBody>
          <a:bodyPr>
            <a:normAutofit/>
          </a:bodyPr>
          <a:lstStyle/>
          <a:p>
            <a:r>
              <a:rPr lang="tr-TR" dirty="0" smtClean="0"/>
              <a:t> </a:t>
            </a:r>
            <a:r>
              <a:rPr lang="tr-TR" dirty="0"/>
              <a:t>Geçmişte "lider doğulur" sözüne inanıldığını belirten Zorlu, "Ancak iyi bir eğitim alarak ve kişisel özelliklerinizin farkında olup kendinizi geliştirerek iyi bir lider olmaya giden yolda ilk adımı atmış olursunuz" görüşünü dile getiriyor. </a:t>
            </a:r>
            <a:endParaRPr lang="tr-TR" dirty="0" smtClean="0"/>
          </a:p>
          <a:p>
            <a:r>
              <a:rPr lang="tr-TR" dirty="0" smtClean="0"/>
              <a:t>Zorlu</a:t>
            </a:r>
            <a:r>
              <a:rPr lang="tr-TR" dirty="0"/>
              <a:t>, yöneticilikle liderliğin aynı kavramlar olmadığını vurgulayarak, </a:t>
            </a:r>
            <a:endParaRPr lang="tr-TR" dirty="0" smtClean="0"/>
          </a:p>
          <a:p>
            <a:pPr marL="0" indent="0" algn="ctr">
              <a:buNone/>
            </a:pPr>
            <a:r>
              <a:rPr lang="tr-TR" sz="3200" b="1" i="1" dirty="0" smtClean="0"/>
              <a:t>"</a:t>
            </a:r>
            <a:r>
              <a:rPr lang="tr-TR" sz="3200" b="1" i="1" dirty="0"/>
              <a:t>Lider, mevcudu değiştirmek için yeni bir bakış açısı oluşturur, ekibine hedefler koyar ve o hedefe yönlendirir" diyor. </a:t>
            </a: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6920" y="365125"/>
            <a:ext cx="2496880" cy="1325563"/>
          </a:xfrm>
          <a:prstGeom prst="rect">
            <a:avLst/>
          </a:prstGeom>
        </p:spPr>
      </p:pic>
    </p:spTree>
    <p:extLst>
      <p:ext uri="{BB962C8B-B14F-4D97-AF65-F5344CB8AC3E}">
        <p14:creationId xmlns:p14="http://schemas.microsoft.com/office/powerpoint/2010/main" val="420055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amond(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FF0000"/>
          </a:solidFill>
        </p:spPr>
        <p:txBody>
          <a:bodyPr/>
          <a:lstStyle/>
          <a:p>
            <a:pPr algn="ctr"/>
            <a:r>
              <a:rPr lang="tr-TR" dirty="0" smtClean="0"/>
              <a:t>Abdulkadir Konukoğlu</a:t>
            </a:r>
            <a:br>
              <a:rPr lang="tr-TR" dirty="0" smtClean="0"/>
            </a:br>
            <a:r>
              <a:rPr lang="tr-TR" sz="2200" dirty="0" err="1" smtClean="0"/>
              <a:t>Sanko</a:t>
            </a:r>
            <a:r>
              <a:rPr lang="tr-TR" sz="2200" dirty="0" smtClean="0"/>
              <a:t> Holding Yönetim Kurulu Başkanı</a:t>
            </a:r>
            <a:endParaRPr lang="tr-TR" sz="2200" dirty="0"/>
          </a:p>
        </p:txBody>
      </p:sp>
      <p:sp>
        <p:nvSpPr>
          <p:cNvPr id="3" name="İçerik Yer Tutucusu 2"/>
          <p:cNvSpPr>
            <a:spLocks noGrp="1"/>
          </p:cNvSpPr>
          <p:nvPr>
            <p:ph idx="1"/>
          </p:nvPr>
        </p:nvSpPr>
        <p:spPr>
          <a:xfrm>
            <a:off x="838200" y="1825625"/>
            <a:ext cx="10515600" cy="4777194"/>
          </a:xfrm>
        </p:spPr>
        <p:txBody>
          <a:bodyPr>
            <a:normAutofit lnSpcReduction="10000"/>
          </a:bodyPr>
          <a:lstStyle/>
          <a:p>
            <a:r>
              <a:rPr lang="tr-TR" dirty="0" smtClean="0"/>
              <a:t>"</a:t>
            </a:r>
            <a:r>
              <a:rPr lang="tr-TR" dirty="0"/>
              <a:t>Lider olunmaz, lider doğulur görüşüne katılıyor musunuz" sorusuna "Kesinlikle katılıyorum" diye yanıt veriyor. </a:t>
            </a:r>
            <a:endParaRPr lang="tr-TR" dirty="0" smtClean="0"/>
          </a:p>
          <a:p>
            <a:r>
              <a:rPr lang="tr-TR" dirty="0" smtClean="0"/>
              <a:t>Konukoğlu</a:t>
            </a:r>
            <a:r>
              <a:rPr lang="tr-TR" dirty="0"/>
              <a:t>, doğuştan geldiğini ifade ettiği liderlik yeteneklerinin zaman içinde geliştirilebileceğine inandığını da vurguluyor. İyi bir lider olmanın, iyi bir yönetici olmak için yetmeyebileceğinin altını çizen Konukoğlu, </a:t>
            </a:r>
            <a:endParaRPr lang="tr-TR" dirty="0" smtClean="0"/>
          </a:p>
          <a:p>
            <a:pPr marL="0" indent="0" algn="ctr">
              <a:buNone/>
            </a:pPr>
            <a:r>
              <a:rPr lang="tr-TR" sz="3200" b="1" i="1" dirty="0" smtClean="0"/>
              <a:t>"</a:t>
            </a:r>
            <a:r>
              <a:rPr lang="tr-TR" sz="3200" b="1" i="1" dirty="0"/>
              <a:t>Bu noktada iyi yöneticiler devreye girer ve liderin liderlik vasıflarını geliştirerek sürdürmesini, şirketin başarılara koşmasını sağlarlar" görüşünü dile getiriyor. Konukoğlu tarihin unutulmaz liderleri olarak Atatürk ve Fatih Sultan Mehmet'i görüyor.</a:t>
            </a:r>
            <a:endParaRPr lang="tr-TR" sz="3600" b="1" i="1"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1712" y="365125"/>
            <a:ext cx="1912088" cy="1325563"/>
          </a:xfrm>
          <a:prstGeom prst="rect">
            <a:avLst/>
          </a:prstGeom>
        </p:spPr>
      </p:pic>
    </p:spTree>
    <p:extLst>
      <p:ext uri="{BB962C8B-B14F-4D97-AF65-F5344CB8AC3E}">
        <p14:creationId xmlns:p14="http://schemas.microsoft.com/office/powerpoint/2010/main" val="78983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amond(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FF0000"/>
          </a:solidFill>
        </p:spPr>
        <p:txBody>
          <a:bodyPr/>
          <a:lstStyle/>
          <a:p>
            <a:pPr algn="ctr"/>
            <a:r>
              <a:rPr lang="tr-TR" dirty="0" err="1" smtClean="0"/>
              <a:t>Arzuhan</a:t>
            </a:r>
            <a:r>
              <a:rPr lang="tr-TR" dirty="0" smtClean="0"/>
              <a:t> Doğan Yalçındağ</a:t>
            </a:r>
            <a:br>
              <a:rPr lang="tr-TR" dirty="0" smtClean="0"/>
            </a:br>
            <a:r>
              <a:rPr lang="tr-TR" sz="2200" dirty="0" smtClean="0"/>
              <a:t>Doğan TV Holding AŞ Yönetim Kurulu Başkanı</a:t>
            </a:r>
            <a:endParaRPr lang="tr-TR" sz="2200" dirty="0"/>
          </a:p>
        </p:txBody>
      </p:sp>
      <p:sp>
        <p:nvSpPr>
          <p:cNvPr id="3" name="İçerik Yer Tutucusu 2"/>
          <p:cNvSpPr>
            <a:spLocks noGrp="1"/>
          </p:cNvSpPr>
          <p:nvPr>
            <p:ph idx="1"/>
          </p:nvPr>
        </p:nvSpPr>
        <p:spPr>
          <a:xfrm>
            <a:off x="838200" y="1825625"/>
            <a:ext cx="10515600" cy="4777194"/>
          </a:xfrm>
        </p:spPr>
        <p:txBody>
          <a:bodyPr>
            <a:normAutofit/>
          </a:bodyPr>
          <a:lstStyle/>
          <a:p>
            <a:r>
              <a:rPr lang="tr-TR" dirty="0" err="1"/>
              <a:t>TÜSİAD'ın</a:t>
            </a:r>
            <a:r>
              <a:rPr lang="tr-TR" dirty="0"/>
              <a:t> ilk kadın başkanı Yalçındağ, liderliğin doğuştan gelen özellikler taşıdığı, ancak insanların zamanla kendilerini geliştirerek liderlik için gerekli olan özellikleri edinebilecekleri görüşünde. </a:t>
            </a:r>
            <a:endParaRPr lang="tr-TR" dirty="0" smtClean="0"/>
          </a:p>
          <a:p>
            <a:r>
              <a:rPr lang="tr-TR" dirty="0" smtClean="0"/>
              <a:t>Yalçındağ</a:t>
            </a:r>
            <a:r>
              <a:rPr lang="tr-TR" dirty="0"/>
              <a:t>, "Liderliğin vazgeçilmez özelliği, </a:t>
            </a:r>
            <a:r>
              <a:rPr lang="tr-TR" dirty="0" err="1"/>
              <a:t>vizyonerliğidir</a:t>
            </a:r>
            <a:r>
              <a:rPr lang="tr-TR" dirty="0"/>
              <a:t>. Lider, takipçilerini ortak bir vizyon etrafında bir araya getiren, güçlü bir motivasyon sağlayarak onları ortak hedefler doğrultusunda harekete geçirebilendir" diye konuşuyor. </a:t>
            </a:r>
            <a:endParaRPr lang="tr-TR" dirty="0" smtClean="0"/>
          </a:p>
          <a:p>
            <a:r>
              <a:rPr lang="tr-TR" dirty="0" smtClean="0"/>
              <a:t>Türkiye'nin </a:t>
            </a:r>
            <a:r>
              <a:rPr lang="tr-TR" dirty="0"/>
              <a:t>küresel liderlere ihtiyacı olduğunu belirten Yalçındağ, </a:t>
            </a:r>
            <a:endParaRPr lang="tr-TR" dirty="0" smtClean="0"/>
          </a:p>
          <a:p>
            <a:pPr marL="0" indent="0" algn="ctr">
              <a:buNone/>
            </a:pPr>
            <a:r>
              <a:rPr lang="tr-TR" b="1" i="1" dirty="0" smtClean="0"/>
              <a:t>"</a:t>
            </a:r>
            <a:r>
              <a:rPr lang="tr-TR" b="1" i="1" dirty="0"/>
              <a:t>Çok kültürlü bir bakış açısına sahip olan, çağın gereklerini doğru algılayan ve yönetime yansıtan liderlere ihtiyacımız var" görüşünü dile getiriyor.</a:t>
            </a:r>
            <a:endParaRPr lang="tr-TR" sz="3600" b="1" i="1"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2465" y="365125"/>
            <a:ext cx="1731334" cy="1325563"/>
          </a:xfrm>
          <a:prstGeom prst="rect">
            <a:avLst/>
          </a:prstGeom>
        </p:spPr>
      </p:pic>
    </p:spTree>
    <p:extLst>
      <p:ext uri="{BB962C8B-B14F-4D97-AF65-F5344CB8AC3E}">
        <p14:creationId xmlns:p14="http://schemas.microsoft.com/office/powerpoint/2010/main" val="5707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amond(in)">
                                      <p:cBhvr>
                                        <p:cTn id="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FF0000"/>
          </a:solidFill>
        </p:spPr>
        <p:txBody>
          <a:bodyPr/>
          <a:lstStyle/>
          <a:p>
            <a:pPr algn="ctr"/>
            <a:r>
              <a:rPr lang="tr-TR" dirty="0" smtClean="0"/>
              <a:t>Hamdi Akın</a:t>
            </a:r>
            <a:br>
              <a:rPr lang="tr-TR" dirty="0" smtClean="0"/>
            </a:br>
            <a:r>
              <a:rPr lang="tr-TR" sz="2200" dirty="0" err="1" smtClean="0"/>
              <a:t>Akfen</a:t>
            </a:r>
            <a:r>
              <a:rPr lang="tr-TR" sz="2200" dirty="0" smtClean="0"/>
              <a:t> Holding ve TAV Havalimanları Holding Yönetim Kurulu Başkanı</a:t>
            </a:r>
            <a:endParaRPr lang="tr-TR" sz="2200" dirty="0"/>
          </a:p>
        </p:txBody>
      </p:sp>
      <p:sp>
        <p:nvSpPr>
          <p:cNvPr id="3" name="İçerik Yer Tutucusu 2"/>
          <p:cNvSpPr>
            <a:spLocks noGrp="1"/>
          </p:cNvSpPr>
          <p:nvPr>
            <p:ph idx="1"/>
          </p:nvPr>
        </p:nvSpPr>
        <p:spPr>
          <a:xfrm>
            <a:off x="838200" y="1825625"/>
            <a:ext cx="10515600" cy="4777194"/>
          </a:xfrm>
        </p:spPr>
        <p:txBody>
          <a:bodyPr>
            <a:normAutofit lnSpcReduction="10000"/>
          </a:bodyPr>
          <a:lstStyle/>
          <a:p>
            <a:r>
              <a:rPr lang="tr-TR" dirty="0" err="1"/>
              <a:t>Akfen</a:t>
            </a:r>
            <a:r>
              <a:rPr lang="tr-TR" dirty="0"/>
              <a:t> Holding Yönetim Kurulu Başkanı Akın, "Lider olunur mu, doğulur mu" sorusuna "Hem doğulur, hem de olunabilir" diye yanıt veriyor. </a:t>
            </a:r>
            <a:endParaRPr lang="tr-TR" dirty="0" smtClean="0"/>
          </a:p>
          <a:p>
            <a:r>
              <a:rPr lang="tr-TR" dirty="0" smtClean="0"/>
              <a:t>"</a:t>
            </a:r>
            <a:r>
              <a:rPr lang="tr-TR" dirty="0"/>
              <a:t>İyi bir yönetici iyi bir lider olmak zorundadır, ama iyi bir liderin her zaman iyi bir yönetici olduğu söylenemez" diyen Akın, </a:t>
            </a:r>
            <a:endParaRPr lang="tr-TR" dirty="0" smtClean="0"/>
          </a:p>
          <a:p>
            <a:pPr marL="0" indent="0" algn="ctr">
              <a:buNone/>
            </a:pPr>
            <a:r>
              <a:rPr lang="tr-TR" sz="3200" b="1" i="1" dirty="0" smtClean="0"/>
              <a:t>"</a:t>
            </a:r>
            <a:r>
              <a:rPr lang="tr-TR" sz="3200" b="1" i="1" dirty="0"/>
              <a:t>Lider iyi iş yapan, yönetici ise işi iyi yapan kişidir" görüşünü dile getiriyor. </a:t>
            </a:r>
            <a:endParaRPr lang="tr-TR" sz="3200" b="1" i="1" dirty="0" smtClean="0"/>
          </a:p>
          <a:p>
            <a:r>
              <a:rPr lang="tr-TR" dirty="0" smtClean="0"/>
              <a:t>Hamdi </a:t>
            </a:r>
            <a:r>
              <a:rPr lang="tr-TR" dirty="0"/>
              <a:t>Akın, "Türkiye lider çıkarmaya aç bir ülke midir, Türkiye'nin lider problemi var mı" şeklindeki soruyu "Hayır. Aksine Türkiye'de lider olmak göründüğünden kolay olduğu için gereğinden fazla lider olduğunu düşünüyorum" diye yanıtlıyor. </a:t>
            </a:r>
            <a:endParaRPr lang="tr-TR" sz="3600" b="1" i="1"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4605" y="365125"/>
            <a:ext cx="1359196" cy="1325563"/>
          </a:xfrm>
          <a:prstGeom prst="rect">
            <a:avLst/>
          </a:prstGeom>
        </p:spPr>
      </p:pic>
    </p:spTree>
    <p:extLst>
      <p:ext uri="{BB962C8B-B14F-4D97-AF65-F5344CB8AC3E}">
        <p14:creationId xmlns:p14="http://schemas.microsoft.com/office/powerpoint/2010/main" val="126198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amond(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rot="19894392">
            <a:off x="424768" y="2669040"/>
            <a:ext cx="7635017" cy="899044"/>
          </a:xfrm>
        </p:spPr>
        <p:txBody>
          <a:bodyPr>
            <a:normAutofit fontScale="90000"/>
          </a:bodyPr>
          <a:lstStyle/>
          <a:p>
            <a:r>
              <a:rPr lang="tr-TR" b="1" dirty="0">
                <a:solidFill>
                  <a:srgbClr val="480000"/>
                </a:solidFill>
                <a:latin typeface="Book Antiqua" panose="02040602050305030304" pitchFamily="18" charset="0"/>
              </a:rPr>
              <a:t>ÖNCE KAZAN SONRA BIRAKMA…</a:t>
            </a: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763287">
            <a:off x="7081177" y="420434"/>
            <a:ext cx="4047194" cy="5396259"/>
          </a:xfrm>
        </p:spPr>
      </p:pic>
    </p:spTree>
    <p:extLst>
      <p:ext uri="{BB962C8B-B14F-4D97-AF65-F5344CB8AC3E}">
        <p14:creationId xmlns:p14="http://schemas.microsoft.com/office/powerpoint/2010/main" val="9187897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FF0000"/>
          </a:solidFill>
        </p:spPr>
        <p:txBody>
          <a:bodyPr/>
          <a:lstStyle/>
          <a:p>
            <a:pPr algn="ctr"/>
            <a:r>
              <a:rPr lang="tr-TR" dirty="0" smtClean="0"/>
              <a:t>Leyla Alaton</a:t>
            </a:r>
            <a:r>
              <a:rPr lang="tr-TR" dirty="0"/>
              <a:t/>
            </a:r>
            <a:br>
              <a:rPr lang="tr-TR" dirty="0"/>
            </a:br>
            <a:r>
              <a:rPr lang="tr-TR" sz="2200" dirty="0" smtClean="0"/>
              <a:t>Alarko Holding Yönetim Kurulu Üyesi</a:t>
            </a:r>
            <a:endParaRPr lang="tr-TR" sz="2200" dirty="0"/>
          </a:p>
        </p:txBody>
      </p:sp>
      <p:sp>
        <p:nvSpPr>
          <p:cNvPr id="3" name="İçerik Yer Tutucusu 2"/>
          <p:cNvSpPr>
            <a:spLocks noGrp="1"/>
          </p:cNvSpPr>
          <p:nvPr>
            <p:ph idx="1"/>
          </p:nvPr>
        </p:nvSpPr>
        <p:spPr>
          <a:xfrm>
            <a:off x="838200" y="1825625"/>
            <a:ext cx="10515600" cy="4777194"/>
          </a:xfrm>
        </p:spPr>
        <p:txBody>
          <a:bodyPr>
            <a:normAutofit/>
          </a:bodyPr>
          <a:lstStyle/>
          <a:p>
            <a:r>
              <a:rPr lang="tr-TR" dirty="0"/>
              <a:t>"Lider olunmaz, doğulur görüşüne katılıyor musunuz" sorusuna "Kısmen katılıyorum" diyen Alaton, insanların zaman içinde kendilerini geliştirmelerinin mümkün olduğunun altını çiziyor. </a:t>
            </a:r>
            <a:endParaRPr lang="tr-TR" dirty="0" smtClean="0"/>
          </a:p>
          <a:p>
            <a:r>
              <a:rPr lang="tr-TR" dirty="0" smtClean="0"/>
              <a:t>Alaton</a:t>
            </a:r>
            <a:r>
              <a:rPr lang="tr-TR" dirty="0"/>
              <a:t>, "Lider doğulmayabilir, olunabilir; ama, doğuştan liderlik vasıfları bulunan, genlerinde olan bir insan belki de bunu erken yaşta gerçekleştirir" diye konuşuyor. </a:t>
            </a:r>
            <a:endParaRPr lang="tr-TR" dirty="0" smtClean="0"/>
          </a:p>
          <a:p>
            <a:r>
              <a:rPr lang="tr-TR" dirty="0" smtClean="0"/>
              <a:t>İyi </a:t>
            </a:r>
            <a:r>
              <a:rPr lang="tr-TR" dirty="0"/>
              <a:t>bir liderin her zaman iyi bir yönetici olmayabileceğinin altını çizen Alaton, </a:t>
            </a:r>
            <a:endParaRPr lang="tr-TR" dirty="0" smtClean="0"/>
          </a:p>
          <a:p>
            <a:pPr marL="0" indent="0" algn="ctr">
              <a:buNone/>
            </a:pPr>
            <a:r>
              <a:rPr lang="tr-TR" sz="3200" b="1" i="1" dirty="0" smtClean="0"/>
              <a:t>"</a:t>
            </a:r>
            <a:r>
              <a:rPr lang="tr-TR" sz="3200" b="1" i="1" dirty="0"/>
              <a:t>Lider iyi bir yöneticiyle desteklenirse herhalde çift kaymaklı ekmek kadayıfı olur" görüşünde. </a:t>
            </a:r>
            <a:endParaRPr lang="tr-TR" sz="4000" b="1" i="1"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6408" y="365125"/>
            <a:ext cx="2337391" cy="1325563"/>
          </a:xfrm>
          <a:prstGeom prst="rect">
            <a:avLst/>
          </a:prstGeom>
        </p:spPr>
      </p:pic>
    </p:spTree>
    <p:extLst>
      <p:ext uri="{BB962C8B-B14F-4D97-AF65-F5344CB8AC3E}">
        <p14:creationId xmlns:p14="http://schemas.microsoft.com/office/powerpoint/2010/main" val="3645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amond(in)">
                                      <p:cBhvr>
                                        <p:cTn id="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FF0000"/>
          </a:solidFill>
        </p:spPr>
        <p:txBody>
          <a:bodyPr>
            <a:normAutofit fontScale="90000"/>
          </a:bodyPr>
          <a:lstStyle/>
          <a:p>
            <a:pPr algn="ctr"/>
            <a:r>
              <a:rPr lang="tr-TR" sz="4900" dirty="0" smtClean="0"/>
              <a:t>Mustafa Süzer</a:t>
            </a:r>
            <a:r>
              <a:rPr lang="tr-TR" dirty="0" smtClean="0"/>
              <a:t/>
            </a:r>
            <a:br>
              <a:rPr lang="tr-TR" dirty="0" smtClean="0"/>
            </a:br>
            <a:r>
              <a:rPr lang="tr-TR" sz="2400" dirty="0" smtClean="0"/>
              <a:t>Süzer Holding Yönetim Kurulu Başkanı</a:t>
            </a:r>
            <a:br>
              <a:rPr lang="tr-TR" sz="2400" dirty="0" smtClean="0"/>
            </a:br>
            <a:endParaRPr lang="tr-TR" sz="2400" dirty="0"/>
          </a:p>
        </p:txBody>
      </p:sp>
      <p:sp>
        <p:nvSpPr>
          <p:cNvPr id="3" name="İçerik Yer Tutucusu 2"/>
          <p:cNvSpPr>
            <a:spLocks noGrp="1"/>
          </p:cNvSpPr>
          <p:nvPr>
            <p:ph idx="1"/>
          </p:nvPr>
        </p:nvSpPr>
        <p:spPr>
          <a:xfrm>
            <a:off x="838200" y="1825625"/>
            <a:ext cx="10515600" cy="4777194"/>
          </a:xfrm>
        </p:spPr>
        <p:txBody>
          <a:bodyPr>
            <a:normAutofit/>
          </a:bodyPr>
          <a:lstStyle/>
          <a:p>
            <a:r>
              <a:rPr lang="tr-TR" dirty="0"/>
              <a:t>İnsanların doğduklarında lider olabilmek için bir takım vasıflara sahip olmaları gerektiğini düşündüğünü belirten Süzer, ancak bu vasıfların eğitimle desteklenmesinin zorunlu olduğunu söylüyor. </a:t>
            </a:r>
            <a:endParaRPr lang="tr-TR" dirty="0" smtClean="0"/>
          </a:p>
          <a:p>
            <a:r>
              <a:rPr lang="tr-TR" dirty="0" smtClean="0"/>
              <a:t>Tüm </a:t>
            </a:r>
            <a:r>
              <a:rPr lang="tr-TR" dirty="0"/>
              <a:t>dünyada insanların yüzde 10'unun lokomotif konumunda lider, yüzde 90'ının ise vagon olduğu görüşünü dile getiren Süzer, </a:t>
            </a:r>
            <a:endParaRPr lang="tr-TR" dirty="0" smtClean="0"/>
          </a:p>
          <a:p>
            <a:pPr marL="0" indent="0" algn="ctr">
              <a:buNone/>
            </a:pPr>
            <a:r>
              <a:rPr lang="tr-TR" sz="3200" b="1" i="1" dirty="0" smtClean="0"/>
              <a:t>"</a:t>
            </a:r>
            <a:r>
              <a:rPr lang="tr-TR" sz="3200" b="1" i="1" dirty="0"/>
              <a:t>İyi bir yönetici olmasa da, iyi bir lider iyi yöneticileri bulur ve onlarla birlikte çalışır" diyor. </a:t>
            </a:r>
            <a:endParaRPr lang="tr-TR" sz="4400" b="1" i="1"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144" y="365125"/>
            <a:ext cx="2358655" cy="1325564"/>
          </a:xfrm>
          <a:prstGeom prst="rect">
            <a:avLst/>
          </a:prstGeom>
        </p:spPr>
      </p:pic>
    </p:spTree>
    <p:extLst>
      <p:ext uri="{BB962C8B-B14F-4D97-AF65-F5344CB8AC3E}">
        <p14:creationId xmlns:p14="http://schemas.microsoft.com/office/powerpoint/2010/main" val="219954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amond(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FF0000"/>
          </a:solidFill>
        </p:spPr>
        <p:txBody>
          <a:bodyPr>
            <a:normAutofit fontScale="90000"/>
          </a:bodyPr>
          <a:lstStyle/>
          <a:p>
            <a:pPr algn="ctr"/>
            <a:r>
              <a:rPr lang="tr-TR" sz="4900" dirty="0" err="1" smtClean="0"/>
              <a:t>Rifat</a:t>
            </a:r>
            <a:r>
              <a:rPr lang="tr-TR" sz="4900" dirty="0" smtClean="0"/>
              <a:t> </a:t>
            </a:r>
            <a:r>
              <a:rPr lang="tr-TR" sz="4900" dirty="0" err="1" smtClean="0"/>
              <a:t>Hisarcıklıoğlu</a:t>
            </a:r>
            <a:r>
              <a:rPr lang="tr-TR" dirty="0" smtClean="0"/>
              <a:t/>
            </a:r>
            <a:br>
              <a:rPr lang="tr-TR" dirty="0" smtClean="0"/>
            </a:br>
            <a:r>
              <a:rPr lang="tr-TR" sz="2400" dirty="0" smtClean="0"/>
              <a:t>Türkiye Odalar ve Borsalar Birliği Başkanı</a:t>
            </a:r>
            <a:br>
              <a:rPr lang="tr-TR" sz="2400" dirty="0" smtClean="0"/>
            </a:br>
            <a:endParaRPr lang="tr-TR" sz="2400" dirty="0"/>
          </a:p>
        </p:txBody>
      </p:sp>
      <p:sp>
        <p:nvSpPr>
          <p:cNvPr id="3" name="İçerik Yer Tutucusu 2"/>
          <p:cNvSpPr>
            <a:spLocks noGrp="1"/>
          </p:cNvSpPr>
          <p:nvPr>
            <p:ph idx="1"/>
          </p:nvPr>
        </p:nvSpPr>
        <p:spPr>
          <a:xfrm>
            <a:off x="838200" y="1825625"/>
            <a:ext cx="10515600" cy="4777194"/>
          </a:xfrm>
        </p:spPr>
        <p:txBody>
          <a:bodyPr>
            <a:normAutofit/>
          </a:bodyPr>
          <a:lstStyle/>
          <a:p>
            <a:r>
              <a:rPr lang="tr-TR" dirty="0"/>
              <a:t>Doğuştan liderlik potansiyeli çok güçlü insanlar bulunduğunu, ancak pek çok kişide de bu potansiyelin gizli bir şekilde beklediğini anlatan </a:t>
            </a:r>
            <a:r>
              <a:rPr lang="tr-TR" dirty="0" err="1"/>
              <a:t>Hisarcıklıoğlu</a:t>
            </a:r>
            <a:r>
              <a:rPr lang="tr-TR" dirty="0"/>
              <a:t>, </a:t>
            </a:r>
            <a:endParaRPr lang="tr-TR" dirty="0" smtClean="0"/>
          </a:p>
          <a:p>
            <a:pPr marL="0" indent="0" algn="ctr">
              <a:buNone/>
            </a:pPr>
            <a:r>
              <a:rPr lang="tr-TR" sz="3200" b="1" i="1" dirty="0" smtClean="0"/>
              <a:t>"</a:t>
            </a:r>
            <a:r>
              <a:rPr lang="tr-TR" sz="3200" b="1" i="1" dirty="0"/>
              <a:t>Liderlik doğuştan gelebilir, aynı zamanda öğrenilebilir de. Aslına bakarsanız öğrenilmelidir de" dedi. </a:t>
            </a:r>
            <a:endParaRPr lang="tr-TR" sz="3200" b="1" i="1" dirty="0" smtClean="0"/>
          </a:p>
          <a:p>
            <a:r>
              <a:rPr lang="tr-TR" dirty="0" smtClean="0"/>
              <a:t>TOBB </a:t>
            </a:r>
            <a:r>
              <a:rPr lang="tr-TR" dirty="0"/>
              <a:t>Başkanı, Türkiye'de liderlik denilince akla hep siyasi liderlerin geliyor olmasının yanlışlığına değindi. </a:t>
            </a:r>
            <a:r>
              <a:rPr lang="tr-TR" dirty="0" err="1"/>
              <a:t>Hisarcıklıoğlu</a:t>
            </a:r>
            <a:r>
              <a:rPr lang="tr-TR" dirty="0"/>
              <a:t>, "Yönetici yetkisini, lider etkisini kullanır. Yönetici liste ve bütçe sahibidir, lider vizyon sahibi. Yönetici kontrol eder, lider motive eder. İyi lider olmak, iyi yönetici olmayı kapsayabilir, ama iyi yönetici olmaktan iki beden daha büyüktür" diye konuştu. </a:t>
            </a:r>
            <a:endParaRPr lang="tr-TR" sz="4400" b="1" i="1"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0837" y="365125"/>
            <a:ext cx="2262963" cy="1325563"/>
          </a:xfrm>
          <a:prstGeom prst="rect">
            <a:avLst/>
          </a:prstGeom>
        </p:spPr>
      </p:pic>
    </p:spTree>
    <p:extLst>
      <p:ext uri="{BB962C8B-B14F-4D97-AF65-F5344CB8AC3E}">
        <p14:creationId xmlns:p14="http://schemas.microsoft.com/office/powerpoint/2010/main" val="67223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rgbClr val="FF0000"/>
          </a:solidFill>
        </p:spPr>
        <p:txBody>
          <a:bodyPr>
            <a:normAutofit/>
          </a:bodyPr>
          <a:lstStyle/>
          <a:p>
            <a:pPr algn="ctr"/>
            <a:r>
              <a:rPr lang="tr-TR" dirty="0" smtClean="0"/>
              <a:t>Rona Yırcalı</a:t>
            </a:r>
            <a:br>
              <a:rPr lang="tr-TR" dirty="0" smtClean="0"/>
            </a:br>
            <a:r>
              <a:rPr lang="tr-TR" sz="2200" dirty="0" smtClean="0"/>
              <a:t>Yırcalı Holding Yönetim Kurulu Başkanı</a:t>
            </a:r>
            <a:endParaRPr lang="tr-TR" sz="2200" dirty="0"/>
          </a:p>
        </p:txBody>
      </p:sp>
      <p:sp>
        <p:nvSpPr>
          <p:cNvPr id="3" name="İçerik Yer Tutucusu 2"/>
          <p:cNvSpPr>
            <a:spLocks noGrp="1"/>
          </p:cNvSpPr>
          <p:nvPr>
            <p:ph idx="1"/>
          </p:nvPr>
        </p:nvSpPr>
        <p:spPr>
          <a:xfrm>
            <a:off x="838200" y="1825625"/>
            <a:ext cx="10515600" cy="4777194"/>
          </a:xfrm>
        </p:spPr>
        <p:txBody>
          <a:bodyPr>
            <a:normAutofit fontScale="92500" lnSpcReduction="10000"/>
          </a:bodyPr>
          <a:lstStyle/>
          <a:p>
            <a:r>
              <a:rPr lang="tr-TR" dirty="0"/>
              <a:t>"Lider olunmaz, lider doğulur görüşüne katılıyor musunuz" sorusuna Yırcalı'nın çok "kestirme" bir yanıtı var. Yırcalı "Bu ifade bana çok kestirme geliyor" diyor. </a:t>
            </a:r>
            <a:endParaRPr lang="tr-TR" dirty="0" smtClean="0"/>
          </a:p>
          <a:p>
            <a:r>
              <a:rPr lang="tr-TR" dirty="0" smtClean="0"/>
              <a:t>Bir </a:t>
            </a:r>
            <a:r>
              <a:rPr lang="tr-TR" dirty="0"/>
              <a:t>ülke ne kadar demokratikse lidere o kadar az ihtiyaç duyulacağının altını çizen Yırcalı, sorunların liderler üzerinden düşünülüp tartışılmasının sağlıklı olmadığını belirterek, </a:t>
            </a:r>
            <a:endParaRPr lang="tr-TR" dirty="0" smtClean="0"/>
          </a:p>
          <a:p>
            <a:pPr marL="0" indent="0" algn="ctr">
              <a:buNone/>
            </a:pPr>
            <a:r>
              <a:rPr lang="tr-TR" sz="3200" b="1" i="1" dirty="0" smtClean="0"/>
              <a:t>"</a:t>
            </a:r>
            <a:r>
              <a:rPr lang="tr-TR" sz="3200" b="1" i="1" dirty="0"/>
              <a:t>Önemli olan tıkır tıkır işleyen adaletli ve verimli bir sistemdir; liderler </a:t>
            </a:r>
            <a:r>
              <a:rPr lang="tr-TR" sz="3200" b="1" i="1" dirty="0" smtClean="0"/>
              <a:t>değil».</a:t>
            </a:r>
          </a:p>
          <a:p>
            <a:r>
              <a:rPr lang="tr-TR" dirty="0" smtClean="0"/>
              <a:t> </a:t>
            </a:r>
            <a:r>
              <a:rPr lang="tr-TR" dirty="0"/>
              <a:t>Türkiye'de sanki hep lider bekleniyor, bu yanlış" diye konuştu. </a:t>
            </a:r>
            <a:endParaRPr lang="tr-TR" dirty="0" smtClean="0"/>
          </a:p>
          <a:p>
            <a:r>
              <a:rPr lang="tr-TR" dirty="0" smtClean="0"/>
              <a:t>Yırcalı</a:t>
            </a:r>
            <a:r>
              <a:rPr lang="tr-TR" dirty="0"/>
              <a:t>, liderliğin öğretilip öğretilemeyeceğine ilişkin soruyu yanıtlarken, </a:t>
            </a:r>
            <a:endParaRPr lang="tr-TR" dirty="0" smtClean="0"/>
          </a:p>
          <a:p>
            <a:pPr marL="0" indent="0" algn="ctr">
              <a:buNone/>
            </a:pPr>
            <a:r>
              <a:rPr lang="tr-TR" sz="3000" b="1" i="1" dirty="0" smtClean="0"/>
              <a:t>"</a:t>
            </a:r>
            <a:r>
              <a:rPr lang="tr-TR" sz="3000" b="1" i="1" dirty="0"/>
              <a:t>Okul sizi </a:t>
            </a:r>
            <a:r>
              <a:rPr lang="tr-TR" sz="3000" b="1" i="1" dirty="0" err="1"/>
              <a:t>Gandhi</a:t>
            </a:r>
            <a:r>
              <a:rPr lang="tr-TR" sz="3000" b="1" i="1" dirty="0"/>
              <a:t> yapamaz, ama onu ya da diğer önemli liderleri anlamınızı sağlar" dedi. </a:t>
            </a:r>
            <a:endParaRPr lang="tr-TR" sz="4800" b="1" i="1"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33366" y="365125"/>
            <a:ext cx="2220433" cy="1325563"/>
          </a:xfrm>
          <a:prstGeom prst="rect">
            <a:avLst/>
          </a:prstGeom>
        </p:spPr>
      </p:pic>
    </p:spTree>
    <p:extLst>
      <p:ext uri="{BB962C8B-B14F-4D97-AF65-F5344CB8AC3E}">
        <p14:creationId xmlns:p14="http://schemas.microsoft.com/office/powerpoint/2010/main" val="418333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amond(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diamond(in)">
                                      <p:cBhvr>
                                        <p:cTn id="1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1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2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3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5_Office Teması">
  <a:themeElements>
    <a:clrScheme name="Mavi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6_Office Teması">
  <a:themeElements>
    <a:clrScheme name="Kırmızı Turuncu">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7_Office Teması">
  <a:themeElements>
    <a:clrScheme name="Mor">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8_Office Teması">
  <a:themeElements>
    <a:clrScheme name="Kırmızı Mor">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9_Office Teması">
  <a:themeElements>
    <a:clrScheme name="Mavi Yeşil">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0_Office Teması">
  <a:themeElements>
    <a:clrScheme name="Kırmızı">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21_Office Teması">
  <a:themeElements>
    <a:clrScheme name="Özel 2">
      <a:dk1>
        <a:sysClr val="windowText" lastClr="000000"/>
      </a:dk1>
      <a:lt1>
        <a:sysClr val="window" lastClr="FFFFFF"/>
      </a:lt1>
      <a:dk2>
        <a:srgbClr val="44546A"/>
      </a:dk2>
      <a:lt2>
        <a:srgbClr val="E2EFD9"/>
      </a:lt2>
      <a:accent1>
        <a:srgbClr val="C5E0B3"/>
      </a:accent1>
      <a:accent2>
        <a:srgbClr val="A8D08D"/>
      </a:accent2>
      <a:accent3>
        <a:srgbClr val="538135"/>
      </a:accent3>
      <a:accent4>
        <a:srgbClr val="375623"/>
      </a:accent4>
      <a:accent5>
        <a:srgbClr val="92D050"/>
      </a:accent5>
      <a:accent6>
        <a:srgbClr val="FFD965"/>
      </a:accent6>
      <a:hlink>
        <a:srgbClr val="FEE599"/>
      </a:hlink>
      <a:folHlink>
        <a:srgbClr val="FFC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22_Office Teması">
  <a:themeElements>
    <a:clrScheme name="Özel 3">
      <a:dk1>
        <a:sysClr val="windowText" lastClr="000000"/>
      </a:dk1>
      <a:lt1>
        <a:sysClr val="window" lastClr="FFFFFF"/>
      </a:lt1>
      <a:dk2>
        <a:srgbClr val="505046"/>
      </a:dk2>
      <a:lt2>
        <a:srgbClr val="EEECE1"/>
      </a:lt2>
      <a:accent1>
        <a:srgbClr val="E84C22"/>
      </a:accent1>
      <a:accent2>
        <a:srgbClr val="B22600"/>
      </a:accent2>
      <a:accent3>
        <a:srgbClr val="B43512"/>
      </a:accent3>
      <a:accent4>
        <a:srgbClr val="E84C22"/>
      </a:accent4>
      <a:accent5>
        <a:srgbClr val="CC9900"/>
      </a:accent5>
      <a:accent6>
        <a:srgbClr val="FE6237"/>
      </a:accent6>
      <a:hlink>
        <a:srgbClr val="FF8427"/>
      </a:hlink>
      <a:folHlink>
        <a:srgbClr val="FFBD4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4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rop">
  <a:themeElements>
    <a:clrScheme name="Crop">
      <a:dk1>
        <a:sysClr val="windowText" lastClr="000000"/>
      </a:dk1>
      <a:lt1>
        <a:sysClr val="window" lastClr="FFFFFF"/>
      </a:lt1>
      <a:dk2>
        <a:srgbClr val="4A2318"/>
      </a:dk2>
      <a:lt2>
        <a:srgbClr val="EDECEB"/>
      </a:lt2>
      <a:accent1>
        <a:srgbClr val="F3C82E"/>
      </a:accent1>
      <a:accent2>
        <a:srgbClr val="A26176"/>
      </a:accent2>
      <a:accent3>
        <a:srgbClr val="74A94E"/>
      </a:accent3>
      <a:accent4>
        <a:srgbClr val="188E8D"/>
      </a:accent4>
      <a:accent5>
        <a:srgbClr val="EE913A"/>
      </a:accent5>
      <a:accent6>
        <a:srgbClr val="DF5D4A"/>
      </a:accent6>
      <a:hlink>
        <a:srgbClr val="188E8D"/>
      </a:hlink>
      <a:folHlink>
        <a:srgbClr val="A2617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D7AA1D6E-F3E9-4763-A3BC-84DF2E02F60F}"/>
    </a:ext>
  </a:extLst>
</a:theme>
</file>

<file path=ppt/theme/theme5.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3578</Words>
  <Application>Microsoft Office PowerPoint</Application>
  <PresentationFormat>Geniş ekran</PresentationFormat>
  <Paragraphs>586</Paragraphs>
  <Slides>93</Slides>
  <Notes>6</Notes>
  <HiddenSlides>0</HiddenSlides>
  <MMClips>0</MMClips>
  <ScaleCrop>false</ScaleCrop>
  <HeadingPairs>
    <vt:vector size="6" baseType="variant">
      <vt:variant>
        <vt:lpstr>Kullanılan Yazı Tipleri</vt:lpstr>
      </vt:variant>
      <vt:variant>
        <vt:i4>12</vt:i4>
      </vt:variant>
      <vt:variant>
        <vt:lpstr>Tema</vt:lpstr>
      </vt:variant>
      <vt:variant>
        <vt:i4>27</vt:i4>
      </vt:variant>
      <vt:variant>
        <vt:lpstr>Slayt Başlıkları</vt:lpstr>
      </vt:variant>
      <vt:variant>
        <vt:i4>93</vt:i4>
      </vt:variant>
    </vt:vector>
  </HeadingPairs>
  <TitlesOfParts>
    <vt:vector size="132" baseType="lpstr">
      <vt:lpstr>맑은 고딕</vt:lpstr>
      <vt:lpstr>ＭＳ Ｐゴシック</vt:lpstr>
      <vt:lpstr>Arial</vt:lpstr>
      <vt:lpstr>Baghdad</vt:lpstr>
      <vt:lpstr>Book Antiqua</vt:lpstr>
      <vt:lpstr>Bookman Old Style</vt:lpstr>
      <vt:lpstr>Bradley Hand ITC</vt:lpstr>
      <vt:lpstr>Calibri</vt:lpstr>
      <vt:lpstr>Calibri Light</vt:lpstr>
      <vt:lpstr>Cambria</vt:lpstr>
      <vt:lpstr>Franklin Gothic Book</vt:lpstr>
      <vt:lpstr>Times New Roman</vt:lpstr>
      <vt:lpstr>Office Teması</vt:lpstr>
      <vt:lpstr>1_Office Teması</vt:lpstr>
      <vt:lpstr>2_Office Teması</vt:lpstr>
      <vt:lpstr>Crop</vt:lpstr>
      <vt:lpstr>Ofis Teması</vt:lpstr>
      <vt:lpstr>3_Office Teması</vt:lpstr>
      <vt:lpstr>4_Office Teması</vt:lpstr>
      <vt:lpstr>5_Office Teması</vt:lpstr>
      <vt:lpstr>6_Office Teması</vt:lpstr>
      <vt:lpstr>7_Office Teması</vt:lpstr>
      <vt:lpstr>8_Office Teması</vt:lpstr>
      <vt:lpstr>9_Office Teması</vt:lpstr>
      <vt:lpstr>10_Office Teması</vt:lpstr>
      <vt:lpstr>11_Office Teması</vt:lpstr>
      <vt:lpstr>12_Office Teması</vt:lpstr>
      <vt:lpstr>13_Office Teması</vt:lpstr>
      <vt:lpstr>14_Office Teması</vt:lpstr>
      <vt:lpstr>15_Office Teması</vt:lpstr>
      <vt:lpstr>16_Office Teması</vt:lpstr>
      <vt:lpstr>17_Office Teması</vt:lpstr>
      <vt:lpstr>18_Office Teması</vt:lpstr>
      <vt:lpstr>19_Office Teması</vt:lpstr>
      <vt:lpstr>20_Office Teması</vt:lpstr>
      <vt:lpstr>21_Office Teması</vt:lpstr>
      <vt:lpstr>22_Office Teması</vt:lpstr>
      <vt:lpstr>23_Office Teması</vt:lpstr>
      <vt:lpstr>24_Office Teması</vt:lpstr>
      <vt:lpstr>- LİDERLİK VE KOÇLUK STRATEJİLERİ -</vt:lpstr>
      <vt:lpstr>Eğitmen Hakkında</vt:lpstr>
      <vt:lpstr>LEVENT ŞAHİN KISACA BÖYLE… YA SİZ?</vt:lpstr>
      <vt:lpstr>KİTAP ÖNERİLERİ</vt:lpstr>
      <vt:lpstr>STRATEJİK YÖNETİMİNİN  BÜTÜN AŞAMALARI….</vt:lpstr>
      <vt:lpstr>İNSAN KAYNAKLARI YÖNETİMİNİN YENİ DİLİ…</vt:lpstr>
      <vt:lpstr>HANGİ FİKRİNİZİ KABUL ETTİRMEK İSTERDİNİZ?</vt:lpstr>
      <vt:lpstr> EKİP OLMANIN GÜCÜNÜ ÖĞRENMEK İSTEYENLERE…</vt:lpstr>
      <vt:lpstr>ÖNCE KAZAN SONRA BIRAKMA…</vt:lpstr>
      <vt:lpstr>BAŞTAN BAŞLAMAK İSTEYENLERE…</vt:lpstr>
      <vt:lpstr>STRATEJİK+YÖNETİM +LİDERLİK</vt:lpstr>
      <vt:lpstr>PEKİ SOSYAL TEKNOLOJİ?</vt:lpstr>
      <vt:lpstr>LİDERLİK FİKİRLERİNİ MERAK EDENLERE…</vt:lpstr>
      <vt:lpstr>İNSAN KAYNAKLARI YÖNETİMİNİ USTALARINDAN ÖĞRENMEK İSTEYENLERE…</vt:lpstr>
      <vt:lpstr>STRATEJİK DÜŞÜNMEK İSTEYENLERE…</vt:lpstr>
      <vt:lpstr>REKABET ÜSTÜNLÜĞÜ SAĞLAMAK İSTEYENLERE…</vt:lpstr>
      <vt:lpstr>YETENEKLERİ KAYBETMEK İSTEMEYENLERE…</vt:lpstr>
      <vt:lpstr>‘SINIF’IN TARİHİNİ OKUMAK İSTEYENLERE…</vt:lpstr>
      <vt:lpstr>İKTİSADIN MAKROSUNU ÖĞRENMEK İSTEYENLERE…</vt:lpstr>
      <vt:lpstr>İKTİSADIN MİKROSUNU ÖĞRENMEK İSTEYENLERE…</vt:lpstr>
      <vt:lpstr>STRATEJİK YOL HARİTASINI OLUŞTURMAK İSTEYENLERE…</vt:lpstr>
      <vt:lpstr>21.YY GELİR VE SERMAYE PAYLAŞIMINI ÖĞRENMEK İSTEYENLERE…</vt:lpstr>
      <vt:lpstr>GİRİŞİMCİ OLMAK İSTEYENLERE…</vt:lpstr>
      <vt:lpstr>TÜRKİYE’NİN TOPLUMSAL YAPISINI DEĞİŞİK BOYUTLARIYLA İNCELEMEK İSTEYENLERE…</vt:lpstr>
      <vt:lpstr>GENEL OLARAK LİDERLİK</vt:lpstr>
      <vt:lpstr>FİL Mİ DEDİNİZ?</vt:lpstr>
      <vt:lpstr>PowerPoint Sunusu</vt:lpstr>
      <vt:lpstr>LİDERLİK KAPASİTESİ (L-4):  ORTAK YOLCULUK FENOMENİ</vt:lpstr>
      <vt:lpstr>LİDERLİKTEN BAHSETMEK İÇİN</vt:lpstr>
      <vt:lpstr>LİDERLİK PARADİGMASI</vt:lpstr>
      <vt:lpstr>YÖNETİCİ vs. LİDER</vt:lpstr>
      <vt:lpstr>LİDERİN KİMYASI: PİYASA DENEYİMLERİM</vt:lpstr>
      <vt:lpstr>LİDERLİK 101- BİRİNCİ DERS</vt:lpstr>
      <vt:lpstr>LİDERLİK 101- İKİNCİ DERS</vt:lpstr>
      <vt:lpstr>LİDERLİK 101- ÜÇÜNCÜ DERS</vt:lpstr>
      <vt:lpstr>LİDERLİK 101- DÖRDÜNCÜ DERS</vt:lpstr>
      <vt:lpstr>LİDERLİK 101- BEŞİNCİ DERS</vt:lpstr>
      <vt:lpstr>LİDERLİK 101- ALTINCI DERS</vt:lpstr>
      <vt:lpstr>LİDERLİK 101- YEDİNCİ DERS</vt:lpstr>
      <vt:lpstr>LİDERLİK 101- SEKİZİNCİ DERS</vt:lpstr>
      <vt:lpstr>LİDERLİK 101- DOKUZUNCU DERS</vt:lpstr>
      <vt:lpstr>PowerPoint Sunusu</vt:lpstr>
      <vt:lpstr>PowerPoint Sunusu</vt:lpstr>
      <vt:lpstr>İŞLERİN GELECEĞİ, GELECEĞİN İŞLERİ NASIL OLACAK?</vt:lpstr>
      <vt:lpstr>PowerPoint Sunusu</vt:lpstr>
      <vt:lpstr>PowerPoint Sunusu</vt:lpstr>
      <vt:lpstr>KAYBOLAN İŞLER – YENİ İŞLER:  2030’A KADAR </vt:lpstr>
      <vt:lpstr>PowerPoint Sunusu</vt:lpstr>
      <vt:lpstr>PowerPoint Sunusu</vt:lpstr>
      <vt:lpstr>TÜRKİYE BU DÖNÜŞÜMÜN NERESİNDE?</vt:lpstr>
      <vt:lpstr>ENDÜSTRİ 4.0’A HAZIR OLUNUŞLUK AÇISINDAN TÜRKİYE  </vt:lpstr>
      <vt:lpstr>PowerPoint Sunusu</vt:lpstr>
      <vt:lpstr>PowerPoint Sunusu</vt:lpstr>
      <vt:lpstr>YETKİNLİK FENOMENİ: NEDİR, NE DEĞİLDİR?</vt:lpstr>
      <vt:lpstr>YETKİNLİK NE DEĞİLDİR?</vt:lpstr>
      <vt:lpstr>ÇOKLU ZEKA KURAMI</vt:lpstr>
      <vt:lpstr>IQ vs. EQ: SADECE IQ YETMEZ!</vt:lpstr>
      <vt:lpstr>YETKİNLİĞİN KAVRAMSAL YOLCULUĞU</vt:lpstr>
      <vt:lpstr>ÇALIŞMA YAŞAMINDA YETKİNLİK – PERFORMANS İLİŞKİSİ</vt:lpstr>
      <vt:lpstr>Buzdağının Görünenleri</vt:lpstr>
      <vt:lpstr>YETKİNLİĞİMİN NASIL FARKINDA OLURUM?</vt:lpstr>
      <vt:lpstr>PowerPoint Sunusu</vt:lpstr>
      <vt:lpstr>PowerPoint Sunusu</vt:lpstr>
      <vt:lpstr>LİDERLİK KAPASİTESİ (L-4):  ORTAK YOLCULUK FENOMENİ</vt:lpstr>
      <vt:lpstr>ZİHNİ YETKİNLİKLER</vt:lpstr>
      <vt:lpstr>Kariyer Yetkinlikleri</vt:lpstr>
      <vt:lpstr>Beşeri Yetkinlikler</vt:lpstr>
      <vt:lpstr>PowerPoint Sunusu</vt:lpstr>
      <vt:lpstr>Güncel Yetkinlikler</vt:lpstr>
      <vt:lpstr>Organizasyon Yetkinlikleri</vt:lpstr>
      <vt:lpstr>Politik Yetkinlikler</vt:lpstr>
      <vt:lpstr>Strateji Sanatı Yetkinlikleri</vt:lpstr>
      <vt:lpstr>21. Yy. Yetkinlikleri</vt:lpstr>
      <vt:lpstr>LİDERLİĞİN KAZANILMASI</vt:lpstr>
      <vt:lpstr>LİDERLİĞİN KAZANILMASI</vt:lpstr>
      <vt:lpstr>1. Doğuştan Sahip Olunan Nitelikler Açısından Liderlik</vt:lpstr>
      <vt:lpstr>1. Doğuştan Sahip Olunan Nitelikler Açısından Liderlik</vt:lpstr>
      <vt:lpstr>2. Eğitim ve Deneyimle Kazanılan Nitelikler Açısından Liderlik</vt:lpstr>
      <vt:lpstr>2. Eğitim ve Deneyimle Kazanılan Nitelikler Açısından Liderlik</vt:lpstr>
      <vt:lpstr>2. Eğitim ve Deneyimle Kazanılan Nitelikler Açısından Liderlik</vt:lpstr>
      <vt:lpstr>2. Eğitim ve Deneyimle Kazanılan Nitelikler Açısından Liderlik</vt:lpstr>
      <vt:lpstr>2. Eğitim ve Deneyimle Kazanılan Nitelikler Açısından Liderlik</vt:lpstr>
      <vt:lpstr>Peki Hangisi Kazandı?</vt:lpstr>
      <vt:lpstr>BU KONUDA İŞ ADAMLARI NE DİYOR?</vt:lpstr>
      <vt:lpstr>Ali Koç Koç Holding Yönetim Kurulu Başkanvekili</vt:lpstr>
      <vt:lpstr>Ahmet Nazif Zorlu Zorlu Holding Yönetim Kurulu Başkanı</vt:lpstr>
      <vt:lpstr>Abdulkadir Konukoğlu Sanko Holding Yönetim Kurulu Başkanı</vt:lpstr>
      <vt:lpstr>Arzuhan Doğan Yalçındağ Doğan TV Holding AŞ Yönetim Kurulu Başkanı</vt:lpstr>
      <vt:lpstr>Hamdi Akın Akfen Holding ve TAV Havalimanları Holding Yönetim Kurulu Başkanı</vt:lpstr>
      <vt:lpstr>Leyla Alaton Alarko Holding Yönetim Kurulu Üyesi</vt:lpstr>
      <vt:lpstr>Mustafa Süzer Süzer Holding Yönetim Kurulu Başkanı </vt:lpstr>
      <vt:lpstr>Rifat Hisarcıklıoğlu Türkiye Odalar ve Borsalar Birliği Başkanı </vt:lpstr>
      <vt:lpstr>Rona Yırcalı Yırcalı Holding Yönetim Kurulu Başkanı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LİDERLİK VE KOÇLUK STRATEJİLERİ -</dc:title>
  <dc:creator>User</dc:creator>
  <cp:lastModifiedBy>User</cp:lastModifiedBy>
  <cp:revision>3</cp:revision>
  <dcterms:created xsi:type="dcterms:W3CDTF">2026-03-04T14:48:03Z</dcterms:created>
  <dcterms:modified xsi:type="dcterms:W3CDTF">2026-03-16T12:49:03Z</dcterms:modified>
</cp:coreProperties>
</file>