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58" r:id="rId4"/>
    <p:sldId id="259" r:id="rId5"/>
    <p:sldId id="260" r:id="rId6"/>
    <p:sldId id="265" r:id="rId7"/>
    <p:sldId id="266" r:id="rId8"/>
    <p:sldId id="261" r:id="rId9"/>
    <p:sldId id="262" r:id="rId10"/>
    <p:sldId id="263" r:id="rId11"/>
    <p:sldId id="264" r:id="rId12"/>
    <p:sldId id="268"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713"/>
  </p:normalViewPr>
  <p:slideViewPr>
    <p:cSldViewPr snapToGrid="0" snapToObjects="1">
      <p:cViewPr varScale="1">
        <p:scale>
          <a:sx n="87" d="100"/>
          <a:sy n="87" d="100"/>
        </p:scale>
        <p:origin x="66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5227BC-4F1B-5D43-8A24-E191420CAE48}" type="datetimeFigureOut">
              <a:rPr lang="tr-TR" smtClean="0"/>
              <a:t>28.2.2019</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3EEAF3-0819-3A44-9506-CE149A55760E}" type="slidenum">
              <a:rPr lang="tr-TR" smtClean="0"/>
              <a:t>‹#›</a:t>
            </a:fld>
            <a:endParaRPr lang="tr-TR"/>
          </a:p>
        </p:txBody>
      </p:sp>
    </p:spTree>
    <p:extLst>
      <p:ext uri="{BB962C8B-B14F-4D97-AF65-F5344CB8AC3E}">
        <p14:creationId xmlns:p14="http://schemas.microsoft.com/office/powerpoint/2010/main" val="19642571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Belirtilen maddeler çalışmanın teorik zeminini oluşturmaktadır. Fakat çalışma da kullanılan kaynaklar ve çalışmanın kurgusu istenilen sonuca ulaşmak için oldukça elverişsizdir. Zira çalışma daha çok kanunlarda getirilen değişiklikler üzerinden tarihsel bir perspektif çizmeye çalışmış ancak bunda da çok başarılı olamamıştır. Nitekim konunun en temel özelliklerini taşıyan »sendikacılık ve siyaset» Alparslan </a:t>
            </a:r>
            <a:r>
              <a:rPr lang="tr-TR" dirty="0" err="1"/>
              <a:t>ışıklı’nın</a:t>
            </a:r>
            <a:r>
              <a:rPr lang="tr-TR" dirty="0"/>
              <a:t> kitabına atıf yapılmamış.</a:t>
            </a:r>
          </a:p>
        </p:txBody>
      </p:sp>
      <p:sp>
        <p:nvSpPr>
          <p:cNvPr id="4" name="Slayt Numarası Yer Tutucusu 3"/>
          <p:cNvSpPr>
            <a:spLocks noGrp="1"/>
          </p:cNvSpPr>
          <p:nvPr>
            <p:ph type="sldNum" sz="quarter" idx="10"/>
          </p:nvPr>
        </p:nvSpPr>
        <p:spPr/>
        <p:txBody>
          <a:bodyPr/>
          <a:lstStyle/>
          <a:p>
            <a:fld id="{B23EEAF3-0819-3A44-9506-CE149A55760E}" type="slidenum">
              <a:rPr lang="tr-TR" smtClean="0"/>
              <a:t>4</a:t>
            </a:fld>
            <a:endParaRPr lang="tr-TR"/>
          </a:p>
        </p:txBody>
      </p:sp>
    </p:spTree>
    <p:extLst>
      <p:ext uri="{BB962C8B-B14F-4D97-AF65-F5344CB8AC3E}">
        <p14:creationId xmlns:p14="http://schemas.microsoft.com/office/powerpoint/2010/main" val="32559565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Çalışmanın asıl amacı olan Türkiye’deki ekonomik ve sosyal yapıda meydana gelen değişimlerin sendika siyasi parti ilişkisine etkisi net bir şekilde yansıtılmamıştır. Makalenin kurgusu kanımca yanlış yapılmış, ben böyle bir çalışma yapacak olsam ilk önce Türkiye’deki sosyal yapının tarihsel perspektifte kısa bir incelemesini yapar(uygulanan ekonomi politikaları çerçevesinde) sendikaların oy mekanizması üzerinde durur, sendikaların siyasi partileri etkileme potansiyellerinden bahseder (sendikaların güçlü olduğu dönemlerdeki meclise giren sendikacılardan bahseder) arkasından da siyasi parti ile ilişkisini kurup değişen koşullarla günümüzdeki durumu (paydaş sendikaların tercih sebebi haline gelmesini, devlet ve işverenlerin ılımlı sendikaları tercih etmesini anlatarak) anlatarak, sendikaların güç kaybetmesinin siyasi partilerin de sendikalardan uzaklaşması ile sonuçlandırırdım.</a:t>
            </a:r>
          </a:p>
        </p:txBody>
      </p:sp>
      <p:sp>
        <p:nvSpPr>
          <p:cNvPr id="4" name="Slayt Numarası Yer Tutucusu 3"/>
          <p:cNvSpPr>
            <a:spLocks noGrp="1"/>
          </p:cNvSpPr>
          <p:nvPr>
            <p:ph type="sldNum" sz="quarter" idx="10"/>
          </p:nvPr>
        </p:nvSpPr>
        <p:spPr/>
        <p:txBody>
          <a:bodyPr/>
          <a:lstStyle/>
          <a:p>
            <a:fld id="{B23EEAF3-0819-3A44-9506-CE149A55760E}" type="slidenum">
              <a:rPr lang="tr-TR" smtClean="0"/>
              <a:t>5</a:t>
            </a:fld>
            <a:endParaRPr lang="tr-TR"/>
          </a:p>
        </p:txBody>
      </p:sp>
    </p:spTree>
    <p:extLst>
      <p:ext uri="{BB962C8B-B14F-4D97-AF65-F5344CB8AC3E}">
        <p14:creationId xmlns:p14="http://schemas.microsoft.com/office/powerpoint/2010/main" val="8478024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tr-TR"/>
              <a:t>Asıl başlık stili için tıklayın</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7" name="Date Placeholder 6"/>
          <p:cNvSpPr>
            <a:spLocks noGrp="1"/>
          </p:cNvSpPr>
          <p:nvPr>
            <p:ph type="dt" sz="half" idx="10"/>
          </p:nvPr>
        </p:nvSpPr>
        <p:spPr/>
        <p:txBody>
          <a:bodyPr/>
          <a:lstStyle/>
          <a:p>
            <a:fld id="{231D4FE0-F04D-9E41-85C4-DF3EDA175488}" type="datetime1">
              <a:rPr lang="tr-TR" smtClean="0"/>
              <a:t>28.2.2019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0CAE720E-9F7C-3144-ADA2-590A431976C3}" type="slidenum">
              <a:rPr lang="tr-TR" smtClean="0"/>
              <a:t>‹#›</a:t>
            </a:fld>
            <a:endParaRPr lang="tr-TR"/>
          </a:p>
        </p:txBody>
      </p:sp>
    </p:spTree>
    <p:extLst>
      <p:ext uri="{BB962C8B-B14F-4D97-AF65-F5344CB8AC3E}">
        <p14:creationId xmlns:p14="http://schemas.microsoft.com/office/powerpoint/2010/main" val="234764480"/>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6FA08E3C-C9AF-7849-A536-94E6D171CA68}" type="datetime1">
              <a:rPr lang="tr-TR" smtClean="0"/>
              <a:t>28.2.2019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CAE720E-9F7C-3144-ADA2-590A431976C3}" type="slidenum">
              <a:rPr lang="tr-TR" smtClean="0"/>
              <a:t>‹#›</a:t>
            </a:fld>
            <a:endParaRPr lang="tr-TR"/>
          </a:p>
        </p:txBody>
      </p:sp>
    </p:spTree>
    <p:extLst>
      <p:ext uri="{BB962C8B-B14F-4D97-AF65-F5344CB8AC3E}">
        <p14:creationId xmlns:p14="http://schemas.microsoft.com/office/powerpoint/2010/main" val="101765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tr-TR"/>
              <a:t>Asıl başlık stili için tıklayın</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7A2BF55-5E61-EE48-A283-0AD8C8F92EAA}" type="datetime1">
              <a:rPr lang="tr-TR" smtClean="0"/>
              <a:t>28.2.2019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CAE720E-9F7C-3144-ADA2-590A431976C3}" type="slidenum">
              <a:rPr lang="tr-TR" smtClean="0"/>
              <a:t>‹#›</a:t>
            </a:fld>
            <a:endParaRPr lang="tr-TR"/>
          </a:p>
        </p:txBody>
      </p:sp>
    </p:spTree>
    <p:extLst>
      <p:ext uri="{BB962C8B-B14F-4D97-AF65-F5344CB8AC3E}">
        <p14:creationId xmlns:p14="http://schemas.microsoft.com/office/powerpoint/2010/main" val="255803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tıklayın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526FB4D1-5099-A347-AEE2-AC72DEFE761D}" type="datetime1">
              <a:rPr lang="tr-TR" smtClean="0"/>
              <a:t>28.2.2019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0CAE720E-9F7C-3144-ADA2-590A431976C3}" type="slidenum">
              <a:rPr lang="tr-TR" smtClean="0"/>
              <a:t>‹#›</a:t>
            </a:fld>
            <a:endParaRPr lang="tr-TR"/>
          </a:p>
        </p:txBody>
      </p:sp>
    </p:spTree>
    <p:extLst>
      <p:ext uri="{BB962C8B-B14F-4D97-AF65-F5344CB8AC3E}">
        <p14:creationId xmlns:p14="http://schemas.microsoft.com/office/powerpoint/2010/main" val="3367601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tr-TR"/>
              <a:t>Asıl başlık stili için tıklayın</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7" name="Date Placeholder 6"/>
          <p:cNvSpPr>
            <a:spLocks noGrp="1"/>
          </p:cNvSpPr>
          <p:nvPr>
            <p:ph type="dt" sz="half" idx="10"/>
          </p:nvPr>
        </p:nvSpPr>
        <p:spPr/>
        <p:txBody>
          <a:bodyPr/>
          <a:lstStyle/>
          <a:p>
            <a:fld id="{A8A547EF-0D8E-194A-858B-508DF272BF8B}" type="datetime1">
              <a:rPr lang="tr-TR" smtClean="0"/>
              <a:t>28.2.2019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0CAE720E-9F7C-3144-ADA2-590A431976C3}" type="slidenum">
              <a:rPr lang="tr-TR" smtClean="0"/>
              <a:t>‹#›</a:t>
            </a:fld>
            <a:endParaRPr lang="tr-TR"/>
          </a:p>
        </p:txBody>
      </p:sp>
    </p:spTree>
    <p:extLst>
      <p:ext uri="{BB962C8B-B14F-4D97-AF65-F5344CB8AC3E}">
        <p14:creationId xmlns:p14="http://schemas.microsoft.com/office/powerpoint/2010/main" val="168154317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tıklayın</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8" name="Date Placeholder 7"/>
          <p:cNvSpPr>
            <a:spLocks noGrp="1"/>
          </p:cNvSpPr>
          <p:nvPr>
            <p:ph type="dt" sz="half" idx="10"/>
          </p:nvPr>
        </p:nvSpPr>
        <p:spPr/>
        <p:txBody>
          <a:bodyPr/>
          <a:lstStyle/>
          <a:p>
            <a:fld id="{0B0174CB-7E92-A043-922B-F177C2CA2A6F}" type="datetime1">
              <a:rPr lang="tr-TR" smtClean="0"/>
              <a:t>28.2.2019</a:t>
            </a:fld>
            <a:endParaRPr lang="tr-TR"/>
          </a:p>
        </p:txBody>
      </p:sp>
      <p:sp>
        <p:nvSpPr>
          <p:cNvPr id="9" name="Footer Placeholder 8"/>
          <p:cNvSpPr>
            <a:spLocks noGrp="1"/>
          </p:cNvSpPr>
          <p:nvPr>
            <p:ph type="ftr" sz="quarter" idx="11"/>
          </p:nvPr>
        </p:nvSpPr>
        <p:spPr/>
        <p:txBody>
          <a:bodyPr/>
          <a:lstStyle/>
          <a:p>
            <a:endParaRPr lang="tr-TR"/>
          </a:p>
        </p:txBody>
      </p:sp>
      <p:sp>
        <p:nvSpPr>
          <p:cNvPr id="10" name="Slide Number Placeholder 9"/>
          <p:cNvSpPr>
            <a:spLocks noGrp="1"/>
          </p:cNvSpPr>
          <p:nvPr>
            <p:ph type="sldNum" sz="quarter" idx="12"/>
          </p:nvPr>
        </p:nvSpPr>
        <p:spPr/>
        <p:txBody>
          <a:bodyPr/>
          <a:lstStyle/>
          <a:p>
            <a:fld id="{0CAE720E-9F7C-3144-ADA2-590A431976C3}" type="slidenum">
              <a:rPr lang="tr-TR" smtClean="0"/>
              <a:t>‹#›</a:t>
            </a:fld>
            <a:endParaRPr lang="tr-TR"/>
          </a:p>
        </p:txBody>
      </p:sp>
    </p:spTree>
    <p:extLst>
      <p:ext uri="{BB962C8B-B14F-4D97-AF65-F5344CB8AC3E}">
        <p14:creationId xmlns:p14="http://schemas.microsoft.com/office/powerpoint/2010/main" val="283956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1583436" y="3143250"/>
            <a:ext cx="4270248" cy="2596776"/>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7" name="Date Placeholder 6"/>
          <p:cNvSpPr>
            <a:spLocks noGrp="1"/>
          </p:cNvSpPr>
          <p:nvPr>
            <p:ph type="dt" sz="half" idx="10"/>
          </p:nvPr>
        </p:nvSpPr>
        <p:spPr/>
        <p:txBody>
          <a:bodyPr/>
          <a:lstStyle/>
          <a:p>
            <a:fld id="{46EFB861-8A04-0248-BA4B-2451E32F2F67}" type="datetime1">
              <a:rPr lang="tr-TR" smtClean="0"/>
              <a:t>28.2.2019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0CAE720E-9F7C-3144-ADA2-590A431976C3}" type="slidenum">
              <a:rPr lang="tr-TR" smtClean="0"/>
              <a:t>‹#›</a:t>
            </a:fld>
            <a:endParaRPr lang="tr-TR"/>
          </a:p>
        </p:txBody>
      </p:sp>
      <p:sp>
        <p:nvSpPr>
          <p:cNvPr id="10" name="Title 9"/>
          <p:cNvSpPr>
            <a:spLocks noGrp="1"/>
          </p:cNvSpPr>
          <p:nvPr>
            <p:ph type="title"/>
          </p:nvPr>
        </p:nvSpPr>
        <p:spPr/>
        <p:txBody>
          <a:bodyPr/>
          <a:lstStyle/>
          <a:p>
            <a:r>
              <a:rPr lang="tr-TR"/>
              <a:t>Asıl başlık stili için tıklayın</a:t>
            </a:r>
            <a:endParaRPr lang="en-US" dirty="0"/>
          </a:p>
        </p:txBody>
      </p:sp>
    </p:spTree>
    <p:extLst>
      <p:ext uri="{BB962C8B-B14F-4D97-AF65-F5344CB8AC3E}">
        <p14:creationId xmlns:p14="http://schemas.microsoft.com/office/powerpoint/2010/main" val="1856436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tıklayın</a:t>
            </a:r>
            <a:endParaRPr lang="en-US" dirty="0"/>
          </a:p>
        </p:txBody>
      </p:sp>
      <p:sp>
        <p:nvSpPr>
          <p:cNvPr id="3" name="Date Placeholder 2"/>
          <p:cNvSpPr>
            <a:spLocks noGrp="1"/>
          </p:cNvSpPr>
          <p:nvPr>
            <p:ph type="dt" sz="half" idx="10"/>
          </p:nvPr>
        </p:nvSpPr>
        <p:spPr/>
        <p:txBody>
          <a:bodyPr/>
          <a:lstStyle/>
          <a:p>
            <a:fld id="{AF44FF4E-CE15-244E-8124-78B2F088805A}" type="datetime1">
              <a:rPr lang="tr-TR" smtClean="0"/>
              <a:t>28.2.2019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CAE720E-9F7C-3144-ADA2-590A431976C3}" type="slidenum">
              <a:rPr lang="tr-TR" smtClean="0"/>
              <a:t>‹#›</a:t>
            </a:fld>
            <a:endParaRPr lang="tr-TR"/>
          </a:p>
        </p:txBody>
      </p:sp>
    </p:spTree>
    <p:extLst>
      <p:ext uri="{BB962C8B-B14F-4D97-AF65-F5344CB8AC3E}">
        <p14:creationId xmlns:p14="http://schemas.microsoft.com/office/powerpoint/2010/main" val="809273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FB41D2-1ABB-7F4F-AB24-48E10DEADFB5}" type="datetime1">
              <a:rPr lang="tr-TR" smtClean="0"/>
              <a:t>28.2.2019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0CAE720E-9F7C-3144-ADA2-590A431976C3}" type="slidenum">
              <a:rPr lang="tr-TR" smtClean="0"/>
              <a:t>‹#›</a:t>
            </a:fld>
            <a:endParaRPr lang="tr-TR"/>
          </a:p>
        </p:txBody>
      </p:sp>
    </p:spTree>
    <p:extLst>
      <p:ext uri="{BB962C8B-B14F-4D97-AF65-F5344CB8AC3E}">
        <p14:creationId xmlns:p14="http://schemas.microsoft.com/office/powerpoint/2010/main" val="19382667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tr-TR"/>
              <a:t>Asıl başlık stili için tıklayın</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9" name="Date Placeholder 8"/>
          <p:cNvSpPr>
            <a:spLocks noGrp="1"/>
          </p:cNvSpPr>
          <p:nvPr>
            <p:ph type="dt" sz="half" idx="10"/>
          </p:nvPr>
        </p:nvSpPr>
        <p:spPr/>
        <p:txBody>
          <a:bodyPr/>
          <a:lstStyle/>
          <a:p>
            <a:fld id="{BFA11813-1D6C-8340-849D-B02E58B73209}" type="datetime1">
              <a:rPr lang="tr-TR" smtClean="0"/>
              <a:t>28.2.2019</a:t>
            </a:fld>
            <a:endParaRPr lang="tr-TR"/>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tr-TR"/>
          </a:p>
        </p:txBody>
      </p:sp>
      <p:sp>
        <p:nvSpPr>
          <p:cNvPr id="11" name="Slide Number Placeholder 10"/>
          <p:cNvSpPr>
            <a:spLocks noGrp="1"/>
          </p:cNvSpPr>
          <p:nvPr>
            <p:ph type="sldNum" sz="quarter" idx="12"/>
          </p:nvPr>
        </p:nvSpPr>
        <p:spPr/>
        <p:txBody>
          <a:bodyPr/>
          <a:lstStyle/>
          <a:p>
            <a:fld id="{0CAE720E-9F7C-3144-ADA2-590A431976C3}" type="slidenum">
              <a:rPr lang="tr-TR" smtClean="0"/>
              <a:t>‹#›</a:t>
            </a:fld>
            <a:endParaRPr lang="tr-TR"/>
          </a:p>
        </p:txBody>
      </p:sp>
    </p:spTree>
    <p:extLst>
      <p:ext uri="{BB962C8B-B14F-4D97-AF65-F5344CB8AC3E}">
        <p14:creationId xmlns:p14="http://schemas.microsoft.com/office/powerpoint/2010/main" val="23364559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tr-TR"/>
              <a:t>Asıl başlık stili için tıklayın</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C1C6DC1B-4137-A240-B14D-F7FD7CE94C89}" type="datetime1">
              <a:rPr lang="tr-TR" smtClean="0"/>
              <a:t>28.2.2019</a:t>
            </a:fld>
            <a:endParaRPr lang="tr-TR"/>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tr-TR"/>
          </a:p>
        </p:txBody>
      </p:sp>
      <p:sp>
        <p:nvSpPr>
          <p:cNvPr id="10" name="Slide Number Placeholder 9"/>
          <p:cNvSpPr>
            <a:spLocks noGrp="1"/>
          </p:cNvSpPr>
          <p:nvPr>
            <p:ph type="sldNum" sz="quarter" idx="12"/>
          </p:nvPr>
        </p:nvSpPr>
        <p:spPr/>
        <p:txBody>
          <a:bodyPr/>
          <a:lstStyle/>
          <a:p>
            <a:fld id="{0CAE720E-9F7C-3144-ADA2-590A431976C3}" type="slidenum">
              <a:rPr lang="tr-TR" smtClean="0"/>
              <a:t>‹#›</a:t>
            </a:fld>
            <a:endParaRPr lang="tr-TR"/>
          </a:p>
        </p:txBody>
      </p:sp>
    </p:spTree>
    <p:extLst>
      <p:ext uri="{BB962C8B-B14F-4D97-AF65-F5344CB8AC3E}">
        <p14:creationId xmlns:p14="http://schemas.microsoft.com/office/powerpoint/2010/main" val="41127619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tr-TR"/>
              <a:t>Asıl başlık stili için tıklayın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633D8143-B98A-3D4A-B19B-8ED23310770A}" type="datetime1">
              <a:rPr lang="tr-TR" smtClean="0"/>
              <a:t>28.2.2019</a:t>
            </a:fld>
            <a:endParaRPr lang="tr-TR"/>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tr-TR"/>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0CAE720E-9F7C-3144-ADA2-590A431976C3}" type="slidenum">
              <a:rPr lang="tr-TR" smtClean="0"/>
              <a:t>‹#›</a:t>
            </a:fld>
            <a:endParaRPr lang="tr-TR"/>
          </a:p>
        </p:txBody>
      </p:sp>
    </p:spTree>
    <p:extLst>
      <p:ext uri="{BB962C8B-B14F-4D97-AF65-F5344CB8AC3E}">
        <p14:creationId xmlns:p14="http://schemas.microsoft.com/office/powerpoint/2010/main" val="7746495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8B282773-8BDF-8840-B777-19FE615F85A1}"/>
              </a:ext>
            </a:extLst>
          </p:cNvPr>
          <p:cNvSpPr>
            <a:spLocks noGrp="1"/>
          </p:cNvSpPr>
          <p:nvPr>
            <p:ph type="ctrTitle"/>
          </p:nvPr>
        </p:nvSpPr>
        <p:spPr/>
        <p:txBody>
          <a:bodyPr/>
          <a:lstStyle/>
          <a:p>
            <a:r>
              <a:rPr lang="tr-TR" dirty="0">
                <a:latin typeface="Times New Roman" panose="02020603050405020304" pitchFamily="18" charset="0"/>
                <a:cs typeface="Times New Roman" panose="02020603050405020304" pitchFamily="18" charset="0"/>
              </a:rPr>
              <a:t>Makale </a:t>
            </a:r>
            <a:r>
              <a:rPr lang="tr-TR" dirty="0" smtClean="0">
                <a:latin typeface="Times New Roman" panose="02020603050405020304" pitchFamily="18" charset="0"/>
                <a:cs typeface="Times New Roman" panose="02020603050405020304" pitchFamily="18" charset="0"/>
              </a:rPr>
              <a:t>analizi</a:t>
            </a:r>
            <a:endParaRPr lang="tr-TR" dirty="0">
              <a:latin typeface="Times New Roman" panose="02020603050405020304" pitchFamily="18" charset="0"/>
              <a:cs typeface="Times New Roman" panose="02020603050405020304" pitchFamily="18" charset="0"/>
            </a:endParaRPr>
          </a:p>
        </p:txBody>
      </p:sp>
      <p:sp>
        <p:nvSpPr>
          <p:cNvPr id="3" name="Alt Başlık 2">
            <a:extLst>
              <a:ext uri="{FF2B5EF4-FFF2-40B4-BE49-F238E27FC236}">
                <a16:creationId xmlns:a16="http://schemas.microsoft.com/office/drawing/2014/main" xmlns="" id="{4E78A922-C622-D04F-B203-2E478D61C204}"/>
              </a:ext>
            </a:extLst>
          </p:cNvPr>
          <p:cNvSpPr>
            <a:spLocks noGrp="1"/>
          </p:cNvSpPr>
          <p:nvPr>
            <p:ph type="subTitle" idx="1"/>
          </p:nvPr>
        </p:nvSpPr>
        <p:spPr/>
        <p:txBody>
          <a:bodyPr/>
          <a:lstStyle/>
          <a:p>
            <a:r>
              <a:rPr lang="tr-TR" dirty="0" smtClean="0"/>
              <a:t>Ad </a:t>
            </a:r>
            <a:r>
              <a:rPr lang="tr-TR" dirty="0" err="1" smtClean="0"/>
              <a:t>Soyad</a:t>
            </a:r>
            <a:endParaRPr lang="tr-TR" dirty="0"/>
          </a:p>
          <a:p>
            <a:r>
              <a:rPr lang="tr-TR" dirty="0" smtClean="0"/>
              <a:t>Öğrenci Numarası</a:t>
            </a:r>
            <a:endParaRPr lang="tr-TR" dirty="0"/>
          </a:p>
          <a:p>
            <a:endParaRPr lang="tr-TR" dirty="0"/>
          </a:p>
        </p:txBody>
      </p:sp>
      <p:sp>
        <p:nvSpPr>
          <p:cNvPr id="4" name="Slayt Numarası Yer Tutucusu 3">
            <a:extLst>
              <a:ext uri="{FF2B5EF4-FFF2-40B4-BE49-F238E27FC236}">
                <a16:creationId xmlns:a16="http://schemas.microsoft.com/office/drawing/2014/main" xmlns="" id="{632DCC5F-B2FB-9D4D-88BC-EA7CAD26E27D}"/>
              </a:ext>
            </a:extLst>
          </p:cNvPr>
          <p:cNvSpPr>
            <a:spLocks noGrp="1"/>
          </p:cNvSpPr>
          <p:nvPr>
            <p:ph type="sldNum" sz="quarter" idx="12"/>
          </p:nvPr>
        </p:nvSpPr>
        <p:spPr/>
        <p:txBody>
          <a:bodyPr/>
          <a:lstStyle/>
          <a:p>
            <a:fld id="{0CAE720E-9F7C-3144-ADA2-590A431976C3}" type="slidenum">
              <a:rPr lang="tr-TR" smtClean="0"/>
              <a:t>1</a:t>
            </a:fld>
            <a:endParaRPr lang="tr-TR"/>
          </a:p>
        </p:txBody>
      </p:sp>
    </p:spTree>
    <p:extLst>
      <p:ext uri="{BB962C8B-B14F-4D97-AF65-F5344CB8AC3E}">
        <p14:creationId xmlns:p14="http://schemas.microsoft.com/office/powerpoint/2010/main" val="8048995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3F7C180C-40DA-3F4B-B1AA-504CB8B39342}"/>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Yazarın sonucu</a:t>
            </a:r>
          </a:p>
        </p:txBody>
      </p:sp>
      <p:sp>
        <p:nvSpPr>
          <p:cNvPr id="3" name="İçerik Yer Tutucusu 2">
            <a:extLst>
              <a:ext uri="{FF2B5EF4-FFF2-40B4-BE49-F238E27FC236}">
                <a16:creationId xmlns:a16="http://schemas.microsoft.com/office/drawing/2014/main" xmlns="" id="{7D841A6E-01EF-E64B-AE22-B31B2FBBC8BE}"/>
              </a:ext>
            </a:extLst>
          </p:cNvPr>
          <p:cNvSpPr>
            <a:spLocks noGrp="1"/>
          </p:cNvSpPr>
          <p:nvPr>
            <p:ph idx="1"/>
          </p:nvPr>
        </p:nvSpPr>
        <p:spPr/>
        <p:txBody>
          <a:bodyPr/>
          <a:lstStyle/>
          <a:p>
            <a:r>
              <a:rPr lang="tr-TR" dirty="0" smtClean="0"/>
              <a:t>Yazar makalenin sonuç kısmında nelerden bahsetmiş?</a:t>
            </a:r>
          </a:p>
          <a:p>
            <a:r>
              <a:rPr lang="tr-TR" dirty="0" smtClean="0"/>
              <a:t>Çalışma ile olan bütünlük sağlanmış mı?</a:t>
            </a:r>
          </a:p>
          <a:p>
            <a:r>
              <a:rPr lang="tr-TR" dirty="0" smtClean="0"/>
              <a:t>Sonuç kısmında bir tartışmaya yer vermiş mi verdiyse bu tartışmada neden bahsedilmiş kısaca açıklanacak</a:t>
            </a:r>
            <a:endParaRPr lang="tr-TR" dirty="0"/>
          </a:p>
        </p:txBody>
      </p:sp>
      <p:sp>
        <p:nvSpPr>
          <p:cNvPr id="4" name="Slayt Numarası Yer Tutucusu 3">
            <a:extLst>
              <a:ext uri="{FF2B5EF4-FFF2-40B4-BE49-F238E27FC236}">
                <a16:creationId xmlns:a16="http://schemas.microsoft.com/office/drawing/2014/main" xmlns="" id="{0C1B7D9D-413A-5C45-BE35-A2CAA864A274}"/>
              </a:ext>
            </a:extLst>
          </p:cNvPr>
          <p:cNvSpPr>
            <a:spLocks noGrp="1"/>
          </p:cNvSpPr>
          <p:nvPr>
            <p:ph type="sldNum" sz="quarter" idx="12"/>
          </p:nvPr>
        </p:nvSpPr>
        <p:spPr/>
        <p:txBody>
          <a:bodyPr/>
          <a:lstStyle/>
          <a:p>
            <a:fld id="{0CAE720E-9F7C-3144-ADA2-590A431976C3}" type="slidenum">
              <a:rPr lang="tr-TR" smtClean="0"/>
              <a:t>10</a:t>
            </a:fld>
            <a:endParaRPr lang="tr-TR"/>
          </a:p>
        </p:txBody>
      </p:sp>
    </p:spTree>
    <p:extLst>
      <p:ext uri="{BB962C8B-B14F-4D97-AF65-F5344CB8AC3E}">
        <p14:creationId xmlns:p14="http://schemas.microsoft.com/office/powerpoint/2010/main" val="10598763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F6367695-6102-AC4D-8E56-DF5671984AC7}"/>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Genel değerlendirme</a:t>
            </a:r>
          </a:p>
        </p:txBody>
      </p:sp>
      <p:sp>
        <p:nvSpPr>
          <p:cNvPr id="3" name="İçerik Yer Tutucusu 2">
            <a:extLst>
              <a:ext uri="{FF2B5EF4-FFF2-40B4-BE49-F238E27FC236}">
                <a16:creationId xmlns:a16="http://schemas.microsoft.com/office/drawing/2014/main" xmlns="" id="{C1D7B02B-E73B-1F49-9A5D-0B9BD4A6E113}"/>
              </a:ext>
            </a:extLst>
          </p:cNvPr>
          <p:cNvSpPr>
            <a:spLocks noGrp="1"/>
          </p:cNvSpPr>
          <p:nvPr>
            <p:ph idx="1"/>
          </p:nvPr>
        </p:nvSpPr>
        <p:spPr>
          <a:xfrm>
            <a:off x="2231136" y="2363190"/>
            <a:ext cx="7729728" cy="3376837"/>
          </a:xfrm>
        </p:spPr>
        <p:txBody>
          <a:bodyPr>
            <a:normAutofit/>
          </a:bodyPr>
          <a:lstStyle/>
          <a:p>
            <a:r>
              <a:rPr lang="tr-TR" dirty="0" smtClean="0"/>
              <a:t>Sizin makale ile ilgili genel değerlendirmeniz ve izlenimleriniz nelerdir?</a:t>
            </a:r>
            <a:endParaRPr lang="tr-TR" dirty="0"/>
          </a:p>
        </p:txBody>
      </p:sp>
      <p:sp>
        <p:nvSpPr>
          <p:cNvPr id="4" name="Slayt Numarası Yer Tutucusu 3">
            <a:extLst>
              <a:ext uri="{FF2B5EF4-FFF2-40B4-BE49-F238E27FC236}">
                <a16:creationId xmlns:a16="http://schemas.microsoft.com/office/drawing/2014/main" xmlns="" id="{E91C934E-359E-444A-A06E-A8FC27FCF9CA}"/>
              </a:ext>
            </a:extLst>
          </p:cNvPr>
          <p:cNvSpPr>
            <a:spLocks noGrp="1"/>
          </p:cNvSpPr>
          <p:nvPr>
            <p:ph type="sldNum" sz="quarter" idx="12"/>
          </p:nvPr>
        </p:nvSpPr>
        <p:spPr/>
        <p:txBody>
          <a:bodyPr/>
          <a:lstStyle/>
          <a:p>
            <a:fld id="{0CAE720E-9F7C-3144-ADA2-590A431976C3}" type="slidenum">
              <a:rPr lang="tr-TR" smtClean="0"/>
              <a:t>11</a:t>
            </a:fld>
            <a:endParaRPr lang="tr-TR"/>
          </a:p>
        </p:txBody>
      </p:sp>
    </p:spTree>
    <p:extLst>
      <p:ext uri="{BB962C8B-B14F-4D97-AF65-F5344CB8AC3E}">
        <p14:creationId xmlns:p14="http://schemas.microsoft.com/office/powerpoint/2010/main" val="13696368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3FEB9578-D136-9E4E-B790-EB6F2A389556}"/>
              </a:ext>
            </a:extLst>
          </p:cNvPr>
          <p:cNvSpPr>
            <a:spLocks noGrp="1"/>
          </p:cNvSpPr>
          <p:nvPr>
            <p:ph type="ctrTitle"/>
          </p:nvPr>
        </p:nvSpPr>
        <p:spPr/>
        <p:txBody>
          <a:bodyPr/>
          <a:lstStyle/>
          <a:p>
            <a:r>
              <a:rPr lang="tr-TR" dirty="0">
                <a:latin typeface="Times New Roman" panose="02020603050405020304" pitchFamily="18" charset="0"/>
                <a:cs typeface="Times New Roman" panose="02020603050405020304" pitchFamily="18" charset="0"/>
              </a:rPr>
              <a:t>Dinlediğiniz için teşekkürler…</a:t>
            </a:r>
          </a:p>
        </p:txBody>
      </p:sp>
      <p:sp>
        <p:nvSpPr>
          <p:cNvPr id="3" name="Alt Başlık 2">
            <a:extLst>
              <a:ext uri="{FF2B5EF4-FFF2-40B4-BE49-F238E27FC236}">
                <a16:creationId xmlns:a16="http://schemas.microsoft.com/office/drawing/2014/main" xmlns="" id="{E1BC1313-3497-B540-B525-7D167B8CF73F}"/>
              </a:ext>
            </a:extLst>
          </p:cNvPr>
          <p:cNvSpPr>
            <a:spLocks noGrp="1"/>
          </p:cNvSpPr>
          <p:nvPr>
            <p:ph type="subTitle" idx="1"/>
          </p:nvPr>
        </p:nvSpPr>
        <p:spPr/>
        <p:txBody>
          <a:bodyPr/>
          <a:lstStyle/>
          <a:p>
            <a:r>
              <a:rPr lang="tr-TR" dirty="0" smtClean="0"/>
              <a:t>Mail adresiniz</a:t>
            </a:r>
          </a:p>
          <a:p>
            <a:endParaRPr lang="tr-TR" dirty="0"/>
          </a:p>
        </p:txBody>
      </p:sp>
      <p:sp>
        <p:nvSpPr>
          <p:cNvPr id="4" name="Slayt Numarası Yer Tutucusu 3">
            <a:extLst>
              <a:ext uri="{FF2B5EF4-FFF2-40B4-BE49-F238E27FC236}">
                <a16:creationId xmlns:a16="http://schemas.microsoft.com/office/drawing/2014/main" xmlns="" id="{AA0AFABE-55E4-D741-BF5E-ABD4C3C7B70B}"/>
              </a:ext>
            </a:extLst>
          </p:cNvPr>
          <p:cNvSpPr>
            <a:spLocks noGrp="1"/>
          </p:cNvSpPr>
          <p:nvPr>
            <p:ph type="sldNum" sz="quarter" idx="12"/>
          </p:nvPr>
        </p:nvSpPr>
        <p:spPr/>
        <p:txBody>
          <a:bodyPr/>
          <a:lstStyle/>
          <a:p>
            <a:fld id="{0CAE720E-9F7C-3144-ADA2-590A431976C3}" type="slidenum">
              <a:rPr lang="tr-TR" smtClean="0"/>
              <a:t>12</a:t>
            </a:fld>
            <a:endParaRPr lang="tr-TR"/>
          </a:p>
        </p:txBody>
      </p:sp>
    </p:spTree>
    <p:extLst>
      <p:ext uri="{BB962C8B-B14F-4D97-AF65-F5344CB8AC3E}">
        <p14:creationId xmlns:p14="http://schemas.microsoft.com/office/powerpoint/2010/main" val="3591870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03390869-E90B-8545-B857-CE4EB84199C3}"/>
              </a:ext>
            </a:extLst>
          </p:cNvPr>
          <p:cNvSpPr>
            <a:spLocks noGrp="1"/>
          </p:cNvSpPr>
          <p:nvPr>
            <p:ph type="title"/>
          </p:nvPr>
        </p:nvSpPr>
        <p:spPr/>
        <p:txBody>
          <a:bodyPr/>
          <a:lstStyle/>
          <a:p>
            <a:r>
              <a:rPr lang="tr-TR" dirty="0" smtClean="0">
                <a:latin typeface="Times New Roman" panose="02020603050405020304" pitchFamily="18" charset="0"/>
                <a:cs typeface="Times New Roman" panose="02020603050405020304" pitchFamily="18" charset="0"/>
              </a:rPr>
              <a:t>Makalenin künyesi</a:t>
            </a:r>
            <a:endParaRPr lang="tr-TR" dirty="0">
              <a:latin typeface="Times New Roman" panose="02020603050405020304" pitchFamily="18" charset="0"/>
              <a:cs typeface="Times New Roman" panose="02020603050405020304" pitchFamily="18" charset="0"/>
            </a:endParaRPr>
          </a:p>
        </p:txBody>
      </p:sp>
      <p:sp>
        <p:nvSpPr>
          <p:cNvPr id="3" name="İçerik Yer Tutucusu 2">
            <a:extLst>
              <a:ext uri="{FF2B5EF4-FFF2-40B4-BE49-F238E27FC236}">
                <a16:creationId xmlns:a16="http://schemas.microsoft.com/office/drawing/2014/main" xmlns="" id="{D554ED30-8438-1743-B297-CF468287AD4D}"/>
              </a:ext>
            </a:extLst>
          </p:cNvPr>
          <p:cNvSpPr>
            <a:spLocks noGrp="1"/>
          </p:cNvSpPr>
          <p:nvPr>
            <p:ph idx="1"/>
          </p:nvPr>
        </p:nvSpPr>
        <p:spPr/>
        <p:txBody>
          <a:bodyPr/>
          <a:lstStyle/>
          <a:p>
            <a:r>
              <a:rPr lang="tr-TR" dirty="0" smtClean="0"/>
              <a:t>Makalenin Tam Künyesi (İstanbul Üniversitesi Tez Yazım Kurallarına Göre)</a:t>
            </a:r>
          </a:p>
          <a:p>
            <a:r>
              <a:rPr lang="tr-TR" dirty="0" smtClean="0"/>
              <a:t>Makalede kullanılmış olan araştırma yöntemi belirtilecek.</a:t>
            </a:r>
            <a:endParaRPr lang="tr-TR" dirty="0"/>
          </a:p>
        </p:txBody>
      </p:sp>
      <p:sp>
        <p:nvSpPr>
          <p:cNvPr id="4" name="Slayt Numarası Yer Tutucusu 3">
            <a:extLst>
              <a:ext uri="{FF2B5EF4-FFF2-40B4-BE49-F238E27FC236}">
                <a16:creationId xmlns:a16="http://schemas.microsoft.com/office/drawing/2014/main" xmlns="" id="{C57075DB-A583-2D4E-A4CB-806A30515E28}"/>
              </a:ext>
            </a:extLst>
          </p:cNvPr>
          <p:cNvSpPr>
            <a:spLocks noGrp="1"/>
          </p:cNvSpPr>
          <p:nvPr>
            <p:ph type="sldNum" sz="quarter" idx="12"/>
          </p:nvPr>
        </p:nvSpPr>
        <p:spPr/>
        <p:txBody>
          <a:bodyPr/>
          <a:lstStyle/>
          <a:p>
            <a:fld id="{0CAE720E-9F7C-3144-ADA2-590A431976C3}" type="slidenum">
              <a:rPr lang="tr-TR" smtClean="0"/>
              <a:t>2</a:t>
            </a:fld>
            <a:endParaRPr lang="tr-TR"/>
          </a:p>
        </p:txBody>
      </p:sp>
    </p:spTree>
    <p:extLst>
      <p:ext uri="{BB962C8B-B14F-4D97-AF65-F5344CB8AC3E}">
        <p14:creationId xmlns:p14="http://schemas.microsoft.com/office/powerpoint/2010/main" val="25244560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5B434451-49FA-2B45-AE2E-8587E4F294D5}"/>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Temel </a:t>
            </a:r>
            <a:r>
              <a:rPr lang="tr-TR" dirty="0" smtClean="0">
                <a:latin typeface="Times New Roman" panose="02020603050405020304" pitchFamily="18" charset="0"/>
                <a:cs typeface="Times New Roman" panose="02020603050405020304" pitchFamily="18" charset="0"/>
              </a:rPr>
              <a:t>problematik</a:t>
            </a:r>
            <a:endParaRPr lang="tr-TR" dirty="0">
              <a:latin typeface="Times New Roman" panose="02020603050405020304" pitchFamily="18" charset="0"/>
              <a:cs typeface="Times New Roman" panose="02020603050405020304" pitchFamily="18" charset="0"/>
            </a:endParaRPr>
          </a:p>
        </p:txBody>
      </p:sp>
      <p:sp>
        <p:nvSpPr>
          <p:cNvPr id="3" name="İçerik Yer Tutucusu 2">
            <a:extLst>
              <a:ext uri="{FF2B5EF4-FFF2-40B4-BE49-F238E27FC236}">
                <a16:creationId xmlns:a16="http://schemas.microsoft.com/office/drawing/2014/main" xmlns="" id="{D5753EA0-93C4-8B4B-AF64-EC8D6881208D}"/>
              </a:ext>
            </a:extLst>
          </p:cNvPr>
          <p:cNvSpPr>
            <a:spLocks noGrp="1"/>
          </p:cNvSpPr>
          <p:nvPr>
            <p:ph idx="1"/>
          </p:nvPr>
        </p:nvSpPr>
        <p:spPr/>
        <p:txBody>
          <a:bodyPr/>
          <a:lstStyle/>
          <a:p>
            <a:r>
              <a:rPr lang="tr-TR" dirty="0" smtClean="0"/>
              <a:t>Makalenin yazılma amacı ve araştırma sorusu</a:t>
            </a:r>
          </a:p>
          <a:p>
            <a:r>
              <a:rPr lang="tr-TR" dirty="0" smtClean="0"/>
              <a:t>1-2 cümle ile anlatılacak</a:t>
            </a:r>
            <a:endParaRPr lang="tr-TR" dirty="0"/>
          </a:p>
        </p:txBody>
      </p:sp>
      <p:sp>
        <p:nvSpPr>
          <p:cNvPr id="4" name="Slayt Numarası Yer Tutucusu 3">
            <a:extLst>
              <a:ext uri="{FF2B5EF4-FFF2-40B4-BE49-F238E27FC236}">
                <a16:creationId xmlns:a16="http://schemas.microsoft.com/office/drawing/2014/main" xmlns="" id="{FFDBAA85-B5EC-0046-9D70-FAD082E52332}"/>
              </a:ext>
            </a:extLst>
          </p:cNvPr>
          <p:cNvSpPr>
            <a:spLocks noGrp="1"/>
          </p:cNvSpPr>
          <p:nvPr>
            <p:ph type="sldNum" sz="quarter" idx="12"/>
          </p:nvPr>
        </p:nvSpPr>
        <p:spPr/>
        <p:txBody>
          <a:bodyPr/>
          <a:lstStyle/>
          <a:p>
            <a:fld id="{0CAE720E-9F7C-3144-ADA2-590A431976C3}" type="slidenum">
              <a:rPr lang="tr-TR" smtClean="0"/>
              <a:t>3</a:t>
            </a:fld>
            <a:endParaRPr lang="tr-TR"/>
          </a:p>
        </p:txBody>
      </p:sp>
    </p:spTree>
    <p:extLst>
      <p:ext uri="{BB962C8B-B14F-4D97-AF65-F5344CB8AC3E}">
        <p14:creationId xmlns:p14="http://schemas.microsoft.com/office/powerpoint/2010/main" val="27826539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85898601-7DC0-1245-B972-A37BEE429222}"/>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Çalışmanın </a:t>
            </a:r>
            <a:r>
              <a:rPr lang="tr-TR" dirty="0" smtClean="0">
                <a:latin typeface="Times New Roman" panose="02020603050405020304" pitchFamily="18" charset="0"/>
                <a:cs typeface="Times New Roman" panose="02020603050405020304" pitchFamily="18" charset="0"/>
              </a:rPr>
              <a:t>teorik zemini</a:t>
            </a:r>
            <a:endParaRPr lang="tr-TR" dirty="0">
              <a:latin typeface="Times New Roman" panose="02020603050405020304" pitchFamily="18" charset="0"/>
              <a:cs typeface="Times New Roman" panose="02020603050405020304" pitchFamily="18" charset="0"/>
            </a:endParaRPr>
          </a:p>
        </p:txBody>
      </p:sp>
      <p:sp>
        <p:nvSpPr>
          <p:cNvPr id="3" name="İçerik Yer Tutucusu 2">
            <a:extLst>
              <a:ext uri="{FF2B5EF4-FFF2-40B4-BE49-F238E27FC236}">
                <a16:creationId xmlns:a16="http://schemas.microsoft.com/office/drawing/2014/main" xmlns="" id="{A56BD792-42C4-3243-BDB6-E9B804700103}"/>
              </a:ext>
            </a:extLst>
          </p:cNvPr>
          <p:cNvSpPr>
            <a:spLocks noGrp="1"/>
          </p:cNvSpPr>
          <p:nvPr>
            <p:ph idx="1"/>
          </p:nvPr>
        </p:nvSpPr>
        <p:spPr/>
        <p:txBody>
          <a:bodyPr/>
          <a:lstStyle/>
          <a:p>
            <a:r>
              <a:rPr lang="tr-TR" dirty="0" smtClean="0"/>
              <a:t>Çalışmanın teorik arka planı</a:t>
            </a:r>
          </a:p>
          <a:p>
            <a:r>
              <a:rPr lang="tr-TR" dirty="0" smtClean="0"/>
              <a:t>Literatür kısmında bahsettiği çalışmalar ve bu çalışmaların uygunluğu</a:t>
            </a:r>
          </a:p>
        </p:txBody>
      </p:sp>
      <p:sp>
        <p:nvSpPr>
          <p:cNvPr id="4" name="Slayt Numarası Yer Tutucusu 3">
            <a:extLst>
              <a:ext uri="{FF2B5EF4-FFF2-40B4-BE49-F238E27FC236}">
                <a16:creationId xmlns:a16="http://schemas.microsoft.com/office/drawing/2014/main" xmlns="" id="{7FFC6875-093E-1341-AE08-29E379A3BBE0}"/>
              </a:ext>
            </a:extLst>
          </p:cNvPr>
          <p:cNvSpPr>
            <a:spLocks noGrp="1"/>
          </p:cNvSpPr>
          <p:nvPr>
            <p:ph type="sldNum" sz="quarter" idx="12"/>
          </p:nvPr>
        </p:nvSpPr>
        <p:spPr/>
        <p:txBody>
          <a:bodyPr/>
          <a:lstStyle/>
          <a:p>
            <a:fld id="{0CAE720E-9F7C-3144-ADA2-590A431976C3}" type="slidenum">
              <a:rPr lang="tr-TR" smtClean="0"/>
              <a:t>4</a:t>
            </a:fld>
            <a:endParaRPr lang="tr-TR"/>
          </a:p>
        </p:txBody>
      </p:sp>
    </p:spTree>
    <p:extLst>
      <p:ext uri="{BB962C8B-B14F-4D97-AF65-F5344CB8AC3E}">
        <p14:creationId xmlns:p14="http://schemas.microsoft.com/office/powerpoint/2010/main" val="17148509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3D2EFB3C-E46C-C24E-835A-4D2C36E4F9B4}"/>
              </a:ext>
            </a:extLst>
          </p:cNvPr>
          <p:cNvSpPr>
            <a:spLocks noGrp="1"/>
          </p:cNvSpPr>
          <p:nvPr>
            <p:ph type="title"/>
          </p:nvPr>
        </p:nvSpPr>
        <p:spPr/>
        <p:txBody>
          <a:bodyPr/>
          <a:lstStyle/>
          <a:p>
            <a:r>
              <a:rPr lang="tr-TR" dirty="0" smtClean="0">
                <a:latin typeface="Times New Roman" panose="02020603050405020304" pitchFamily="18" charset="0"/>
                <a:cs typeface="Times New Roman" panose="02020603050405020304" pitchFamily="18" charset="0"/>
              </a:rPr>
              <a:t>İçerik </a:t>
            </a:r>
            <a:r>
              <a:rPr lang="tr-TR" dirty="0">
                <a:latin typeface="Times New Roman" panose="02020603050405020304" pitchFamily="18" charset="0"/>
                <a:cs typeface="Times New Roman" panose="02020603050405020304" pitchFamily="18" charset="0"/>
              </a:rPr>
              <a:t>yapısı</a:t>
            </a:r>
          </a:p>
        </p:txBody>
      </p:sp>
      <p:sp>
        <p:nvSpPr>
          <p:cNvPr id="3" name="İçerik Yer Tutucusu 2">
            <a:extLst>
              <a:ext uri="{FF2B5EF4-FFF2-40B4-BE49-F238E27FC236}">
                <a16:creationId xmlns:a16="http://schemas.microsoft.com/office/drawing/2014/main" xmlns="" id="{76EF640C-43E0-3249-B5A3-03F535D0A296}"/>
              </a:ext>
            </a:extLst>
          </p:cNvPr>
          <p:cNvSpPr>
            <a:spLocks noGrp="1"/>
          </p:cNvSpPr>
          <p:nvPr>
            <p:ph idx="1"/>
          </p:nvPr>
        </p:nvSpPr>
        <p:spPr/>
        <p:txBody>
          <a:bodyPr>
            <a:normAutofit/>
          </a:bodyPr>
          <a:lstStyle/>
          <a:p>
            <a:r>
              <a:rPr lang="tr-TR" dirty="0" smtClean="0"/>
              <a:t>Makalede giriş ve sonuç bölümleri dahil olmak üzere kullanılan başlıklar</a:t>
            </a:r>
          </a:p>
          <a:p>
            <a:r>
              <a:rPr lang="tr-TR" dirty="0" smtClean="0"/>
              <a:t>Başlıkların içeriklerinde nelerden bahsedildiği</a:t>
            </a:r>
          </a:p>
          <a:p>
            <a:r>
              <a:rPr lang="tr-TR" dirty="0"/>
              <a:t>Makalede yazılması gereken ya da yazılmaması gereken başlık var mı?</a:t>
            </a:r>
          </a:p>
          <a:p>
            <a:r>
              <a:rPr lang="tr-TR" dirty="0"/>
              <a:t>Makaleye yönelik </a:t>
            </a:r>
            <a:r>
              <a:rPr lang="tr-TR" dirty="0" smtClean="0"/>
              <a:t>eleştiriler</a:t>
            </a:r>
            <a:endParaRPr lang="tr-TR" dirty="0"/>
          </a:p>
        </p:txBody>
      </p:sp>
      <p:sp>
        <p:nvSpPr>
          <p:cNvPr id="4" name="Slayt Numarası Yer Tutucusu 3">
            <a:extLst>
              <a:ext uri="{FF2B5EF4-FFF2-40B4-BE49-F238E27FC236}">
                <a16:creationId xmlns:a16="http://schemas.microsoft.com/office/drawing/2014/main" xmlns="" id="{DC81E37C-91F8-FB4D-91A4-33EACD8C482C}"/>
              </a:ext>
            </a:extLst>
          </p:cNvPr>
          <p:cNvSpPr>
            <a:spLocks noGrp="1"/>
          </p:cNvSpPr>
          <p:nvPr>
            <p:ph type="sldNum" sz="quarter" idx="12"/>
          </p:nvPr>
        </p:nvSpPr>
        <p:spPr/>
        <p:txBody>
          <a:bodyPr/>
          <a:lstStyle/>
          <a:p>
            <a:fld id="{0CAE720E-9F7C-3144-ADA2-590A431976C3}" type="slidenum">
              <a:rPr lang="tr-TR" smtClean="0"/>
              <a:t>5</a:t>
            </a:fld>
            <a:endParaRPr lang="tr-TR"/>
          </a:p>
        </p:txBody>
      </p:sp>
    </p:spTree>
    <p:extLst>
      <p:ext uri="{BB962C8B-B14F-4D97-AF65-F5344CB8AC3E}">
        <p14:creationId xmlns:p14="http://schemas.microsoft.com/office/powerpoint/2010/main" val="40091562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938187C5-F107-0D41-8455-83754A786C5F}"/>
              </a:ext>
            </a:extLst>
          </p:cNvPr>
          <p:cNvSpPr>
            <a:spLocks noGrp="1"/>
          </p:cNvSpPr>
          <p:nvPr>
            <p:ph type="title"/>
          </p:nvPr>
        </p:nvSpPr>
        <p:spPr/>
        <p:txBody>
          <a:bodyPr/>
          <a:lstStyle/>
          <a:p>
            <a:r>
              <a:rPr lang="tr-TR" dirty="0" smtClean="0">
                <a:latin typeface="Times New Roman" panose="02020603050405020304" pitchFamily="18" charset="0"/>
                <a:cs typeface="Times New Roman" panose="02020603050405020304" pitchFamily="18" charset="0"/>
              </a:rPr>
              <a:t>Makalenin dili</a:t>
            </a:r>
            <a:endParaRPr lang="tr-TR" dirty="0">
              <a:latin typeface="Times New Roman" panose="02020603050405020304" pitchFamily="18" charset="0"/>
              <a:cs typeface="Times New Roman" panose="02020603050405020304" pitchFamily="18" charset="0"/>
            </a:endParaRPr>
          </a:p>
        </p:txBody>
      </p:sp>
      <p:sp>
        <p:nvSpPr>
          <p:cNvPr id="3" name="İçerik Yer Tutucusu 2">
            <a:extLst>
              <a:ext uri="{FF2B5EF4-FFF2-40B4-BE49-F238E27FC236}">
                <a16:creationId xmlns:a16="http://schemas.microsoft.com/office/drawing/2014/main" xmlns="" id="{80AB9264-9321-7042-B2BA-1B9F3EA45022}"/>
              </a:ext>
            </a:extLst>
          </p:cNvPr>
          <p:cNvSpPr>
            <a:spLocks noGrp="1"/>
          </p:cNvSpPr>
          <p:nvPr>
            <p:ph idx="1"/>
          </p:nvPr>
        </p:nvSpPr>
        <p:spPr/>
        <p:txBody>
          <a:bodyPr/>
          <a:lstStyle/>
          <a:p>
            <a:r>
              <a:rPr lang="tr-TR" dirty="0" smtClean="0"/>
              <a:t>Makalenin dil ve anlatım özellikleri bakımından değerlendirilmesi</a:t>
            </a:r>
            <a:endParaRPr lang="tr-TR" dirty="0"/>
          </a:p>
        </p:txBody>
      </p:sp>
      <p:sp>
        <p:nvSpPr>
          <p:cNvPr id="4" name="Slayt Numarası Yer Tutucusu 3">
            <a:extLst>
              <a:ext uri="{FF2B5EF4-FFF2-40B4-BE49-F238E27FC236}">
                <a16:creationId xmlns:a16="http://schemas.microsoft.com/office/drawing/2014/main" xmlns="" id="{43B0EE6D-6E75-D94B-904F-87C5E03021FB}"/>
              </a:ext>
            </a:extLst>
          </p:cNvPr>
          <p:cNvSpPr>
            <a:spLocks noGrp="1"/>
          </p:cNvSpPr>
          <p:nvPr>
            <p:ph type="sldNum" sz="quarter" idx="12"/>
          </p:nvPr>
        </p:nvSpPr>
        <p:spPr/>
        <p:txBody>
          <a:bodyPr/>
          <a:lstStyle/>
          <a:p>
            <a:fld id="{0CAE720E-9F7C-3144-ADA2-590A431976C3}" type="slidenum">
              <a:rPr lang="tr-TR" smtClean="0"/>
              <a:t>6</a:t>
            </a:fld>
            <a:endParaRPr lang="tr-TR"/>
          </a:p>
        </p:txBody>
      </p:sp>
    </p:spTree>
    <p:extLst>
      <p:ext uri="{BB962C8B-B14F-4D97-AF65-F5344CB8AC3E}">
        <p14:creationId xmlns:p14="http://schemas.microsoft.com/office/powerpoint/2010/main" val="19515207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D1358E1C-8812-DC46-A124-DAF29CA035C9}"/>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Yayın </a:t>
            </a:r>
            <a:r>
              <a:rPr lang="tr-TR" dirty="0" smtClean="0">
                <a:latin typeface="Times New Roman" panose="02020603050405020304" pitchFamily="18" charset="0"/>
                <a:cs typeface="Times New Roman" panose="02020603050405020304" pitchFamily="18" charset="0"/>
              </a:rPr>
              <a:t>etiği</a:t>
            </a:r>
            <a:endParaRPr lang="tr-TR" dirty="0">
              <a:latin typeface="Times New Roman" panose="02020603050405020304" pitchFamily="18" charset="0"/>
              <a:cs typeface="Times New Roman" panose="02020603050405020304" pitchFamily="18" charset="0"/>
            </a:endParaRPr>
          </a:p>
        </p:txBody>
      </p:sp>
      <p:sp>
        <p:nvSpPr>
          <p:cNvPr id="3" name="İçerik Yer Tutucusu 2">
            <a:extLst>
              <a:ext uri="{FF2B5EF4-FFF2-40B4-BE49-F238E27FC236}">
                <a16:creationId xmlns:a16="http://schemas.microsoft.com/office/drawing/2014/main" xmlns="" id="{6B5F4B10-BB0B-0B47-BE3D-A1D038CC2962}"/>
              </a:ext>
            </a:extLst>
          </p:cNvPr>
          <p:cNvSpPr>
            <a:spLocks noGrp="1"/>
          </p:cNvSpPr>
          <p:nvPr>
            <p:ph idx="1"/>
          </p:nvPr>
        </p:nvSpPr>
        <p:spPr/>
        <p:txBody>
          <a:bodyPr/>
          <a:lstStyle/>
          <a:p>
            <a:r>
              <a:rPr lang="tr-TR" dirty="0" smtClean="0"/>
              <a:t>Makalenin yayın etiği bakımından değerlendirilmesi</a:t>
            </a:r>
            <a:endParaRPr lang="tr-TR" dirty="0"/>
          </a:p>
        </p:txBody>
      </p:sp>
      <p:sp>
        <p:nvSpPr>
          <p:cNvPr id="4" name="Slayt Numarası Yer Tutucusu 3">
            <a:extLst>
              <a:ext uri="{FF2B5EF4-FFF2-40B4-BE49-F238E27FC236}">
                <a16:creationId xmlns:a16="http://schemas.microsoft.com/office/drawing/2014/main" xmlns="" id="{0EF740E6-6897-5541-91F0-B5928A3B7FDC}"/>
              </a:ext>
            </a:extLst>
          </p:cNvPr>
          <p:cNvSpPr>
            <a:spLocks noGrp="1"/>
          </p:cNvSpPr>
          <p:nvPr>
            <p:ph type="sldNum" sz="quarter" idx="12"/>
          </p:nvPr>
        </p:nvSpPr>
        <p:spPr/>
        <p:txBody>
          <a:bodyPr/>
          <a:lstStyle/>
          <a:p>
            <a:fld id="{0CAE720E-9F7C-3144-ADA2-590A431976C3}" type="slidenum">
              <a:rPr lang="tr-TR" smtClean="0"/>
              <a:t>7</a:t>
            </a:fld>
            <a:endParaRPr lang="tr-TR"/>
          </a:p>
        </p:txBody>
      </p:sp>
    </p:spTree>
    <p:extLst>
      <p:ext uri="{BB962C8B-B14F-4D97-AF65-F5344CB8AC3E}">
        <p14:creationId xmlns:p14="http://schemas.microsoft.com/office/powerpoint/2010/main" val="5923323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CB89BFBD-E19C-4245-A1C9-4085BDB1C39B}"/>
              </a:ext>
            </a:extLst>
          </p:cNvPr>
          <p:cNvSpPr>
            <a:spLocks noGrp="1"/>
          </p:cNvSpPr>
          <p:nvPr>
            <p:ph type="title"/>
          </p:nvPr>
        </p:nvSpPr>
        <p:spPr/>
        <p:txBody>
          <a:bodyPr/>
          <a:lstStyle/>
          <a:p>
            <a:r>
              <a:rPr lang="tr-TR" dirty="0" smtClean="0">
                <a:latin typeface="Times New Roman" panose="02020603050405020304" pitchFamily="18" charset="0"/>
                <a:cs typeface="Times New Roman" panose="02020603050405020304" pitchFamily="18" charset="0"/>
              </a:rPr>
              <a:t>İlgi alanına </a:t>
            </a:r>
            <a:r>
              <a:rPr lang="tr-TR" dirty="0">
                <a:latin typeface="Times New Roman" panose="02020603050405020304" pitchFamily="18" charset="0"/>
                <a:cs typeface="Times New Roman" panose="02020603050405020304" pitchFamily="18" charset="0"/>
              </a:rPr>
              <a:t>katkı</a:t>
            </a:r>
          </a:p>
        </p:txBody>
      </p:sp>
      <p:sp>
        <p:nvSpPr>
          <p:cNvPr id="3" name="İçerik Yer Tutucusu 2">
            <a:extLst>
              <a:ext uri="{FF2B5EF4-FFF2-40B4-BE49-F238E27FC236}">
                <a16:creationId xmlns:a16="http://schemas.microsoft.com/office/drawing/2014/main" xmlns="" id="{AEB4E7A5-E631-C846-A931-65ABF25B8BCD}"/>
              </a:ext>
            </a:extLst>
          </p:cNvPr>
          <p:cNvSpPr>
            <a:spLocks noGrp="1"/>
          </p:cNvSpPr>
          <p:nvPr>
            <p:ph idx="1"/>
          </p:nvPr>
        </p:nvSpPr>
        <p:spPr/>
        <p:txBody>
          <a:bodyPr/>
          <a:lstStyle/>
          <a:p>
            <a:r>
              <a:rPr lang="tr-TR" dirty="0" smtClean="0"/>
              <a:t>Makalenin </a:t>
            </a:r>
            <a:r>
              <a:rPr lang="tr-TR" dirty="0" smtClean="0"/>
              <a:t>orijinalliği </a:t>
            </a:r>
            <a:r>
              <a:rPr lang="tr-TR" dirty="0" smtClean="0"/>
              <a:t>ve literatüre olan katkısı nedir? </a:t>
            </a:r>
          </a:p>
          <a:p>
            <a:r>
              <a:rPr lang="tr-TR" dirty="0" smtClean="0"/>
              <a:t>2-3 cümle ile açıklanacak</a:t>
            </a:r>
            <a:endParaRPr lang="tr-TR" dirty="0"/>
          </a:p>
        </p:txBody>
      </p:sp>
      <p:sp>
        <p:nvSpPr>
          <p:cNvPr id="4" name="Slayt Numarası Yer Tutucusu 3">
            <a:extLst>
              <a:ext uri="{FF2B5EF4-FFF2-40B4-BE49-F238E27FC236}">
                <a16:creationId xmlns:a16="http://schemas.microsoft.com/office/drawing/2014/main" xmlns="" id="{75F84E3B-D8CB-B04E-A721-97A48D9B5F8C}"/>
              </a:ext>
            </a:extLst>
          </p:cNvPr>
          <p:cNvSpPr>
            <a:spLocks noGrp="1"/>
          </p:cNvSpPr>
          <p:nvPr>
            <p:ph type="sldNum" sz="quarter" idx="12"/>
          </p:nvPr>
        </p:nvSpPr>
        <p:spPr/>
        <p:txBody>
          <a:bodyPr/>
          <a:lstStyle/>
          <a:p>
            <a:fld id="{0CAE720E-9F7C-3144-ADA2-590A431976C3}" type="slidenum">
              <a:rPr lang="tr-TR" smtClean="0"/>
              <a:t>8</a:t>
            </a:fld>
            <a:endParaRPr lang="tr-TR"/>
          </a:p>
        </p:txBody>
      </p:sp>
    </p:spTree>
    <p:extLst>
      <p:ext uri="{BB962C8B-B14F-4D97-AF65-F5344CB8AC3E}">
        <p14:creationId xmlns:p14="http://schemas.microsoft.com/office/powerpoint/2010/main" val="19654037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E253681C-A0A7-3B40-BDFA-7F96EAA27F67}"/>
              </a:ext>
            </a:extLst>
          </p:cNvPr>
          <p:cNvSpPr>
            <a:spLocks noGrp="1"/>
          </p:cNvSpPr>
          <p:nvPr>
            <p:ph type="title"/>
          </p:nvPr>
        </p:nvSpPr>
        <p:spPr/>
        <p:txBody>
          <a:bodyPr/>
          <a:lstStyle/>
          <a:p>
            <a:r>
              <a:rPr lang="tr-TR" dirty="0" smtClean="0">
                <a:latin typeface="Times New Roman" panose="02020603050405020304" pitchFamily="18" charset="0"/>
                <a:cs typeface="Times New Roman" panose="02020603050405020304" pitchFamily="18" charset="0"/>
              </a:rPr>
              <a:t>güncellik</a:t>
            </a:r>
            <a:endParaRPr lang="tr-TR" dirty="0">
              <a:latin typeface="Times New Roman" panose="02020603050405020304" pitchFamily="18" charset="0"/>
              <a:cs typeface="Times New Roman" panose="02020603050405020304" pitchFamily="18" charset="0"/>
            </a:endParaRPr>
          </a:p>
        </p:txBody>
      </p:sp>
      <p:sp>
        <p:nvSpPr>
          <p:cNvPr id="3" name="İçerik Yer Tutucusu 2">
            <a:extLst>
              <a:ext uri="{FF2B5EF4-FFF2-40B4-BE49-F238E27FC236}">
                <a16:creationId xmlns:a16="http://schemas.microsoft.com/office/drawing/2014/main" xmlns="" id="{79899A8B-90DE-3842-9B4B-2864AC90311A}"/>
              </a:ext>
            </a:extLst>
          </p:cNvPr>
          <p:cNvSpPr>
            <a:spLocks noGrp="1"/>
          </p:cNvSpPr>
          <p:nvPr>
            <p:ph idx="1"/>
          </p:nvPr>
        </p:nvSpPr>
        <p:spPr/>
        <p:txBody>
          <a:bodyPr/>
          <a:lstStyle/>
          <a:p>
            <a:r>
              <a:rPr lang="tr-TR" dirty="0" smtClean="0"/>
              <a:t>Bilim alanına yapmış olduğu katkı yanında makalenin güncelliği konusundaki düşünceleriniz.</a:t>
            </a:r>
          </a:p>
          <a:p>
            <a:r>
              <a:rPr lang="tr-TR" dirty="0" smtClean="0"/>
              <a:t>Konunun sürdürülebilirliği</a:t>
            </a:r>
          </a:p>
          <a:p>
            <a:r>
              <a:rPr lang="tr-TR" dirty="0" smtClean="0"/>
              <a:t>Gelecekte çalışılma ihtimali ve diğer çalışmalara tavsiyeleri nelerdir?</a:t>
            </a:r>
            <a:endParaRPr lang="tr-TR" dirty="0"/>
          </a:p>
        </p:txBody>
      </p:sp>
      <p:sp>
        <p:nvSpPr>
          <p:cNvPr id="4" name="Slayt Numarası Yer Tutucusu 3">
            <a:extLst>
              <a:ext uri="{FF2B5EF4-FFF2-40B4-BE49-F238E27FC236}">
                <a16:creationId xmlns:a16="http://schemas.microsoft.com/office/drawing/2014/main" xmlns="" id="{0F41A8D5-5AF8-1546-8F32-B2E008F8B81E}"/>
              </a:ext>
            </a:extLst>
          </p:cNvPr>
          <p:cNvSpPr>
            <a:spLocks noGrp="1"/>
          </p:cNvSpPr>
          <p:nvPr>
            <p:ph type="sldNum" sz="quarter" idx="12"/>
          </p:nvPr>
        </p:nvSpPr>
        <p:spPr/>
        <p:txBody>
          <a:bodyPr/>
          <a:lstStyle/>
          <a:p>
            <a:fld id="{0CAE720E-9F7C-3144-ADA2-590A431976C3}" type="slidenum">
              <a:rPr lang="tr-TR" smtClean="0"/>
              <a:t>9</a:t>
            </a:fld>
            <a:endParaRPr lang="tr-TR"/>
          </a:p>
        </p:txBody>
      </p:sp>
    </p:spTree>
    <p:extLst>
      <p:ext uri="{BB962C8B-B14F-4D97-AF65-F5344CB8AC3E}">
        <p14:creationId xmlns:p14="http://schemas.microsoft.com/office/powerpoint/2010/main" val="2760461592"/>
      </p:ext>
    </p:extLst>
  </p:cSld>
  <p:clrMapOvr>
    <a:masterClrMapping/>
  </p:clrMapOvr>
</p:sld>
</file>

<file path=ppt/theme/theme1.xml><?xml version="1.0" encoding="utf-8"?>
<a:theme xmlns:a="http://schemas.openxmlformats.org/drawingml/2006/main" name="Paket">
  <a:themeElements>
    <a:clrScheme name="Paket">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ke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ket">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{C81603F2-1206-0C49-B261-D40B32A212BD}tf10001120</Template>
  <TotalTime>160</TotalTime>
  <Words>370</Words>
  <Application>Microsoft Office PowerPoint</Application>
  <PresentationFormat>Geniş ekran</PresentationFormat>
  <Paragraphs>52</Paragraphs>
  <Slides>12</Slides>
  <Notes>2</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12</vt:i4>
      </vt:variant>
    </vt:vector>
  </HeadingPairs>
  <TitlesOfParts>
    <vt:vector size="17" baseType="lpstr">
      <vt:lpstr>Arial</vt:lpstr>
      <vt:lpstr>Calibri</vt:lpstr>
      <vt:lpstr>Gill Sans MT</vt:lpstr>
      <vt:lpstr>Times New Roman</vt:lpstr>
      <vt:lpstr>Paket</vt:lpstr>
      <vt:lpstr>Makale analizi</vt:lpstr>
      <vt:lpstr>Makalenin künyesi</vt:lpstr>
      <vt:lpstr>Temel problematik</vt:lpstr>
      <vt:lpstr>Çalışmanın teorik zemini</vt:lpstr>
      <vt:lpstr>İçerik yapısı</vt:lpstr>
      <vt:lpstr>Makalenin dili</vt:lpstr>
      <vt:lpstr>Yayın etiği</vt:lpstr>
      <vt:lpstr>İlgi alanına katkı</vt:lpstr>
      <vt:lpstr>güncellik</vt:lpstr>
      <vt:lpstr>Yazarın sonucu</vt:lpstr>
      <vt:lpstr>Genel değerlendirme</vt:lpstr>
      <vt:lpstr>Dinlediğiniz için teşekkürler…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Makale incelemesi</dc:title>
  <dc:creator>Microsoft Office Kullanıcısı</dc:creator>
  <cp:lastModifiedBy>Mehmet Akif Akbas</cp:lastModifiedBy>
  <cp:revision>16</cp:revision>
  <dcterms:created xsi:type="dcterms:W3CDTF">2018-03-18T20:35:59Z</dcterms:created>
  <dcterms:modified xsi:type="dcterms:W3CDTF">2019-02-28T08:11:25Z</dcterms:modified>
</cp:coreProperties>
</file>